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6.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6" r:id="rId5"/>
    <p:sldMasterId id="2147483738" r:id="rId6"/>
    <p:sldMasterId id="2147483782" r:id="rId7"/>
    <p:sldMasterId id="2147483785" r:id="rId8"/>
    <p:sldMasterId id="2147483834" r:id="rId9"/>
    <p:sldMasterId id="2147483867" r:id="rId10"/>
  </p:sldMasterIdLst>
  <p:notesMasterIdLst>
    <p:notesMasterId r:id="rId75"/>
  </p:notesMasterIdLst>
  <p:sldIdLst>
    <p:sldId id="2076138640" r:id="rId11"/>
    <p:sldId id="257" r:id="rId12"/>
    <p:sldId id="2147471241" r:id="rId13"/>
    <p:sldId id="2147470505" r:id="rId14"/>
    <p:sldId id="324" r:id="rId15"/>
    <p:sldId id="333" r:id="rId16"/>
    <p:sldId id="326" r:id="rId17"/>
    <p:sldId id="327" r:id="rId18"/>
    <p:sldId id="303" r:id="rId19"/>
    <p:sldId id="291" r:id="rId20"/>
    <p:sldId id="334" r:id="rId21"/>
    <p:sldId id="335" r:id="rId22"/>
    <p:sldId id="336" r:id="rId23"/>
    <p:sldId id="337" r:id="rId24"/>
    <p:sldId id="338" r:id="rId25"/>
    <p:sldId id="339" r:id="rId26"/>
    <p:sldId id="272" r:id="rId27"/>
    <p:sldId id="289" r:id="rId28"/>
    <p:sldId id="290" r:id="rId29"/>
    <p:sldId id="275" r:id="rId30"/>
    <p:sldId id="341" r:id="rId31"/>
    <p:sldId id="288" r:id="rId32"/>
    <p:sldId id="277" r:id="rId33"/>
    <p:sldId id="2147471239" r:id="rId34"/>
    <p:sldId id="2147471269" r:id="rId35"/>
    <p:sldId id="2147471270" r:id="rId36"/>
    <p:sldId id="2147471271" r:id="rId37"/>
    <p:sldId id="2147471272" r:id="rId38"/>
    <p:sldId id="2147471273" r:id="rId39"/>
    <p:sldId id="2147471274" r:id="rId40"/>
    <p:sldId id="2147471275" r:id="rId41"/>
    <p:sldId id="2147471276" r:id="rId42"/>
    <p:sldId id="2147470019" r:id="rId43"/>
    <p:sldId id="2147471242" r:id="rId44"/>
    <p:sldId id="2147471243" r:id="rId45"/>
    <p:sldId id="2147471248" r:id="rId46"/>
    <p:sldId id="2147471258" r:id="rId47"/>
    <p:sldId id="2147471216" r:id="rId48"/>
    <p:sldId id="2147471217" r:id="rId49"/>
    <p:sldId id="2147471247" r:id="rId50"/>
    <p:sldId id="2147471263" r:id="rId51"/>
    <p:sldId id="2147471219" r:id="rId52"/>
    <p:sldId id="2076136795" r:id="rId53"/>
    <p:sldId id="2076138641" r:id="rId54"/>
    <p:sldId id="2076138642" r:id="rId55"/>
    <p:sldId id="2076138643" r:id="rId56"/>
    <p:sldId id="2076138644" r:id="rId57"/>
    <p:sldId id="2076138671" r:id="rId58"/>
    <p:sldId id="285" r:id="rId59"/>
    <p:sldId id="2076138589" r:id="rId60"/>
    <p:sldId id="2076138683" r:id="rId61"/>
    <p:sldId id="2147469940" r:id="rId62"/>
    <p:sldId id="2076138684" r:id="rId63"/>
    <p:sldId id="2076138650" r:id="rId64"/>
    <p:sldId id="2076138688" r:id="rId65"/>
    <p:sldId id="2147469938" r:id="rId66"/>
    <p:sldId id="2076138661" r:id="rId67"/>
    <p:sldId id="2076138676" r:id="rId68"/>
    <p:sldId id="2147469949" r:id="rId69"/>
    <p:sldId id="2147469941" r:id="rId70"/>
    <p:sldId id="2147469953" r:id="rId71"/>
    <p:sldId id="2147469950" r:id="rId72"/>
    <p:sldId id="2076138667" r:id="rId73"/>
    <p:sldId id="207613866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FLOW" id="{BD0BE0CA-A3C7-44B1-9D06-C850939DD66E}">
          <p14:sldIdLst>
            <p14:sldId id="2076138640"/>
            <p14:sldId id="257"/>
          </p14:sldIdLst>
        </p14:section>
        <p14:section name="Azure AI" id="{2BCD2CF9-9F57-4F5B-9895-A8B486D9CBFF}">
          <p14:sldIdLst>
            <p14:sldId id="2147471241"/>
            <p14:sldId id="2147470505"/>
          </p14:sldIdLst>
        </p14:section>
        <p14:section name="Cognitive Service" id="{3EE8B786-CF8E-494A-B1D3-330BF63DB533}">
          <p14:sldIdLst>
            <p14:sldId id="324"/>
            <p14:sldId id="333"/>
            <p14:sldId id="326"/>
            <p14:sldId id="327"/>
            <p14:sldId id="303"/>
            <p14:sldId id="291"/>
            <p14:sldId id="334"/>
            <p14:sldId id="335"/>
            <p14:sldId id="336"/>
            <p14:sldId id="337"/>
            <p14:sldId id="338"/>
            <p14:sldId id="339"/>
            <p14:sldId id="272"/>
            <p14:sldId id="289"/>
            <p14:sldId id="290"/>
            <p14:sldId id="275"/>
            <p14:sldId id="341"/>
            <p14:sldId id="288"/>
            <p14:sldId id="277"/>
          </p14:sldIdLst>
        </p14:section>
        <p14:section name="AzureML" id="{357A0C66-07D8-4243-8196-CA077F77710D}">
          <p14:sldIdLst>
            <p14:sldId id="2147471239"/>
            <p14:sldId id="2147471269"/>
            <p14:sldId id="2147471270"/>
            <p14:sldId id="2147471271"/>
            <p14:sldId id="2147471272"/>
            <p14:sldId id="2147471273"/>
            <p14:sldId id="2147471274"/>
            <p14:sldId id="2147471275"/>
            <p14:sldId id="2147471276"/>
            <p14:sldId id="2147470019"/>
            <p14:sldId id="2147471242"/>
            <p14:sldId id="2147471243"/>
            <p14:sldId id="2147471248"/>
            <p14:sldId id="2147471258"/>
            <p14:sldId id="2147471216"/>
            <p14:sldId id="2147471217"/>
            <p14:sldId id="2147471247"/>
            <p14:sldId id="2147471263"/>
            <p14:sldId id="2147471219"/>
          </p14:sldIdLst>
        </p14:section>
        <p14:section name="MAUI" id="{35A18716-0A3C-46B6-B6AB-8B97C77E8C1A}">
          <p14:sldIdLst>
            <p14:sldId id="2076136795"/>
            <p14:sldId id="2076138641"/>
            <p14:sldId id="2076138642"/>
            <p14:sldId id="2076138643"/>
            <p14:sldId id="2076138644"/>
            <p14:sldId id="2076138671"/>
            <p14:sldId id="285"/>
            <p14:sldId id="2076138589"/>
            <p14:sldId id="2076138683"/>
            <p14:sldId id="2147469940"/>
            <p14:sldId id="2076138684"/>
            <p14:sldId id="2076138650"/>
            <p14:sldId id="2076138688"/>
            <p14:sldId id="2147469938"/>
            <p14:sldId id="2076138661"/>
            <p14:sldId id="2076138676"/>
            <p14:sldId id="2147469949"/>
            <p14:sldId id="2147469941"/>
            <p14:sldId id="2147469953"/>
            <p14:sldId id="2147469950"/>
            <p14:sldId id="2076138667"/>
            <p14:sldId id="207613866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854301-A864-E0E6-E8C8-61D8AF334A68}" name="Daniel Moth" initials="DM" userId="S::danimoth@microsoft.com::2dc9e9cc-07b2-4c57-8d42-d6416a5ae307" providerId="AD"/>
  <p188:author id="{39228216-607F-1C8E-EF4F-BD143AB16D67}" name="Justin Royal (HE/HIM)" initials="J(" userId="S::justinroyal@microsoft.com::771955d6-aa42-43ad-af26-2e148796e8ee" providerId="AD"/>
  <p188:author id="{0223CB1D-66C7-45CE-CA32-D6E3389F3320}" name="Lucia Stanham" initials="LS" userId="S::lustanh@microsoft.com::8064d8e6-d65a-4761-8cc3-3d02e034180d" providerId="AD"/>
  <p188:author id="{D388F777-0E37-0E79-08DD-D51628293890}" name="Nick Brady" initials="NB" userId="S::nbrady@microsoft.com::c5ebbf5b-7fa8-4708-8603-3d0fd4ba4891" providerId="AD"/>
  <p188:author id="{562F7FA4-DD74-12C7-5669-E076F2E99087}" name="Mitchell Derrey" initials="MD" userId="S::mitchell_silverfoxprod.com#ext#@microsoft.onmicrosoft.com::05493930-e011-465f-8850-523093c68986" providerId="AD"/>
  <p188:author id="{E68CE6A4-2FD1-FC24-08F9-C2D0EC0312C8}" name="Takuto Higuchi" initials="TH" userId="S::tahiguch@microsoft.com::62b346dc-9dcf-4f5e-bcb3-018506f29807" providerId="AD"/>
  <p188:author id="{4910E1B4-BDBB-37C7-8576-E6EFD33E736F}" name="Meng Tang" initials="MT" userId="S::metang@microsoft.com::c1649ca4-a2c0-4496-ab2e-4662f7a05c27" providerId="AD"/>
  <p188:author id="{B69951E0-D99A-5FEB-6D91-C0FAD38AAEB8}" name="Christian Gero" initials="CG" userId="S::chgero@microsoft.com::f954ebf7-fc20-4ec8-a10c-72ae39a6ed92" providerId="AD"/>
  <p188:author id="{6449EEE1-3EB7-F8FC-BB16-43987260D5E8}" name="Mitchell Derrey" initials="MD" userId="S::mitchell@silverfoxprod.com::ba2ee660-27ce-40d7-8b8d-1c0a464223e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72743-B562-42E2-99C2-DFACA1F094A0}" v="15" dt="2022-05-23T21:27:33.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914" y="81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1.xml"/><Relationship Id="rId82"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Masterton" userId="697939f5-bae9-45d4-b0c5-d247779690ac" providerId="ADAL" clId="{77B72743-B562-42E2-99C2-DFACA1F094A0}"/>
    <pc:docChg chg="custSel addSld modSld modSection">
      <pc:chgData name="Sean Masterton" userId="697939f5-bae9-45d4-b0c5-d247779690ac" providerId="ADAL" clId="{77B72743-B562-42E2-99C2-DFACA1F094A0}" dt="2022-05-23T21:29:13.671" v="22" actId="700"/>
      <pc:docMkLst>
        <pc:docMk/>
      </pc:docMkLst>
      <pc:sldChg chg="modSp mod">
        <pc:chgData name="Sean Masterton" userId="697939f5-bae9-45d4-b0c5-d247779690ac" providerId="ADAL" clId="{77B72743-B562-42E2-99C2-DFACA1F094A0}" dt="2022-05-23T21:27:38.066" v="13" actId="962"/>
        <pc:sldMkLst>
          <pc:docMk/>
          <pc:sldMk cId="1407887245" sldId="2147470019"/>
        </pc:sldMkLst>
        <pc:spChg chg="mod">
          <ac:chgData name="Sean Masterton" userId="697939f5-bae9-45d4-b0c5-d247779690ac" providerId="ADAL" clId="{77B72743-B562-42E2-99C2-DFACA1F094A0}" dt="2022-05-23T21:27:38.066" v="13" actId="962"/>
          <ac:spMkLst>
            <pc:docMk/>
            <pc:sldMk cId="1407887245" sldId="2147470019"/>
            <ac:spMk id="6" creationId="{B7C62243-C1A9-438D-A935-C6E33245E9FB}"/>
          </ac:spMkLst>
        </pc:spChg>
        <pc:spChg chg="mod">
          <ac:chgData name="Sean Masterton" userId="697939f5-bae9-45d4-b0c5-d247779690ac" providerId="ADAL" clId="{77B72743-B562-42E2-99C2-DFACA1F094A0}" dt="2022-05-23T21:27:38.066" v="13" actId="962"/>
          <ac:spMkLst>
            <pc:docMk/>
            <pc:sldMk cId="1407887245" sldId="2147470019"/>
            <ac:spMk id="48" creationId="{E11B7610-9600-4473-82E5-E809BF12CEFF}"/>
          </ac:spMkLst>
        </pc:spChg>
        <pc:spChg chg="mod">
          <ac:chgData name="Sean Masterton" userId="697939f5-bae9-45d4-b0c5-d247779690ac" providerId="ADAL" clId="{77B72743-B562-42E2-99C2-DFACA1F094A0}" dt="2022-05-23T21:27:38.066" v="13" actId="962"/>
          <ac:spMkLst>
            <pc:docMk/>
            <pc:sldMk cId="1407887245" sldId="2147470019"/>
            <ac:spMk id="55" creationId="{06A4CFF0-8F4F-4533-AC6C-68C57CCD12BE}"/>
          </ac:spMkLst>
        </pc:spChg>
        <pc:spChg chg="mod">
          <ac:chgData name="Sean Masterton" userId="697939f5-bae9-45d4-b0c5-d247779690ac" providerId="ADAL" clId="{77B72743-B562-42E2-99C2-DFACA1F094A0}" dt="2022-05-23T21:27:38.066" v="13" actId="962"/>
          <ac:spMkLst>
            <pc:docMk/>
            <pc:sldMk cId="1407887245" sldId="2147470019"/>
            <ac:spMk id="56" creationId="{87DA4AC7-DDB4-4FAD-B538-0FF5D836E7B0}"/>
          </ac:spMkLst>
        </pc:spChg>
        <pc:spChg chg="mod">
          <ac:chgData name="Sean Masterton" userId="697939f5-bae9-45d4-b0c5-d247779690ac" providerId="ADAL" clId="{77B72743-B562-42E2-99C2-DFACA1F094A0}" dt="2022-05-23T21:27:38.066" v="13" actId="962"/>
          <ac:spMkLst>
            <pc:docMk/>
            <pc:sldMk cId="1407887245" sldId="2147470019"/>
            <ac:spMk id="61" creationId="{2152798D-274E-4528-BDC0-229A90BFA944}"/>
          </ac:spMkLst>
        </pc:spChg>
        <pc:spChg chg="mod">
          <ac:chgData name="Sean Masterton" userId="697939f5-bae9-45d4-b0c5-d247779690ac" providerId="ADAL" clId="{77B72743-B562-42E2-99C2-DFACA1F094A0}" dt="2022-05-23T21:27:38.066" v="13" actId="962"/>
          <ac:spMkLst>
            <pc:docMk/>
            <pc:sldMk cId="1407887245" sldId="2147470019"/>
            <ac:spMk id="62" creationId="{513CE93F-AC85-4178-912A-4CD990F6325A}"/>
          </ac:spMkLst>
        </pc:spChg>
        <pc:spChg chg="mod">
          <ac:chgData name="Sean Masterton" userId="697939f5-bae9-45d4-b0c5-d247779690ac" providerId="ADAL" clId="{77B72743-B562-42E2-99C2-DFACA1F094A0}" dt="2022-05-23T21:27:38.066" v="13" actId="962"/>
          <ac:spMkLst>
            <pc:docMk/>
            <pc:sldMk cId="1407887245" sldId="2147470019"/>
            <ac:spMk id="63" creationId="{70886DFA-8497-469B-B168-43FFC9DE6F30}"/>
          </ac:spMkLst>
        </pc:spChg>
        <pc:spChg chg="mod">
          <ac:chgData name="Sean Masterton" userId="697939f5-bae9-45d4-b0c5-d247779690ac" providerId="ADAL" clId="{77B72743-B562-42E2-99C2-DFACA1F094A0}" dt="2022-05-23T21:27:38.066" v="13" actId="962"/>
          <ac:spMkLst>
            <pc:docMk/>
            <pc:sldMk cId="1407887245" sldId="2147470019"/>
            <ac:spMk id="66" creationId="{B9DE8BE7-3AA9-4338-810C-11F06F8B0189}"/>
          </ac:spMkLst>
        </pc:spChg>
        <pc:spChg chg="mod">
          <ac:chgData name="Sean Masterton" userId="697939f5-bae9-45d4-b0c5-d247779690ac" providerId="ADAL" clId="{77B72743-B562-42E2-99C2-DFACA1F094A0}" dt="2022-05-23T21:27:38.066" v="13" actId="962"/>
          <ac:spMkLst>
            <pc:docMk/>
            <pc:sldMk cId="1407887245" sldId="2147470019"/>
            <ac:spMk id="67" creationId="{EB961F84-4E53-48AA-8EA5-1F76829423C0}"/>
          </ac:spMkLst>
        </pc:spChg>
        <pc:spChg chg="mod">
          <ac:chgData name="Sean Masterton" userId="697939f5-bae9-45d4-b0c5-d247779690ac" providerId="ADAL" clId="{77B72743-B562-42E2-99C2-DFACA1F094A0}" dt="2022-05-23T21:27:38.066" v="13" actId="962"/>
          <ac:spMkLst>
            <pc:docMk/>
            <pc:sldMk cId="1407887245" sldId="2147470019"/>
            <ac:spMk id="68" creationId="{CCE7C171-E41F-483C-97CA-AEC1B0675DA5}"/>
          </ac:spMkLst>
        </pc:spChg>
        <pc:spChg chg="mod">
          <ac:chgData name="Sean Masterton" userId="697939f5-bae9-45d4-b0c5-d247779690ac" providerId="ADAL" clId="{77B72743-B562-42E2-99C2-DFACA1F094A0}" dt="2022-05-23T21:27:38.066" v="13" actId="962"/>
          <ac:spMkLst>
            <pc:docMk/>
            <pc:sldMk cId="1407887245" sldId="2147470019"/>
            <ac:spMk id="76" creationId="{F3C17FB8-8412-4ED8-8188-4DDCE02FDD3A}"/>
          </ac:spMkLst>
        </pc:spChg>
        <pc:spChg chg="mod">
          <ac:chgData name="Sean Masterton" userId="697939f5-bae9-45d4-b0c5-d247779690ac" providerId="ADAL" clId="{77B72743-B562-42E2-99C2-DFACA1F094A0}" dt="2022-05-23T21:27:38.066" v="13" actId="962"/>
          <ac:spMkLst>
            <pc:docMk/>
            <pc:sldMk cId="1407887245" sldId="2147470019"/>
            <ac:spMk id="77" creationId="{8BE3E479-5E9E-40F9-A09C-EFE49A4146AB}"/>
          </ac:spMkLst>
        </pc:spChg>
        <pc:spChg chg="mod">
          <ac:chgData name="Sean Masterton" userId="697939f5-bae9-45d4-b0c5-d247779690ac" providerId="ADAL" clId="{77B72743-B562-42E2-99C2-DFACA1F094A0}" dt="2022-05-23T21:27:38.066" v="13" actId="962"/>
          <ac:spMkLst>
            <pc:docMk/>
            <pc:sldMk cId="1407887245" sldId="2147470019"/>
            <ac:spMk id="78" creationId="{4440FE46-FF6A-49CB-8DF6-148F947044F8}"/>
          </ac:spMkLst>
        </pc:spChg>
        <pc:spChg chg="mod">
          <ac:chgData name="Sean Masterton" userId="697939f5-bae9-45d4-b0c5-d247779690ac" providerId="ADAL" clId="{77B72743-B562-42E2-99C2-DFACA1F094A0}" dt="2022-05-23T21:27:38.066" v="13" actId="962"/>
          <ac:spMkLst>
            <pc:docMk/>
            <pc:sldMk cId="1407887245" sldId="2147470019"/>
            <ac:spMk id="79" creationId="{30980D9A-60B3-4EC2-A225-D5AA42AABB31}"/>
          </ac:spMkLst>
        </pc:spChg>
        <pc:spChg chg="mod">
          <ac:chgData name="Sean Masterton" userId="697939f5-bae9-45d4-b0c5-d247779690ac" providerId="ADAL" clId="{77B72743-B562-42E2-99C2-DFACA1F094A0}" dt="2022-05-23T21:27:38.066" v="13" actId="962"/>
          <ac:spMkLst>
            <pc:docMk/>
            <pc:sldMk cId="1407887245" sldId="2147470019"/>
            <ac:spMk id="82" creationId="{FBF2C199-FCD1-4C12-8A3C-20276AEE1753}"/>
          </ac:spMkLst>
        </pc:spChg>
        <pc:spChg chg="mod">
          <ac:chgData name="Sean Masterton" userId="697939f5-bae9-45d4-b0c5-d247779690ac" providerId="ADAL" clId="{77B72743-B562-42E2-99C2-DFACA1F094A0}" dt="2022-05-23T21:27:38.066" v="13" actId="962"/>
          <ac:spMkLst>
            <pc:docMk/>
            <pc:sldMk cId="1407887245" sldId="2147470019"/>
            <ac:spMk id="83" creationId="{0F954D79-18F5-4AFA-8219-117A1EEEDD30}"/>
          </ac:spMkLst>
        </pc:spChg>
        <pc:spChg chg="mod">
          <ac:chgData name="Sean Masterton" userId="697939f5-bae9-45d4-b0c5-d247779690ac" providerId="ADAL" clId="{77B72743-B562-42E2-99C2-DFACA1F094A0}" dt="2022-05-23T21:27:38.066" v="13" actId="962"/>
          <ac:spMkLst>
            <pc:docMk/>
            <pc:sldMk cId="1407887245" sldId="2147470019"/>
            <ac:spMk id="103" creationId="{53221D93-3C40-4DE7-B2D3-21A2BAD329F4}"/>
          </ac:spMkLst>
        </pc:spChg>
        <pc:spChg chg="mod">
          <ac:chgData name="Sean Masterton" userId="697939f5-bae9-45d4-b0c5-d247779690ac" providerId="ADAL" clId="{77B72743-B562-42E2-99C2-DFACA1F094A0}" dt="2022-05-23T21:27:38.066" v="13" actId="962"/>
          <ac:spMkLst>
            <pc:docMk/>
            <pc:sldMk cId="1407887245" sldId="2147470019"/>
            <ac:spMk id="104" creationId="{4A45019C-DF00-4EBB-8963-8F2D8D352351}"/>
          </ac:spMkLst>
        </pc:spChg>
        <pc:grpChg chg="mod">
          <ac:chgData name="Sean Masterton" userId="697939f5-bae9-45d4-b0c5-d247779690ac" providerId="ADAL" clId="{77B72743-B562-42E2-99C2-DFACA1F094A0}" dt="2022-05-23T21:27:38.066" v="13" actId="962"/>
          <ac:grpSpMkLst>
            <pc:docMk/>
            <pc:sldMk cId="1407887245" sldId="2147470019"/>
            <ac:grpSpMk id="64" creationId="{FACECEA5-2E00-4FB9-A983-2D5E4B6E1482}"/>
          </ac:grpSpMkLst>
        </pc:grpChg>
        <pc:grpChg chg="mod">
          <ac:chgData name="Sean Masterton" userId="697939f5-bae9-45d4-b0c5-d247779690ac" providerId="ADAL" clId="{77B72743-B562-42E2-99C2-DFACA1F094A0}" dt="2022-05-23T21:27:38.066" v="13" actId="962"/>
          <ac:grpSpMkLst>
            <pc:docMk/>
            <pc:sldMk cId="1407887245" sldId="2147470019"/>
            <ac:grpSpMk id="65" creationId="{9E5F5740-5CDE-4B46-BF1A-BE278FB6B353}"/>
          </ac:grpSpMkLst>
        </pc:grpChg>
        <pc:grpChg chg="mod">
          <ac:chgData name="Sean Masterton" userId="697939f5-bae9-45d4-b0c5-d247779690ac" providerId="ADAL" clId="{77B72743-B562-42E2-99C2-DFACA1F094A0}" dt="2022-05-23T21:27:38.066" v="13" actId="962"/>
          <ac:grpSpMkLst>
            <pc:docMk/>
            <pc:sldMk cId="1407887245" sldId="2147470019"/>
            <ac:grpSpMk id="80" creationId="{209AF469-6438-46B2-8DA4-48C245211453}"/>
          </ac:grpSpMkLst>
        </pc:grpChg>
        <pc:grpChg chg="mod">
          <ac:chgData name="Sean Masterton" userId="697939f5-bae9-45d4-b0c5-d247779690ac" providerId="ADAL" clId="{77B72743-B562-42E2-99C2-DFACA1F094A0}" dt="2022-05-23T21:27:38.066" v="13" actId="962"/>
          <ac:grpSpMkLst>
            <pc:docMk/>
            <pc:sldMk cId="1407887245" sldId="2147470019"/>
            <ac:grpSpMk id="87" creationId="{515985A0-D75D-42F3-B7A3-E5B00EDA4FBC}"/>
          </ac:grpSpMkLst>
        </pc:grpChg>
        <pc:grpChg chg="mod">
          <ac:chgData name="Sean Masterton" userId="697939f5-bae9-45d4-b0c5-d247779690ac" providerId="ADAL" clId="{77B72743-B562-42E2-99C2-DFACA1F094A0}" dt="2022-05-23T21:27:38.066" v="13" actId="962"/>
          <ac:grpSpMkLst>
            <pc:docMk/>
            <pc:sldMk cId="1407887245" sldId="2147470019"/>
            <ac:grpSpMk id="90" creationId="{B35730DE-9933-4D58-ACF6-4DCF7C0EE5A1}"/>
          </ac:grpSpMkLst>
        </pc:grpChg>
        <pc:grpChg chg="mod">
          <ac:chgData name="Sean Masterton" userId="697939f5-bae9-45d4-b0c5-d247779690ac" providerId="ADAL" clId="{77B72743-B562-42E2-99C2-DFACA1F094A0}" dt="2022-05-23T21:27:38.066" v="13" actId="962"/>
          <ac:grpSpMkLst>
            <pc:docMk/>
            <pc:sldMk cId="1407887245" sldId="2147470019"/>
            <ac:grpSpMk id="94" creationId="{F454DB3E-E6DD-4A42-8693-932CEE0F5183}"/>
          </ac:grpSpMkLst>
        </pc:grpChg>
        <pc:picChg chg="mod">
          <ac:chgData name="Sean Masterton" userId="697939f5-bae9-45d4-b0c5-d247779690ac" providerId="ADAL" clId="{77B72743-B562-42E2-99C2-DFACA1F094A0}" dt="2022-05-23T21:27:38.066" v="13" actId="962"/>
          <ac:picMkLst>
            <pc:docMk/>
            <pc:sldMk cId="1407887245" sldId="2147470019"/>
            <ac:picMk id="81" creationId="{33A8C822-B04E-4C4C-A161-FB51A83F958F}"/>
          </ac:picMkLst>
        </pc:picChg>
        <pc:picChg chg="mod">
          <ac:chgData name="Sean Masterton" userId="697939f5-bae9-45d4-b0c5-d247779690ac" providerId="ADAL" clId="{77B72743-B562-42E2-99C2-DFACA1F094A0}" dt="2022-05-23T21:27:38.066" v="13" actId="962"/>
          <ac:picMkLst>
            <pc:docMk/>
            <pc:sldMk cId="1407887245" sldId="2147470019"/>
            <ac:picMk id="93" creationId="{25335F04-AE67-4DB5-92B0-B03540B85478}"/>
          </ac:picMkLst>
        </pc:picChg>
      </pc:sldChg>
      <pc:sldChg chg="modSp">
        <pc:chgData name="Sean Masterton" userId="697939f5-bae9-45d4-b0c5-d247779690ac" providerId="ADAL" clId="{77B72743-B562-42E2-99C2-DFACA1F094A0}" dt="2022-05-23T21:26:37.961" v="2" actId="962"/>
        <pc:sldMkLst>
          <pc:docMk/>
          <pc:sldMk cId="4180278402" sldId="2147470505"/>
        </pc:sldMkLst>
        <pc:spChg chg="mod">
          <ac:chgData name="Sean Masterton" userId="697939f5-bae9-45d4-b0c5-d247779690ac" providerId="ADAL" clId="{77B72743-B562-42E2-99C2-DFACA1F094A0}" dt="2022-05-23T21:26:37.961" v="2" actId="962"/>
          <ac:spMkLst>
            <pc:docMk/>
            <pc:sldMk cId="4180278402" sldId="2147470505"/>
            <ac:spMk id="3" creationId="{479BE366-C12C-42D7-99E1-9B585C5CE51A}"/>
          </ac:spMkLst>
        </pc:spChg>
        <pc:spChg chg="mod">
          <ac:chgData name="Sean Masterton" userId="697939f5-bae9-45d4-b0c5-d247779690ac" providerId="ADAL" clId="{77B72743-B562-42E2-99C2-DFACA1F094A0}" dt="2022-05-23T21:26:37.961" v="2" actId="962"/>
          <ac:spMkLst>
            <pc:docMk/>
            <pc:sldMk cId="4180278402" sldId="2147470505"/>
            <ac:spMk id="13" creationId="{3B432836-FE9F-457F-8AAC-EF6CBBBBAA51}"/>
          </ac:spMkLst>
        </pc:spChg>
        <pc:spChg chg="mod">
          <ac:chgData name="Sean Masterton" userId="697939f5-bae9-45d4-b0c5-d247779690ac" providerId="ADAL" clId="{77B72743-B562-42E2-99C2-DFACA1F094A0}" dt="2022-05-23T21:26:37.961" v="2" actId="962"/>
          <ac:spMkLst>
            <pc:docMk/>
            <pc:sldMk cId="4180278402" sldId="2147470505"/>
            <ac:spMk id="25" creationId="{47FBA99C-9F9E-4562-B9DF-7A64619C2015}"/>
          </ac:spMkLst>
        </pc:spChg>
        <pc:picChg chg="mod">
          <ac:chgData name="Sean Masterton" userId="697939f5-bae9-45d4-b0c5-d247779690ac" providerId="ADAL" clId="{77B72743-B562-42E2-99C2-DFACA1F094A0}" dt="2022-05-23T21:26:37.961" v="2" actId="962"/>
          <ac:picMkLst>
            <pc:docMk/>
            <pc:sldMk cId="4180278402" sldId="2147470505"/>
            <ac:picMk id="7" creationId="{0B7D8876-12D7-4E21-B4F0-BD908BB5187B}"/>
          </ac:picMkLst>
        </pc:picChg>
        <pc:picChg chg="mod">
          <ac:chgData name="Sean Masterton" userId="697939f5-bae9-45d4-b0c5-d247779690ac" providerId="ADAL" clId="{77B72743-B562-42E2-99C2-DFACA1F094A0}" dt="2022-05-23T21:26:37.961" v="2" actId="962"/>
          <ac:picMkLst>
            <pc:docMk/>
            <pc:sldMk cId="4180278402" sldId="2147470505"/>
            <ac:picMk id="12" creationId="{33BC270F-4EE2-447C-812E-0ED527797938}"/>
          </ac:picMkLst>
        </pc:picChg>
        <pc:picChg chg="mod">
          <ac:chgData name="Sean Masterton" userId="697939f5-bae9-45d4-b0c5-d247779690ac" providerId="ADAL" clId="{77B72743-B562-42E2-99C2-DFACA1F094A0}" dt="2022-05-23T21:26:37.961" v="2" actId="962"/>
          <ac:picMkLst>
            <pc:docMk/>
            <pc:sldMk cId="4180278402" sldId="2147470505"/>
            <ac:picMk id="20" creationId="{79892B53-807F-48B7-A528-E05417EC49E4}"/>
          </ac:picMkLst>
        </pc:picChg>
        <pc:picChg chg="mod">
          <ac:chgData name="Sean Masterton" userId="697939f5-bae9-45d4-b0c5-d247779690ac" providerId="ADAL" clId="{77B72743-B562-42E2-99C2-DFACA1F094A0}" dt="2022-05-23T21:26:37.961" v="2" actId="962"/>
          <ac:picMkLst>
            <pc:docMk/>
            <pc:sldMk cId="4180278402" sldId="2147470505"/>
            <ac:picMk id="21" creationId="{C1B9462C-FD09-4A07-B228-CD9E6A815B4C}"/>
          </ac:picMkLst>
        </pc:picChg>
        <pc:picChg chg="mod">
          <ac:chgData name="Sean Masterton" userId="697939f5-bae9-45d4-b0c5-d247779690ac" providerId="ADAL" clId="{77B72743-B562-42E2-99C2-DFACA1F094A0}" dt="2022-05-23T21:26:37.961" v="2" actId="962"/>
          <ac:picMkLst>
            <pc:docMk/>
            <pc:sldMk cId="4180278402" sldId="2147470505"/>
            <ac:picMk id="22" creationId="{CA6F8C81-80A3-41F0-B00F-F4A55C857FCA}"/>
          </ac:picMkLst>
        </pc:picChg>
        <pc:picChg chg="mod">
          <ac:chgData name="Sean Masterton" userId="697939f5-bae9-45d4-b0c5-d247779690ac" providerId="ADAL" clId="{77B72743-B562-42E2-99C2-DFACA1F094A0}" dt="2022-05-23T21:26:37.961" v="2" actId="962"/>
          <ac:picMkLst>
            <pc:docMk/>
            <pc:sldMk cId="4180278402" sldId="2147470505"/>
            <ac:picMk id="23" creationId="{F4C6AF1C-4192-451F-896C-BE54B5051923}"/>
          </ac:picMkLst>
        </pc:picChg>
        <pc:picChg chg="mod">
          <ac:chgData name="Sean Masterton" userId="697939f5-bae9-45d4-b0c5-d247779690ac" providerId="ADAL" clId="{77B72743-B562-42E2-99C2-DFACA1F094A0}" dt="2022-05-23T21:26:37.961" v="2" actId="962"/>
          <ac:picMkLst>
            <pc:docMk/>
            <pc:sldMk cId="4180278402" sldId="2147470505"/>
            <ac:picMk id="28" creationId="{87AACBFE-B43B-413F-B72D-17872F823F8C}"/>
          </ac:picMkLst>
        </pc:picChg>
        <pc:picChg chg="mod">
          <ac:chgData name="Sean Masterton" userId="697939f5-bae9-45d4-b0c5-d247779690ac" providerId="ADAL" clId="{77B72743-B562-42E2-99C2-DFACA1F094A0}" dt="2022-05-23T21:26:37.961" v="2" actId="962"/>
          <ac:picMkLst>
            <pc:docMk/>
            <pc:sldMk cId="4180278402" sldId="2147470505"/>
            <ac:picMk id="31" creationId="{94EFF29C-E906-4DAE-A358-0022B44C23CB}"/>
          </ac:picMkLst>
        </pc:picChg>
        <pc:picChg chg="mod">
          <ac:chgData name="Sean Masterton" userId="697939f5-bae9-45d4-b0c5-d247779690ac" providerId="ADAL" clId="{77B72743-B562-42E2-99C2-DFACA1F094A0}" dt="2022-05-23T21:26:37.961" v="2" actId="962"/>
          <ac:picMkLst>
            <pc:docMk/>
            <pc:sldMk cId="4180278402" sldId="2147470505"/>
            <ac:picMk id="32" creationId="{C5FBD631-97FA-48A2-BF2D-D88D78A7E3EA}"/>
          </ac:picMkLst>
        </pc:picChg>
        <pc:picChg chg="mod">
          <ac:chgData name="Sean Masterton" userId="697939f5-bae9-45d4-b0c5-d247779690ac" providerId="ADAL" clId="{77B72743-B562-42E2-99C2-DFACA1F094A0}" dt="2022-05-23T21:26:37.961" v="2" actId="962"/>
          <ac:picMkLst>
            <pc:docMk/>
            <pc:sldMk cId="4180278402" sldId="2147470505"/>
            <ac:picMk id="42" creationId="{8E5F7AD4-D3B7-42C0-A2B4-67A72769B3F7}"/>
          </ac:picMkLst>
        </pc:picChg>
        <pc:picChg chg="mod">
          <ac:chgData name="Sean Masterton" userId="697939f5-bae9-45d4-b0c5-d247779690ac" providerId="ADAL" clId="{77B72743-B562-42E2-99C2-DFACA1F094A0}" dt="2022-05-23T21:26:37.961" v="2" actId="962"/>
          <ac:picMkLst>
            <pc:docMk/>
            <pc:sldMk cId="4180278402" sldId="2147470505"/>
            <ac:picMk id="1032" creationId="{41F2D0A7-642A-414D-A990-1D34A4988D83}"/>
          </ac:picMkLst>
        </pc:picChg>
        <pc:picChg chg="mod">
          <ac:chgData name="Sean Masterton" userId="697939f5-bae9-45d4-b0c5-d247779690ac" providerId="ADAL" clId="{77B72743-B562-42E2-99C2-DFACA1F094A0}" dt="2022-05-23T21:26:37.961" v="2" actId="962"/>
          <ac:picMkLst>
            <pc:docMk/>
            <pc:sldMk cId="4180278402" sldId="2147470505"/>
            <ac:picMk id="1034" creationId="{5BA00962-0F51-4EF0-89E1-AFA8DB1476E3}"/>
          </ac:picMkLst>
        </pc:picChg>
        <pc:picChg chg="mod">
          <ac:chgData name="Sean Masterton" userId="697939f5-bae9-45d4-b0c5-d247779690ac" providerId="ADAL" clId="{77B72743-B562-42E2-99C2-DFACA1F094A0}" dt="2022-05-23T21:26:37.961" v="2" actId="962"/>
          <ac:picMkLst>
            <pc:docMk/>
            <pc:sldMk cId="4180278402" sldId="2147470505"/>
            <ac:picMk id="1038" creationId="{AD2BF5CA-9266-4CD4-B00C-921C256C704D}"/>
          </ac:picMkLst>
        </pc:picChg>
        <pc:picChg chg="mod">
          <ac:chgData name="Sean Masterton" userId="697939f5-bae9-45d4-b0c5-d247779690ac" providerId="ADAL" clId="{77B72743-B562-42E2-99C2-DFACA1F094A0}" dt="2022-05-23T21:26:37.961" v="2" actId="962"/>
          <ac:picMkLst>
            <pc:docMk/>
            <pc:sldMk cId="4180278402" sldId="2147470505"/>
            <ac:picMk id="1040" creationId="{D985F364-EB1E-461E-B0B9-4C4F8CCF28B5}"/>
          </ac:picMkLst>
        </pc:picChg>
        <pc:picChg chg="mod">
          <ac:chgData name="Sean Masterton" userId="697939f5-bae9-45d4-b0c5-d247779690ac" providerId="ADAL" clId="{77B72743-B562-42E2-99C2-DFACA1F094A0}" dt="2022-05-23T21:26:37.961" v="2" actId="962"/>
          <ac:picMkLst>
            <pc:docMk/>
            <pc:sldMk cId="4180278402" sldId="2147470505"/>
            <ac:picMk id="1044" creationId="{063881EB-269A-4E60-A732-AEA052A136E8}"/>
          </ac:picMkLst>
        </pc:picChg>
        <pc:picChg chg="mod">
          <ac:chgData name="Sean Masterton" userId="697939f5-bae9-45d4-b0c5-d247779690ac" providerId="ADAL" clId="{77B72743-B562-42E2-99C2-DFACA1F094A0}" dt="2022-05-23T21:26:37.961" v="2" actId="962"/>
          <ac:picMkLst>
            <pc:docMk/>
            <pc:sldMk cId="4180278402" sldId="2147470505"/>
            <ac:picMk id="1050" creationId="{690A0A25-2881-49CA-9B21-7C2B5415C954}"/>
          </ac:picMkLst>
        </pc:picChg>
        <pc:picChg chg="mod">
          <ac:chgData name="Sean Masterton" userId="697939f5-bae9-45d4-b0c5-d247779690ac" providerId="ADAL" clId="{77B72743-B562-42E2-99C2-DFACA1F094A0}" dt="2022-05-23T21:26:37.961" v="2" actId="962"/>
          <ac:picMkLst>
            <pc:docMk/>
            <pc:sldMk cId="4180278402" sldId="2147470505"/>
            <ac:picMk id="1062" creationId="{4966908B-F273-49C5-83E9-201715B96143}"/>
          </ac:picMkLst>
        </pc:picChg>
        <pc:picChg chg="mod">
          <ac:chgData name="Sean Masterton" userId="697939f5-bae9-45d4-b0c5-d247779690ac" providerId="ADAL" clId="{77B72743-B562-42E2-99C2-DFACA1F094A0}" dt="2022-05-23T21:26:37.961" v="2" actId="962"/>
          <ac:picMkLst>
            <pc:docMk/>
            <pc:sldMk cId="4180278402" sldId="2147470505"/>
            <ac:picMk id="1064" creationId="{D9D6E434-8296-4A6F-9147-64F0AE09839E}"/>
          </ac:picMkLst>
        </pc:picChg>
        <pc:picChg chg="mod">
          <ac:chgData name="Sean Masterton" userId="697939f5-bae9-45d4-b0c5-d247779690ac" providerId="ADAL" clId="{77B72743-B562-42E2-99C2-DFACA1F094A0}" dt="2022-05-23T21:26:37.961" v="2" actId="962"/>
          <ac:picMkLst>
            <pc:docMk/>
            <pc:sldMk cId="4180278402" sldId="2147470505"/>
            <ac:picMk id="17410" creationId="{15233812-A4A9-401E-BCA2-B9C84DE37202}"/>
          </ac:picMkLst>
        </pc:picChg>
      </pc:sldChg>
      <pc:sldChg chg="modSp mod">
        <pc:chgData name="Sean Masterton" userId="697939f5-bae9-45d4-b0c5-d247779690ac" providerId="ADAL" clId="{77B72743-B562-42E2-99C2-DFACA1F094A0}" dt="2022-05-23T21:28:27.784" v="19" actId="962"/>
        <pc:sldMkLst>
          <pc:docMk/>
          <pc:sldMk cId="629563110" sldId="2147471216"/>
        </pc:sldMkLst>
        <pc:spChg chg="mod">
          <ac:chgData name="Sean Masterton" userId="697939f5-bae9-45d4-b0c5-d247779690ac" providerId="ADAL" clId="{77B72743-B562-42E2-99C2-DFACA1F094A0}" dt="2022-05-23T21:28:27.784" v="19" actId="962"/>
          <ac:spMkLst>
            <pc:docMk/>
            <pc:sldMk cId="629563110" sldId="2147471216"/>
            <ac:spMk id="3" creationId="{479BE366-C12C-42D7-99E1-9B585C5CE51A}"/>
          </ac:spMkLst>
        </pc:spChg>
        <pc:spChg chg="mod">
          <ac:chgData name="Sean Masterton" userId="697939f5-bae9-45d4-b0c5-d247779690ac" providerId="ADAL" clId="{77B72743-B562-42E2-99C2-DFACA1F094A0}" dt="2022-05-23T21:28:27.784" v="19" actId="962"/>
          <ac:spMkLst>
            <pc:docMk/>
            <pc:sldMk cId="629563110" sldId="2147471216"/>
            <ac:spMk id="33" creationId="{AE295AD7-27A3-485C-910B-EACD8ECB2076}"/>
          </ac:spMkLst>
        </pc:spChg>
        <pc:grpChg chg="mod">
          <ac:chgData name="Sean Masterton" userId="697939f5-bae9-45d4-b0c5-d247779690ac" providerId="ADAL" clId="{77B72743-B562-42E2-99C2-DFACA1F094A0}" dt="2022-05-23T21:28:27.784" v="19" actId="962"/>
          <ac:grpSpMkLst>
            <pc:docMk/>
            <pc:sldMk cId="629563110" sldId="2147471216"/>
            <ac:grpSpMk id="7" creationId="{E2EE319F-A2B3-49D0-AB95-1BE38FDDC7A0}"/>
          </ac:grpSpMkLst>
        </pc:grpChg>
        <pc:grpChg chg="mod">
          <ac:chgData name="Sean Masterton" userId="697939f5-bae9-45d4-b0c5-d247779690ac" providerId="ADAL" clId="{77B72743-B562-42E2-99C2-DFACA1F094A0}" dt="2022-05-23T21:28:27.784" v="19" actId="962"/>
          <ac:grpSpMkLst>
            <pc:docMk/>
            <pc:sldMk cId="629563110" sldId="2147471216"/>
            <ac:grpSpMk id="8" creationId="{6E10C378-D3A5-48E6-871A-CE734959C594}"/>
          </ac:grpSpMkLst>
        </pc:grpChg>
        <pc:grpChg chg="mod">
          <ac:chgData name="Sean Masterton" userId="697939f5-bae9-45d4-b0c5-d247779690ac" providerId="ADAL" clId="{77B72743-B562-42E2-99C2-DFACA1F094A0}" dt="2022-05-23T21:28:27.784" v="19" actId="962"/>
          <ac:grpSpMkLst>
            <pc:docMk/>
            <pc:sldMk cId="629563110" sldId="2147471216"/>
            <ac:grpSpMk id="9" creationId="{B909E48F-7A8B-4BE0-A2CD-DC36AC74AEC1}"/>
          </ac:grpSpMkLst>
        </pc:grpChg>
        <pc:grpChg chg="mod">
          <ac:chgData name="Sean Masterton" userId="697939f5-bae9-45d4-b0c5-d247779690ac" providerId="ADAL" clId="{77B72743-B562-42E2-99C2-DFACA1F094A0}" dt="2022-05-23T21:28:27.784" v="19" actId="962"/>
          <ac:grpSpMkLst>
            <pc:docMk/>
            <pc:sldMk cId="629563110" sldId="2147471216"/>
            <ac:grpSpMk id="10" creationId="{8A288FCA-E9ED-46E8-95EC-23A2CB69A8F5}"/>
          </ac:grpSpMkLst>
        </pc:grpChg>
        <pc:grpChg chg="mod">
          <ac:chgData name="Sean Masterton" userId="697939f5-bae9-45d4-b0c5-d247779690ac" providerId="ADAL" clId="{77B72743-B562-42E2-99C2-DFACA1F094A0}" dt="2022-05-23T21:28:27.784" v="19" actId="962"/>
          <ac:grpSpMkLst>
            <pc:docMk/>
            <pc:sldMk cId="629563110" sldId="2147471216"/>
            <ac:grpSpMk id="11" creationId="{C62AD9FC-A325-4665-A97B-7E2AD9372DE4}"/>
          </ac:grpSpMkLst>
        </pc:grpChg>
        <pc:grpChg chg="mod">
          <ac:chgData name="Sean Masterton" userId="697939f5-bae9-45d4-b0c5-d247779690ac" providerId="ADAL" clId="{77B72743-B562-42E2-99C2-DFACA1F094A0}" dt="2022-05-23T21:28:27.784" v="19" actId="962"/>
          <ac:grpSpMkLst>
            <pc:docMk/>
            <pc:sldMk cId="629563110" sldId="2147471216"/>
            <ac:grpSpMk id="21" creationId="{6408C64C-96A0-402D-8C32-A4F0DD07DFED}"/>
          </ac:grpSpMkLst>
        </pc:grpChg>
        <pc:grpChg chg="mod">
          <ac:chgData name="Sean Masterton" userId="697939f5-bae9-45d4-b0c5-d247779690ac" providerId="ADAL" clId="{77B72743-B562-42E2-99C2-DFACA1F094A0}" dt="2022-05-23T21:28:27.784" v="19" actId="962"/>
          <ac:grpSpMkLst>
            <pc:docMk/>
            <pc:sldMk cId="629563110" sldId="2147471216"/>
            <ac:grpSpMk id="23" creationId="{D48FD3D3-A582-4F09-8EDF-9FB82563856C}"/>
          </ac:grpSpMkLst>
        </pc:grpChg>
        <pc:grpChg chg="mod">
          <ac:chgData name="Sean Masterton" userId="697939f5-bae9-45d4-b0c5-d247779690ac" providerId="ADAL" clId="{77B72743-B562-42E2-99C2-DFACA1F094A0}" dt="2022-05-23T21:28:27.784" v="19" actId="962"/>
          <ac:grpSpMkLst>
            <pc:docMk/>
            <pc:sldMk cId="629563110" sldId="2147471216"/>
            <ac:grpSpMk id="25" creationId="{0B3B0807-F3F4-4B1C-A72A-30BDB1942EEE}"/>
          </ac:grpSpMkLst>
        </pc:grpChg>
      </pc:sldChg>
      <pc:sldChg chg="modSp">
        <pc:chgData name="Sean Masterton" userId="697939f5-bae9-45d4-b0c5-d247779690ac" providerId="ADAL" clId="{77B72743-B562-42E2-99C2-DFACA1F094A0}" dt="2022-05-23T21:27:02.143" v="5" actId="962"/>
        <pc:sldMkLst>
          <pc:docMk/>
          <pc:sldMk cId="1867039352" sldId="2147471239"/>
        </pc:sldMkLst>
        <pc:spChg chg="mod">
          <ac:chgData name="Sean Masterton" userId="697939f5-bae9-45d4-b0c5-d247779690ac" providerId="ADAL" clId="{77B72743-B562-42E2-99C2-DFACA1F094A0}" dt="2022-05-23T21:27:02.143" v="5" actId="962"/>
          <ac:spMkLst>
            <pc:docMk/>
            <pc:sldMk cId="1867039352" sldId="2147471239"/>
            <ac:spMk id="2" creationId="{2698BF8E-AB94-479E-96F2-5C911517DE91}"/>
          </ac:spMkLst>
        </pc:spChg>
        <pc:spChg chg="mod">
          <ac:chgData name="Sean Masterton" userId="697939f5-bae9-45d4-b0c5-d247779690ac" providerId="ADAL" clId="{77B72743-B562-42E2-99C2-DFACA1F094A0}" dt="2022-05-23T21:27:02.143" v="5" actId="962"/>
          <ac:spMkLst>
            <pc:docMk/>
            <pc:sldMk cId="1867039352" sldId="2147471239"/>
            <ac:spMk id="217" creationId="{B3FF6F2A-4A1F-42A5-ABEA-7EDD1E19DAD9}"/>
          </ac:spMkLst>
        </pc:spChg>
        <pc:spChg chg="mod">
          <ac:chgData name="Sean Masterton" userId="697939f5-bae9-45d4-b0c5-d247779690ac" providerId="ADAL" clId="{77B72743-B562-42E2-99C2-DFACA1F094A0}" dt="2022-05-23T21:27:02.143" v="5" actId="962"/>
          <ac:spMkLst>
            <pc:docMk/>
            <pc:sldMk cId="1867039352" sldId="2147471239"/>
            <ac:spMk id="253" creationId="{C9294BD4-3C69-482B-BFEC-27B9B7F255F3}"/>
          </ac:spMkLst>
        </pc:spChg>
        <pc:spChg chg="mod">
          <ac:chgData name="Sean Masterton" userId="697939f5-bae9-45d4-b0c5-d247779690ac" providerId="ADAL" clId="{77B72743-B562-42E2-99C2-DFACA1F094A0}" dt="2022-05-23T21:27:02.143" v="5" actId="962"/>
          <ac:spMkLst>
            <pc:docMk/>
            <pc:sldMk cId="1867039352" sldId="2147471239"/>
            <ac:spMk id="475" creationId="{203550E1-7A61-42EC-A2E2-464E7945DE5A}"/>
          </ac:spMkLst>
        </pc:spChg>
        <pc:spChg chg="mod">
          <ac:chgData name="Sean Masterton" userId="697939f5-bae9-45d4-b0c5-d247779690ac" providerId="ADAL" clId="{77B72743-B562-42E2-99C2-DFACA1F094A0}" dt="2022-05-23T21:27:02.143" v="5" actId="962"/>
          <ac:spMkLst>
            <pc:docMk/>
            <pc:sldMk cId="1867039352" sldId="2147471239"/>
            <ac:spMk id="486" creationId="{55C025A3-9A31-4254-8F7C-C628EF8446BB}"/>
          </ac:spMkLst>
        </pc:spChg>
        <pc:spChg chg="mod">
          <ac:chgData name="Sean Masterton" userId="697939f5-bae9-45d4-b0c5-d247779690ac" providerId="ADAL" clId="{77B72743-B562-42E2-99C2-DFACA1F094A0}" dt="2022-05-23T21:27:02.143" v="5" actId="962"/>
          <ac:spMkLst>
            <pc:docMk/>
            <pc:sldMk cId="1867039352" sldId="2147471239"/>
            <ac:spMk id="596" creationId="{BC7DE191-8AEF-4787-B97E-D016E97A0485}"/>
          </ac:spMkLst>
        </pc:spChg>
        <pc:spChg chg="mod">
          <ac:chgData name="Sean Masterton" userId="697939f5-bae9-45d4-b0c5-d247779690ac" providerId="ADAL" clId="{77B72743-B562-42E2-99C2-DFACA1F094A0}" dt="2022-05-23T21:27:02.143" v="5" actId="962"/>
          <ac:spMkLst>
            <pc:docMk/>
            <pc:sldMk cId="1867039352" sldId="2147471239"/>
            <ac:spMk id="603" creationId="{082E681A-BDBE-4653-9AB0-B23AAEB5486D}"/>
          </ac:spMkLst>
        </pc:spChg>
        <pc:spChg chg="mod">
          <ac:chgData name="Sean Masterton" userId="697939f5-bae9-45d4-b0c5-d247779690ac" providerId="ADAL" clId="{77B72743-B562-42E2-99C2-DFACA1F094A0}" dt="2022-05-23T21:27:02.143" v="5" actId="962"/>
          <ac:spMkLst>
            <pc:docMk/>
            <pc:sldMk cId="1867039352" sldId="2147471239"/>
            <ac:spMk id="604" creationId="{DB18EEF7-3237-4F13-A327-D3280B74D14F}"/>
          </ac:spMkLst>
        </pc:spChg>
        <pc:spChg chg="mod">
          <ac:chgData name="Sean Masterton" userId="697939f5-bae9-45d4-b0c5-d247779690ac" providerId="ADAL" clId="{77B72743-B562-42E2-99C2-DFACA1F094A0}" dt="2022-05-23T21:27:02.143" v="5" actId="962"/>
          <ac:spMkLst>
            <pc:docMk/>
            <pc:sldMk cId="1867039352" sldId="2147471239"/>
            <ac:spMk id="606" creationId="{37FE27DF-5359-4660-9AAA-8DE6C927B381}"/>
          </ac:spMkLst>
        </pc:spChg>
        <pc:grpChg chg="mod">
          <ac:chgData name="Sean Masterton" userId="697939f5-bae9-45d4-b0c5-d247779690ac" providerId="ADAL" clId="{77B72743-B562-42E2-99C2-DFACA1F094A0}" dt="2022-05-23T21:27:02.143" v="5" actId="962"/>
          <ac:grpSpMkLst>
            <pc:docMk/>
            <pc:sldMk cId="1867039352" sldId="2147471239"/>
            <ac:grpSpMk id="237" creationId="{0EAF01E2-CE3B-496F-B45D-7F3D9A1415D8}"/>
          </ac:grpSpMkLst>
        </pc:grpChg>
        <pc:grpChg chg="mod">
          <ac:chgData name="Sean Masterton" userId="697939f5-bae9-45d4-b0c5-d247779690ac" providerId="ADAL" clId="{77B72743-B562-42E2-99C2-DFACA1F094A0}" dt="2022-05-23T21:27:02.143" v="5" actId="962"/>
          <ac:grpSpMkLst>
            <pc:docMk/>
            <pc:sldMk cId="1867039352" sldId="2147471239"/>
            <ac:grpSpMk id="254" creationId="{E25A9F15-0292-4CDD-A286-B144CD0ED670}"/>
          </ac:grpSpMkLst>
        </pc:grpChg>
        <pc:grpChg chg="mod">
          <ac:chgData name="Sean Masterton" userId="697939f5-bae9-45d4-b0c5-d247779690ac" providerId="ADAL" clId="{77B72743-B562-42E2-99C2-DFACA1F094A0}" dt="2022-05-23T21:27:02.143" v="5" actId="962"/>
          <ac:grpSpMkLst>
            <pc:docMk/>
            <pc:sldMk cId="1867039352" sldId="2147471239"/>
            <ac:grpSpMk id="476" creationId="{E75D1E58-11C3-4C05-9F01-F12A7BFC47BC}"/>
          </ac:grpSpMkLst>
        </pc:grpChg>
        <pc:grpChg chg="mod">
          <ac:chgData name="Sean Masterton" userId="697939f5-bae9-45d4-b0c5-d247779690ac" providerId="ADAL" clId="{77B72743-B562-42E2-99C2-DFACA1F094A0}" dt="2022-05-23T21:27:02.143" v="5" actId="962"/>
          <ac:grpSpMkLst>
            <pc:docMk/>
            <pc:sldMk cId="1867039352" sldId="2147471239"/>
            <ac:grpSpMk id="487" creationId="{AB9C7C75-2179-4F94-90C6-587C66330FFF}"/>
          </ac:grpSpMkLst>
        </pc:grpChg>
        <pc:grpChg chg="mod">
          <ac:chgData name="Sean Masterton" userId="697939f5-bae9-45d4-b0c5-d247779690ac" providerId="ADAL" clId="{77B72743-B562-42E2-99C2-DFACA1F094A0}" dt="2022-05-23T21:27:02.143" v="5" actId="962"/>
          <ac:grpSpMkLst>
            <pc:docMk/>
            <pc:sldMk cId="1867039352" sldId="2147471239"/>
            <ac:grpSpMk id="597" creationId="{64A51B42-69B1-45EC-8772-26B3ADFD439E}"/>
          </ac:grpSpMkLst>
        </pc:grpChg>
        <pc:cxnChg chg="mod">
          <ac:chgData name="Sean Masterton" userId="697939f5-bae9-45d4-b0c5-d247779690ac" providerId="ADAL" clId="{77B72743-B562-42E2-99C2-DFACA1F094A0}" dt="2022-05-23T21:27:02.143" v="5" actId="962"/>
          <ac:cxnSpMkLst>
            <pc:docMk/>
            <pc:sldMk cId="1867039352" sldId="2147471239"/>
            <ac:cxnSpMk id="236" creationId="{22A3710E-1831-421B-95CE-4A0CB53B5024}"/>
          </ac:cxnSpMkLst>
        </pc:cxnChg>
        <pc:cxnChg chg="mod">
          <ac:chgData name="Sean Masterton" userId="697939f5-bae9-45d4-b0c5-d247779690ac" providerId="ADAL" clId="{77B72743-B562-42E2-99C2-DFACA1F094A0}" dt="2022-05-23T21:27:02.143" v="5" actId="962"/>
          <ac:cxnSpMkLst>
            <pc:docMk/>
            <pc:sldMk cId="1867039352" sldId="2147471239"/>
            <ac:cxnSpMk id="605" creationId="{0F3F1AF5-4172-454A-AF0F-C84B42A058CF}"/>
          </ac:cxnSpMkLst>
        </pc:cxnChg>
      </pc:sldChg>
      <pc:sldChg chg="modSp mod">
        <pc:chgData name="Sean Masterton" userId="697939f5-bae9-45d4-b0c5-d247779690ac" providerId="ADAL" clId="{77B72743-B562-42E2-99C2-DFACA1F094A0}" dt="2022-05-23T21:26:56.076" v="4" actId="962"/>
        <pc:sldMkLst>
          <pc:docMk/>
          <pc:sldMk cId="2327489299" sldId="2147471241"/>
        </pc:sldMkLst>
        <pc:spChg chg="mod">
          <ac:chgData name="Sean Masterton" userId="697939f5-bae9-45d4-b0c5-d247779690ac" providerId="ADAL" clId="{77B72743-B562-42E2-99C2-DFACA1F094A0}" dt="2022-05-23T21:26:56.076" v="4" actId="962"/>
          <ac:spMkLst>
            <pc:docMk/>
            <pc:sldMk cId="2327489299" sldId="2147471241"/>
            <ac:spMk id="3" creationId="{479BE366-C12C-42D7-99E1-9B585C5CE51A}"/>
          </ac:spMkLst>
        </pc:spChg>
        <pc:spChg chg="mod">
          <ac:chgData name="Sean Masterton" userId="697939f5-bae9-45d4-b0c5-d247779690ac" providerId="ADAL" clId="{77B72743-B562-42E2-99C2-DFACA1F094A0}" dt="2022-05-23T21:26:56.076" v="4" actId="962"/>
          <ac:spMkLst>
            <pc:docMk/>
            <pc:sldMk cId="2327489299" sldId="2147471241"/>
            <ac:spMk id="6" creationId="{7E71DA86-42A7-4C9B-A668-462BA529E23A}"/>
          </ac:spMkLst>
        </pc:spChg>
        <pc:spChg chg="mod">
          <ac:chgData name="Sean Masterton" userId="697939f5-bae9-45d4-b0c5-d247779690ac" providerId="ADAL" clId="{77B72743-B562-42E2-99C2-DFACA1F094A0}" dt="2022-05-23T21:26:56.076" v="4" actId="962"/>
          <ac:spMkLst>
            <pc:docMk/>
            <pc:sldMk cId="2327489299" sldId="2147471241"/>
            <ac:spMk id="13" creationId="{3B432836-FE9F-457F-8AAC-EF6CBBBBAA51}"/>
          </ac:spMkLst>
        </pc:spChg>
        <pc:spChg chg="mod">
          <ac:chgData name="Sean Masterton" userId="697939f5-bae9-45d4-b0c5-d247779690ac" providerId="ADAL" clId="{77B72743-B562-42E2-99C2-DFACA1F094A0}" dt="2022-05-23T21:26:56.076" v="4" actId="962"/>
          <ac:spMkLst>
            <pc:docMk/>
            <pc:sldMk cId="2327489299" sldId="2147471241"/>
            <ac:spMk id="14" creationId="{27B4AF25-AB61-4FC8-BE34-4F2B417CB180}"/>
          </ac:spMkLst>
        </pc:spChg>
        <pc:spChg chg="mod">
          <ac:chgData name="Sean Masterton" userId="697939f5-bae9-45d4-b0c5-d247779690ac" providerId="ADAL" clId="{77B72743-B562-42E2-99C2-DFACA1F094A0}" dt="2022-05-23T21:26:56.076" v="4" actId="962"/>
          <ac:spMkLst>
            <pc:docMk/>
            <pc:sldMk cId="2327489299" sldId="2147471241"/>
            <ac:spMk id="37" creationId="{F203A92C-6411-4EEC-9E82-8E642DE4675D}"/>
          </ac:spMkLst>
        </pc:spChg>
        <pc:spChg chg="mod">
          <ac:chgData name="Sean Masterton" userId="697939f5-bae9-45d4-b0c5-d247779690ac" providerId="ADAL" clId="{77B72743-B562-42E2-99C2-DFACA1F094A0}" dt="2022-05-23T21:26:56.076" v="4" actId="962"/>
          <ac:spMkLst>
            <pc:docMk/>
            <pc:sldMk cId="2327489299" sldId="2147471241"/>
            <ac:spMk id="90" creationId="{46842DCC-BC38-486E-9B2E-E3665EB45723}"/>
          </ac:spMkLst>
        </pc:spChg>
        <pc:spChg chg="mod">
          <ac:chgData name="Sean Masterton" userId="697939f5-bae9-45d4-b0c5-d247779690ac" providerId="ADAL" clId="{77B72743-B562-42E2-99C2-DFACA1F094A0}" dt="2022-05-23T21:26:56.076" v="4" actId="962"/>
          <ac:spMkLst>
            <pc:docMk/>
            <pc:sldMk cId="2327489299" sldId="2147471241"/>
            <ac:spMk id="167" creationId="{E23D6692-6F41-463E-B1B4-3E69EB7CFFBB}"/>
          </ac:spMkLst>
        </pc:spChg>
        <pc:spChg chg="mod">
          <ac:chgData name="Sean Masterton" userId="697939f5-bae9-45d4-b0c5-d247779690ac" providerId="ADAL" clId="{77B72743-B562-42E2-99C2-DFACA1F094A0}" dt="2022-05-23T21:26:56.076" v="4" actId="962"/>
          <ac:spMkLst>
            <pc:docMk/>
            <pc:sldMk cId="2327489299" sldId="2147471241"/>
            <ac:spMk id="168" creationId="{06919EF6-D8D4-4E18-930C-EC80CF0D78CB}"/>
          </ac:spMkLst>
        </pc:spChg>
        <pc:spChg chg="mod">
          <ac:chgData name="Sean Masterton" userId="697939f5-bae9-45d4-b0c5-d247779690ac" providerId="ADAL" clId="{77B72743-B562-42E2-99C2-DFACA1F094A0}" dt="2022-05-23T21:26:56.076" v="4" actId="962"/>
          <ac:spMkLst>
            <pc:docMk/>
            <pc:sldMk cId="2327489299" sldId="2147471241"/>
            <ac:spMk id="169" creationId="{7631C78F-44F0-41A2-84EF-C65EBC56D315}"/>
          </ac:spMkLst>
        </pc:spChg>
        <pc:spChg chg="mod">
          <ac:chgData name="Sean Masterton" userId="697939f5-bae9-45d4-b0c5-d247779690ac" providerId="ADAL" clId="{77B72743-B562-42E2-99C2-DFACA1F094A0}" dt="2022-05-23T21:26:56.076" v="4" actId="962"/>
          <ac:spMkLst>
            <pc:docMk/>
            <pc:sldMk cId="2327489299" sldId="2147471241"/>
            <ac:spMk id="170" creationId="{19DC37F8-0137-4DA1-9D45-BDD5592FAB92}"/>
          </ac:spMkLst>
        </pc:spChg>
        <pc:spChg chg="mod">
          <ac:chgData name="Sean Masterton" userId="697939f5-bae9-45d4-b0c5-d247779690ac" providerId="ADAL" clId="{77B72743-B562-42E2-99C2-DFACA1F094A0}" dt="2022-05-23T21:26:56.076" v="4" actId="962"/>
          <ac:spMkLst>
            <pc:docMk/>
            <pc:sldMk cId="2327489299" sldId="2147471241"/>
            <ac:spMk id="171" creationId="{22AC4EE0-4939-472A-A554-0509757753A9}"/>
          </ac:spMkLst>
        </pc:spChg>
        <pc:spChg chg="mod">
          <ac:chgData name="Sean Masterton" userId="697939f5-bae9-45d4-b0c5-d247779690ac" providerId="ADAL" clId="{77B72743-B562-42E2-99C2-DFACA1F094A0}" dt="2022-05-23T21:26:56.076" v="4" actId="962"/>
          <ac:spMkLst>
            <pc:docMk/>
            <pc:sldMk cId="2327489299" sldId="2147471241"/>
            <ac:spMk id="173" creationId="{06B44675-18E0-4041-B205-71F202F5F29A}"/>
          </ac:spMkLst>
        </pc:spChg>
        <pc:spChg chg="mod">
          <ac:chgData name="Sean Masterton" userId="697939f5-bae9-45d4-b0c5-d247779690ac" providerId="ADAL" clId="{77B72743-B562-42E2-99C2-DFACA1F094A0}" dt="2022-05-23T21:26:56.076" v="4" actId="962"/>
          <ac:spMkLst>
            <pc:docMk/>
            <pc:sldMk cId="2327489299" sldId="2147471241"/>
            <ac:spMk id="180" creationId="{4AF72D75-1A87-44BA-8E03-2F95B2B3D225}"/>
          </ac:spMkLst>
        </pc:spChg>
        <pc:grpChg chg="mod">
          <ac:chgData name="Sean Masterton" userId="697939f5-bae9-45d4-b0c5-d247779690ac" providerId="ADAL" clId="{77B72743-B562-42E2-99C2-DFACA1F094A0}" dt="2022-05-23T21:26:56.076" v="4" actId="962"/>
          <ac:grpSpMkLst>
            <pc:docMk/>
            <pc:sldMk cId="2327489299" sldId="2147471241"/>
            <ac:grpSpMk id="28" creationId="{6B7484BF-CD3A-4EAC-B83B-9A19D285D05A}"/>
          </ac:grpSpMkLst>
        </pc:grpChg>
        <pc:grpChg chg="mod">
          <ac:chgData name="Sean Masterton" userId="697939f5-bae9-45d4-b0c5-d247779690ac" providerId="ADAL" clId="{77B72743-B562-42E2-99C2-DFACA1F094A0}" dt="2022-05-23T21:26:56.076" v="4" actId="962"/>
          <ac:grpSpMkLst>
            <pc:docMk/>
            <pc:sldMk cId="2327489299" sldId="2147471241"/>
            <ac:grpSpMk id="29" creationId="{B390F06B-ACF7-45DB-A658-B6041F1F3589}"/>
          </ac:grpSpMkLst>
        </pc:grpChg>
        <pc:grpChg chg="mod">
          <ac:chgData name="Sean Masterton" userId="697939f5-bae9-45d4-b0c5-d247779690ac" providerId="ADAL" clId="{77B72743-B562-42E2-99C2-DFACA1F094A0}" dt="2022-05-23T21:26:56.076" v="4" actId="962"/>
          <ac:grpSpMkLst>
            <pc:docMk/>
            <pc:sldMk cId="2327489299" sldId="2147471241"/>
            <ac:grpSpMk id="101" creationId="{780D430E-7FF4-4EE7-8802-1F86798D3217}"/>
          </ac:grpSpMkLst>
        </pc:grpChg>
        <pc:grpChg chg="mod">
          <ac:chgData name="Sean Masterton" userId="697939f5-bae9-45d4-b0c5-d247779690ac" providerId="ADAL" clId="{77B72743-B562-42E2-99C2-DFACA1F094A0}" dt="2022-05-23T21:26:56.076" v="4" actId="962"/>
          <ac:grpSpMkLst>
            <pc:docMk/>
            <pc:sldMk cId="2327489299" sldId="2147471241"/>
            <ac:grpSpMk id="105" creationId="{315D1D3A-4D40-4E41-B728-62C405B7475B}"/>
          </ac:grpSpMkLst>
        </pc:grpChg>
        <pc:grpChg chg="mod">
          <ac:chgData name="Sean Masterton" userId="697939f5-bae9-45d4-b0c5-d247779690ac" providerId="ADAL" clId="{77B72743-B562-42E2-99C2-DFACA1F094A0}" dt="2022-05-23T21:26:56.076" v="4" actId="962"/>
          <ac:grpSpMkLst>
            <pc:docMk/>
            <pc:sldMk cId="2327489299" sldId="2147471241"/>
            <ac:grpSpMk id="120" creationId="{2ED575D7-D0EE-486A-9284-E4703ED4A31E}"/>
          </ac:grpSpMkLst>
        </pc:grpChg>
        <pc:grpChg chg="mod">
          <ac:chgData name="Sean Masterton" userId="697939f5-bae9-45d4-b0c5-d247779690ac" providerId="ADAL" clId="{77B72743-B562-42E2-99C2-DFACA1F094A0}" dt="2022-05-23T21:26:56.076" v="4" actId="962"/>
          <ac:grpSpMkLst>
            <pc:docMk/>
            <pc:sldMk cId="2327489299" sldId="2147471241"/>
            <ac:grpSpMk id="145" creationId="{AC3E1800-F681-4F14-8EE8-558F7DAA2F2E}"/>
          </ac:grpSpMkLst>
        </pc:grpChg>
        <pc:grpChg chg="mod">
          <ac:chgData name="Sean Masterton" userId="697939f5-bae9-45d4-b0c5-d247779690ac" providerId="ADAL" clId="{77B72743-B562-42E2-99C2-DFACA1F094A0}" dt="2022-05-23T21:26:56.076" v="4" actId="962"/>
          <ac:grpSpMkLst>
            <pc:docMk/>
            <pc:sldMk cId="2327489299" sldId="2147471241"/>
            <ac:grpSpMk id="155" creationId="{16BDA151-FE29-4C4F-9586-255ACF1F3DCA}"/>
          </ac:grpSpMkLst>
        </pc:grpChg>
        <pc:picChg chg="mod">
          <ac:chgData name="Sean Masterton" userId="697939f5-bae9-45d4-b0c5-d247779690ac" providerId="ADAL" clId="{77B72743-B562-42E2-99C2-DFACA1F094A0}" dt="2022-05-23T21:26:56.076" v="4" actId="962"/>
          <ac:picMkLst>
            <pc:docMk/>
            <pc:sldMk cId="2327489299" sldId="2147471241"/>
            <ac:picMk id="12" creationId="{33BC270F-4EE2-447C-812E-0ED527797938}"/>
          </ac:picMkLst>
        </pc:picChg>
        <pc:picChg chg="mod">
          <ac:chgData name="Sean Masterton" userId="697939f5-bae9-45d4-b0c5-d247779690ac" providerId="ADAL" clId="{77B72743-B562-42E2-99C2-DFACA1F094A0}" dt="2022-05-23T21:26:56.076" v="4" actId="962"/>
          <ac:picMkLst>
            <pc:docMk/>
            <pc:sldMk cId="2327489299" sldId="2147471241"/>
            <ac:picMk id="172" creationId="{697ACC83-E412-444E-902B-EF11E497B16E}"/>
          </ac:picMkLst>
        </pc:picChg>
        <pc:cxnChg chg="mod">
          <ac:chgData name="Sean Masterton" userId="697939f5-bae9-45d4-b0c5-d247779690ac" providerId="ADAL" clId="{77B72743-B562-42E2-99C2-DFACA1F094A0}" dt="2022-05-23T21:26:56.076" v="4" actId="962"/>
          <ac:cxnSpMkLst>
            <pc:docMk/>
            <pc:sldMk cId="2327489299" sldId="2147471241"/>
            <ac:cxnSpMk id="33" creationId="{DFBE0C32-3816-480A-8A4C-1D24C828E980}"/>
          </ac:cxnSpMkLst>
        </pc:cxnChg>
        <pc:cxnChg chg="mod">
          <ac:chgData name="Sean Masterton" userId="697939f5-bae9-45d4-b0c5-d247779690ac" providerId="ADAL" clId="{77B72743-B562-42E2-99C2-DFACA1F094A0}" dt="2022-05-23T21:26:56.076" v="4" actId="962"/>
          <ac:cxnSpMkLst>
            <pc:docMk/>
            <pc:sldMk cId="2327489299" sldId="2147471241"/>
            <ac:cxnSpMk id="175" creationId="{5D9E2CB6-4ED7-4E13-86B7-C9A66CCB89C1}"/>
          </ac:cxnSpMkLst>
        </pc:cxnChg>
      </pc:sldChg>
      <pc:sldChg chg="modSp mod">
        <pc:chgData name="Sean Masterton" userId="697939f5-bae9-45d4-b0c5-d247779690ac" providerId="ADAL" clId="{77B72743-B562-42E2-99C2-DFACA1F094A0}" dt="2022-05-23T21:27:41.862" v="14" actId="962"/>
        <pc:sldMkLst>
          <pc:docMk/>
          <pc:sldMk cId="2171497833" sldId="2147471242"/>
        </pc:sldMkLst>
        <pc:spChg chg="mod">
          <ac:chgData name="Sean Masterton" userId="697939f5-bae9-45d4-b0c5-d247779690ac" providerId="ADAL" clId="{77B72743-B562-42E2-99C2-DFACA1F094A0}" dt="2022-05-23T21:27:41.862" v="14" actId="962"/>
          <ac:spMkLst>
            <pc:docMk/>
            <pc:sldMk cId="2171497833" sldId="2147471242"/>
            <ac:spMk id="2" creationId="{2E8C065F-018A-4BF6-BEAC-12EB659A652A}"/>
          </ac:spMkLst>
        </pc:spChg>
        <pc:spChg chg="mod">
          <ac:chgData name="Sean Masterton" userId="697939f5-bae9-45d4-b0c5-d247779690ac" providerId="ADAL" clId="{77B72743-B562-42E2-99C2-DFACA1F094A0}" dt="2022-05-23T21:27:41.862" v="14" actId="962"/>
          <ac:spMkLst>
            <pc:docMk/>
            <pc:sldMk cId="2171497833" sldId="2147471242"/>
            <ac:spMk id="4" creationId="{425F2FEB-7CE5-4559-99C5-4E03DE25B166}"/>
          </ac:spMkLst>
        </pc:spChg>
        <pc:spChg chg="mod">
          <ac:chgData name="Sean Masterton" userId="697939f5-bae9-45d4-b0c5-d247779690ac" providerId="ADAL" clId="{77B72743-B562-42E2-99C2-DFACA1F094A0}" dt="2022-05-23T21:27:41.862" v="14" actId="962"/>
          <ac:spMkLst>
            <pc:docMk/>
            <pc:sldMk cId="2171497833" sldId="2147471242"/>
            <ac:spMk id="5" creationId="{1A70E014-6825-4364-AF93-CE2DB2BF8D45}"/>
          </ac:spMkLst>
        </pc:spChg>
        <pc:spChg chg="mod">
          <ac:chgData name="Sean Masterton" userId="697939f5-bae9-45d4-b0c5-d247779690ac" providerId="ADAL" clId="{77B72743-B562-42E2-99C2-DFACA1F094A0}" dt="2022-05-23T21:27:41.862" v="14" actId="962"/>
          <ac:spMkLst>
            <pc:docMk/>
            <pc:sldMk cId="2171497833" sldId="2147471242"/>
            <ac:spMk id="6" creationId="{7244ECC6-905E-4F94-97A0-F63BBCFB12EF}"/>
          </ac:spMkLst>
        </pc:spChg>
        <pc:spChg chg="mod">
          <ac:chgData name="Sean Masterton" userId="697939f5-bae9-45d4-b0c5-d247779690ac" providerId="ADAL" clId="{77B72743-B562-42E2-99C2-DFACA1F094A0}" dt="2022-05-23T21:27:41.862" v="14" actId="962"/>
          <ac:spMkLst>
            <pc:docMk/>
            <pc:sldMk cId="2171497833" sldId="2147471242"/>
            <ac:spMk id="7" creationId="{5F6D90D5-FF8A-4C0D-B6DC-9B4C0A118CFB}"/>
          </ac:spMkLst>
        </pc:spChg>
        <pc:spChg chg="mod">
          <ac:chgData name="Sean Masterton" userId="697939f5-bae9-45d4-b0c5-d247779690ac" providerId="ADAL" clId="{77B72743-B562-42E2-99C2-DFACA1F094A0}" dt="2022-05-23T21:27:41.862" v="14" actId="962"/>
          <ac:spMkLst>
            <pc:docMk/>
            <pc:sldMk cId="2171497833" sldId="2147471242"/>
            <ac:spMk id="13" creationId="{964584E2-FE5A-401F-B86E-9C06EEB2E17E}"/>
          </ac:spMkLst>
        </pc:spChg>
        <pc:spChg chg="mod">
          <ac:chgData name="Sean Masterton" userId="697939f5-bae9-45d4-b0c5-d247779690ac" providerId="ADAL" clId="{77B72743-B562-42E2-99C2-DFACA1F094A0}" dt="2022-05-23T21:27:41.862" v="14" actId="962"/>
          <ac:spMkLst>
            <pc:docMk/>
            <pc:sldMk cId="2171497833" sldId="2147471242"/>
            <ac:spMk id="14" creationId="{CB9D47A2-E53D-4FCA-8B05-835E3D43E29F}"/>
          </ac:spMkLst>
        </pc:spChg>
        <pc:spChg chg="mod">
          <ac:chgData name="Sean Masterton" userId="697939f5-bae9-45d4-b0c5-d247779690ac" providerId="ADAL" clId="{77B72743-B562-42E2-99C2-DFACA1F094A0}" dt="2022-05-23T21:27:41.862" v="14" actId="962"/>
          <ac:spMkLst>
            <pc:docMk/>
            <pc:sldMk cId="2171497833" sldId="2147471242"/>
            <ac:spMk id="15" creationId="{22C401E7-E5D7-4685-96EA-286431F0A2A3}"/>
          </ac:spMkLst>
        </pc:spChg>
        <pc:spChg chg="mod">
          <ac:chgData name="Sean Masterton" userId="697939f5-bae9-45d4-b0c5-d247779690ac" providerId="ADAL" clId="{77B72743-B562-42E2-99C2-DFACA1F094A0}" dt="2022-05-23T21:27:41.862" v="14" actId="962"/>
          <ac:spMkLst>
            <pc:docMk/>
            <pc:sldMk cId="2171497833" sldId="2147471242"/>
            <ac:spMk id="16" creationId="{0900C707-4B62-47F7-95E5-1A40172A1CFF}"/>
          </ac:spMkLst>
        </pc:spChg>
        <pc:spChg chg="mod">
          <ac:chgData name="Sean Masterton" userId="697939f5-bae9-45d4-b0c5-d247779690ac" providerId="ADAL" clId="{77B72743-B562-42E2-99C2-DFACA1F094A0}" dt="2022-05-23T21:27:41.862" v="14" actId="962"/>
          <ac:spMkLst>
            <pc:docMk/>
            <pc:sldMk cId="2171497833" sldId="2147471242"/>
            <ac:spMk id="17" creationId="{27D2FA34-6BAE-4612-AD62-93EE20D048C5}"/>
          </ac:spMkLst>
        </pc:spChg>
        <pc:spChg chg="mod">
          <ac:chgData name="Sean Masterton" userId="697939f5-bae9-45d4-b0c5-d247779690ac" providerId="ADAL" clId="{77B72743-B562-42E2-99C2-DFACA1F094A0}" dt="2022-05-23T21:27:41.862" v="14" actId="962"/>
          <ac:spMkLst>
            <pc:docMk/>
            <pc:sldMk cId="2171497833" sldId="2147471242"/>
            <ac:spMk id="26" creationId="{428E1756-A305-43A4-BBCB-24205227F58E}"/>
          </ac:spMkLst>
        </pc:spChg>
        <pc:spChg chg="mod">
          <ac:chgData name="Sean Masterton" userId="697939f5-bae9-45d4-b0c5-d247779690ac" providerId="ADAL" clId="{77B72743-B562-42E2-99C2-DFACA1F094A0}" dt="2022-05-23T21:27:41.862" v="14" actId="962"/>
          <ac:spMkLst>
            <pc:docMk/>
            <pc:sldMk cId="2171497833" sldId="2147471242"/>
            <ac:spMk id="27" creationId="{B7E81CAE-1D75-477D-948A-6B3E2669362B}"/>
          </ac:spMkLst>
        </pc:spChg>
        <pc:spChg chg="mod">
          <ac:chgData name="Sean Masterton" userId="697939f5-bae9-45d4-b0c5-d247779690ac" providerId="ADAL" clId="{77B72743-B562-42E2-99C2-DFACA1F094A0}" dt="2022-05-23T21:27:41.862" v="14" actId="962"/>
          <ac:spMkLst>
            <pc:docMk/>
            <pc:sldMk cId="2171497833" sldId="2147471242"/>
            <ac:spMk id="28" creationId="{5A41C1DD-8E16-4CD1-A747-1925CD192C0B}"/>
          </ac:spMkLst>
        </pc:spChg>
        <pc:spChg chg="mod">
          <ac:chgData name="Sean Masterton" userId="697939f5-bae9-45d4-b0c5-d247779690ac" providerId="ADAL" clId="{77B72743-B562-42E2-99C2-DFACA1F094A0}" dt="2022-05-23T21:27:41.862" v="14" actId="962"/>
          <ac:spMkLst>
            <pc:docMk/>
            <pc:sldMk cId="2171497833" sldId="2147471242"/>
            <ac:spMk id="64" creationId="{B90F9553-C7AB-4874-A0F8-E65F98E47CBD}"/>
          </ac:spMkLst>
        </pc:spChg>
        <pc:spChg chg="mod">
          <ac:chgData name="Sean Masterton" userId="697939f5-bae9-45d4-b0c5-d247779690ac" providerId="ADAL" clId="{77B72743-B562-42E2-99C2-DFACA1F094A0}" dt="2022-05-23T21:27:41.862" v="14" actId="962"/>
          <ac:spMkLst>
            <pc:docMk/>
            <pc:sldMk cId="2171497833" sldId="2147471242"/>
            <ac:spMk id="67" creationId="{FF327339-4D91-4531-A68D-212F8C4BF300}"/>
          </ac:spMkLst>
        </pc:spChg>
        <pc:grpChg chg="mod">
          <ac:chgData name="Sean Masterton" userId="697939f5-bae9-45d4-b0c5-d247779690ac" providerId="ADAL" clId="{77B72743-B562-42E2-99C2-DFACA1F094A0}" dt="2022-05-23T21:27:41.862" v="14" actId="962"/>
          <ac:grpSpMkLst>
            <pc:docMk/>
            <pc:sldMk cId="2171497833" sldId="2147471242"/>
            <ac:grpSpMk id="8" creationId="{79A17AFB-D8FE-45E7-9124-0C048D88164A}"/>
          </ac:grpSpMkLst>
        </pc:grpChg>
        <pc:grpChg chg="mod">
          <ac:chgData name="Sean Masterton" userId="697939f5-bae9-45d4-b0c5-d247779690ac" providerId="ADAL" clId="{77B72743-B562-42E2-99C2-DFACA1F094A0}" dt="2022-05-23T21:27:41.862" v="14" actId="962"/>
          <ac:grpSpMkLst>
            <pc:docMk/>
            <pc:sldMk cId="2171497833" sldId="2147471242"/>
            <ac:grpSpMk id="18" creationId="{F2362C04-0B08-46F9-8664-AB8694EE59A4}"/>
          </ac:grpSpMkLst>
        </pc:grpChg>
        <pc:grpChg chg="mod">
          <ac:chgData name="Sean Masterton" userId="697939f5-bae9-45d4-b0c5-d247779690ac" providerId="ADAL" clId="{77B72743-B562-42E2-99C2-DFACA1F094A0}" dt="2022-05-23T21:27:41.862" v="14" actId="962"/>
          <ac:grpSpMkLst>
            <pc:docMk/>
            <pc:sldMk cId="2171497833" sldId="2147471242"/>
            <ac:grpSpMk id="21" creationId="{444ED1A6-489A-4827-ACD8-E21376023BBF}"/>
          </ac:grpSpMkLst>
        </pc:grpChg>
        <pc:grpChg chg="mod">
          <ac:chgData name="Sean Masterton" userId="697939f5-bae9-45d4-b0c5-d247779690ac" providerId="ADAL" clId="{77B72743-B562-42E2-99C2-DFACA1F094A0}" dt="2022-05-23T21:27:41.862" v="14" actId="962"/>
          <ac:grpSpMkLst>
            <pc:docMk/>
            <pc:sldMk cId="2171497833" sldId="2147471242"/>
            <ac:grpSpMk id="29" creationId="{6615971F-50D9-4079-9ECC-646A9AFBA182}"/>
          </ac:grpSpMkLst>
        </pc:grpChg>
        <pc:grpChg chg="mod">
          <ac:chgData name="Sean Masterton" userId="697939f5-bae9-45d4-b0c5-d247779690ac" providerId="ADAL" clId="{77B72743-B562-42E2-99C2-DFACA1F094A0}" dt="2022-05-23T21:27:41.862" v="14" actId="962"/>
          <ac:grpSpMkLst>
            <pc:docMk/>
            <pc:sldMk cId="2171497833" sldId="2147471242"/>
            <ac:grpSpMk id="66" creationId="{39247548-A402-4332-AEFA-2C64188E93D1}"/>
          </ac:grpSpMkLst>
        </pc:grpChg>
        <pc:picChg chg="mod">
          <ac:chgData name="Sean Masterton" userId="697939f5-bae9-45d4-b0c5-d247779690ac" providerId="ADAL" clId="{77B72743-B562-42E2-99C2-DFACA1F094A0}" dt="2022-05-23T21:27:41.862" v="14" actId="962"/>
          <ac:picMkLst>
            <pc:docMk/>
            <pc:sldMk cId="2171497833" sldId="2147471242"/>
            <ac:picMk id="12" creationId="{1DA2AEED-870D-410B-977F-67550D6F8BC3}"/>
          </ac:picMkLst>
        </pc:picChg>
        <pc:picChg chg="mod">
          <ac:chgData name="Sean Masterton" userId="697939f5-bae9-45d4-b0c5-d247779690ac" providerId="ADAL" clId="{77B72743-B562-42E2-99C2-DFACA1F094A0}" dt="2022-05-23T21:27:41.862" v="14" actId="962"/>
          <ac:picMkLst>
            <pc:docMk/>
            <pc:sldMk cId="2171497833" sldId="2147471242"/>
            <ac:picMk id="39" creationId="{695D5268-70D3-440D-B149-D46FA089417D}"/>
          </ac:picMkLst>
        </pc:picChg>
      </pc:sldChg>
      <pc:sldChg chg="modSp mod">
        <pc:chgData name="Sean Masterton" userId="697939f5-bae9-45d4-b0c5-d247779690ac" providerId="ADAL" clId="{77B72743-B562-42E2-99C2-DFACA1F094A0}" dt="2022-05-23T21:27:59.247" v="17" actId="962"/>
        <pc:sldMkLst>
          <pc:docMk/>
          <pc:sldMk cId="1040069569" sldId="2147471243"/>
        </pc:sldMkLst>
        <pc:spChg chg="mod">
          <ac:chgData name="Sean Masterton" userId="697939f5-bae9-45d4-b0c5-d247779690ac" providerId="ADAL" clId="{77B72743-B562-42E2-99C2-DFACA1F094A0}" dt="2022-05-23T21:27:59.247" v="17" actId="962"/>
          <ac:spMkLst>
            <pc:docMk/>
            <pc:sldMk cId="1040069569" sldId="2147471243"/>
            <ac:spMk id="3" creationId="{479BE366-C12C-42D7-99E1-9B585C5CE51A}"/>
          </ac:spMkLst>
        </pc:spChg>
        <pc:spChg chg="mod">
          <ac:chgData name="Sean Masterton" userId="697939f5-bae9-45d4-b0c5-d247779690ac" providerId="ADAL" clId="{77B72743-B562-42E2-99C2-DFACA1F094A0}" dt="2022-05-23T21:27:59.247" v="17" actId="962"/>
          <ac:spMkLst>
            <pc:docMk/>
            <pc:sldMk cId="1040069569" sldId="2147471243"/>
            <ac:spMk id="25" creationId="{4455B160-FC69-4AB8-BA42-3BF8B309416A}"/>
          </ac:spMkLst>
        </pc:spChg>
        <pc:spChg chg="mod">
          <ac:chgData name="Sean Masterton" userId="697939f5-bae9-45d4-b0c5-d247779690ac" providerId="ADAL" clId="{77B72743-B562-42E2-99C2-DFACA1F094A0}" dt="2022-05-23T21:27:59.247" v="17" actId="962"/>
          <ac:spMkLst>
            <pc:docMk/>
            <pc:sldMk cId="1040069569" sldId="2147471243"/>
            <ac:spMk id="33" creationId="{B75653C4-BDC4-4AC8-B18C-19CE2BFA1AC2}"/>
          </ac:spMkLst>
        </pc:spChg>
        <pc:spChg chg="mod">
          <ac:chgData name="Sean Masterton" userId="697939f5-bae9-45d4-b0c5-d247779690ac" providerId="ADAL" clId="{77B72743-B562-42E2-99C2-DFACA1F094A0}" dt="2022-05-23T21:27:59.247" v="17" actId="962"/>
          <ac:spMkLst>
            <pc:docMk/>
            <pc:sldMk cId="1040069569" sldId="2147471243"/>
            <ac:spMk id="43" creationId="{2FE0DBE8-7DD0-4D5D-AC3A-F6E056260011}"/>
          </ac:spMkLst>
        </pc:spChg>
        <pc:spChg chg="mod">
          <ac:chgData name="Sean Masterton" userId="697939f5-bae9-45d4-b0c5-d247779690ac" providerId="ADAL" clId="{77B72743-B562-42E2-99C2-DFACA1F094A0}" dt="2022-05-23T21:27:59.247" v="17" actId="962"/>
          <ac:spMkLst>
            <pc:docMk/>
            <pc:sldMk cId="1040069569" sldId="2147471243"/>
            <ac:spMk id="44" creationId="{B67DF90C-19DB-4B83-A096-CA1D5C2E2B29}"/>
          </ac:spMkLst>
        </pc:spChg>
        <pc:spChg chg="mod">
          <ac:chgData name="Sean Masterton" userId="697939f5-bae9-45d4-b0c5-d247779690ac" providerId="ADAL" clId="{77B72743-B562-42E2-99C2-DFACA1F094A0}" dt="2022-05-23T21:27:59.247" v="17" actId="962"/>
          <ac:spMkLst>
            <pc:docMk/>
            <pc:sldMk cId="1040069569" sldId="2147471243"/>
            <ac:spMk id="47" creationId="{7B41DABA-7FDE-4555-91F7-DEEB3A7D1306}"/>
          </ac:spMkLst>
        </pc:spChg>
        <pc:spChg chg="mod">
          <ac:chgData name="Sean Masterton" userId="697939f5-bae9-45d4-b0c5-d247779690ac" providerId="ADAL" clId="{77B72743-B562-42E2-99C2-DFACA1F094A0}" dt="2022-05-23T21:27:59.247" v="17" actId="962"/>
          <ac:spMkLst>
            <pc:docMk/>
            <pc:sldMk cId="1040069569" sldId="2147471243"/>
            <ac:spMk id="48" creationId="{8ACC3347-3211-4E3E-9CF2-B282F5E86302}"/>
          </ac:spMkLst>
        </pc:spChg>
        <pc:spChg chg="mod">
          <ac:chgData name="Sean Masterton" userId="697939f5-bae9-45d4-b0c5-d247779690ac" providerId="ADAL" clId="{77B72743-B562-42E2-99C2-DFACA1F094A0}" dt="2022-05-23T21:27:59.247" v="17" actId="962"/>
          <ac:spMkLst>
            <pc:docMk/>
            <pc:sldMk cId="1040069569" sldId="2147471243"/>
            <ac:spMk id="49" creationId="{951CFBB0-69A5-413E-A0D1-054BC11D1B07}"/>
          </ac:spMkLst>
        </pc:spChg>
        <pc:spChg chg="mod">
          <ac:chgData name="Sean Masterton" userId="697939f5-bae9-45d4-b0c5-d247779690ac" providerId="ADAL" clId="{77B72743-B562-42E2-99C2-DFACA1F094A0}" dt="2022-05-23T21:27:59.247" v="17" actId="962"/>
          <ac:spMkLst>
            <pc:docMk/>
            <pc:sldMk cId="1040069569" sldId="2147471243"/>
            <ac:spMk id="51" creationId="{96CF20FE-27FD-43FE-ABC8-378F2FF2AC44}"/>
          </ac:spMkLst>
        </pc:spChg>
        <pc:spChg chg="mod">
          <ac:chgData name="Sean Masterton" userId="697939f5-bae9-45d4-b0c5-d247779690ac" providerId="ADAL" clId="{77B72743-B562-42E2-99C2-DFACA1F094A0}" dt="2022-05-23T21:27:59.247" v="17" actId="962"/>
          <ac:spMkLst>
            <pc:docMk/>
            <pc:sldMk cId="1040069569" sldId="2147471243"/>
            <ac:spMk id="52" creationId="{95CA382E-EA38-4658-915F-43BB8B0FFFAF}"/>
          </ac:spMkLst>
        </pc:spChg>
        <pc:spChg chg="mod">
          <ac:chgData name="Sean Masterton" userId="697939f5-bae9-45d4-b0c5-d247779690ac" providerId="ADAL" clId="{77B72743-B562-42E2-99C2-DFACA1F094A0}" dt="2022-05-23T21:27:59.247" v="17" actId="962"/>
          <ac:spMkLst>
            <pc:docMk/>
            <pc:sldMk cId="1040069569" sldId="2147471243"/>
            <ac:spMk id="55" creationId="{382FF12B-4094-4189-AE2D-56ED1CE8D917}"/>
          </ac:spMkLst>
        </pc:spChg>
        <pc:grpChg chg="mod">
          <ac:chgData name="Sean Masterton" userId="697939f5-bae9-45d4-b0c5-d247779690ac" providerId="ADAL" clId="{77B72743-B562-42E2-99C2-DFACA1F094A0}" dt="2022-05-23T21:27:59.247" v="17" actId="962"/>
          <ac:grpSpMkLst>
            <pc:docMk/>
            <pc:sldMk cId="1040069569" sldId="2147471243"/>
            <ac:grpSpMk id="7" creationId="{DED14EB0-823C-4E2F-A002-07DE496BAD62}"/>
          </ac:grpSpMkLst>
        </pc:grpChg>
        <pc:grpChg chg="mod">
          <ac:chgData name="Sean Masterton" userId="697939f5-bae9-45d4-b0c5-d247779690ac" providerId="ADAL" clId="{77B72743-B562-42E2-99C2-DFACA1F094A0}" dt="2022-05-23T21:27:59.247" v="17" actId="962"/>
          <ac:grpSpMkLst>
            <pc:docMk/>
            <pc:sldMk cId="1040069569" sldId="2147471243"/>
            <ac:grpSpMk id="38" creationId="{0A2BAC66-FC8B-463D-873A-F3638136F9CE}"/>
          </ac:grpSpMkLst>
        </pc:grpChg>
        <pc:grpChg chg="mod">
          <ac:chgData name="Sean Masterton" userId="697939f5-bae9-45d4-b0c5-d247779690ac" providerId="ADAL" clId="{77B72743-B562-42E2-99C2-DFACA1F094A0}" dt="2022-05-23T21:27:59.247" v="17" actId="962"/>
          <ac:grpSpMkLst>
            <pc:docMk/>
            <pc:sldMk cId="1040069569" sldId="2147471243"/>
            <ac:grpSpMk id="39" creationId="{5F7E5852-08BC-42DF-A51C-AC2F8B2AD0FF}"/>
          </ac:grpSpMkLst>
        </pc:grpChg>
        <pc:picChg chg="mod">
          <ac:chgData name="Sean Masterton" userId="697939f5-bae9-45d4-b0c5-d247779690ac" providerId="ADAL" clId="{77B72743-B562-42E2-99C2-DFACA1F094A0}" dt="2022-05-23T21:27:59.247" v="17" actId="962"/>
          <ac:picMkLst>
            <pc:docMk/>
            <pc:sldMk cId="1040069569" sldId="2147471243"/>
            <ac:picMk id="12" creationId="{33BC270F-4EE2-447C-812E-0ED527797938}"/>
          </ac:picMkLst>
        </pc:picChg>
        <pc:picChg chg="mod">
          <ac:chgData name="Sean Masterton" userId="697939f5-bae9-45d4-b0c5-d247779690ac" providerId="ADAL" clId="{77B72743-B562-42E2-99C2-DFACA1F094A0}" dt="2022-05-23T21:27:59.247" v="17" actId="962"/>
          <ac:picMkLst>
            <pc:docMk/>
            <pc:sldMk cId="1040069569" sldId="2147471243"/>
            <ac:picMk id="56" creationId="{2B6767E6-686A-4FCF-B038-AE6D11BD75E1}"/>
          </ac:picMkLst>
        </pc:picChg>
      </pc:sldChg>
      <pc:sldChg chg="modSp mod">
        <pc:chgData name="Sean Masterton" userId="697939f5-bae9-45d4-b0c5-d247779690ac" providerId="ADAL" clId="{77B72743-B562-42E2-99C2-DFACA1F094A0}" dt="2022-05-23T21:27:49.818" v="16" actId="962"/>
        <pc:sldMkLst>
          <pc:docMk/>
          <pc:sldMk cId="1139375432" sldId="2147471250"/>
        </pc:sldMkLst>
        <pc:picChg chg="mod">
          <ac:chgData name="Sean Masterton" userId="697939f5-bae9-45d4-b0c5-d247779690ac" providerId="ADAL" clId="{77B72743-B562-42E2-99C2-DFACA1F094A0}" dt="2022-05-23T21:27:49.818" v="16" actId="962"/>
          <ac:picMkLst>
            <pc:docMk/>
            <pc:sldMk cId="1139375432" sldId="2147471250"/>
            <ac:picMk id="4" creationId="{093B648E-1354-263C-AEB9-701BEE31B2DB}"/>
          </ac:picMkLst>
        </pc:picChg>
      </pc:sldChg>
      <pc:sldChg chg="modSp mod">
        <pc:chgData name="Sean Masterton" userId="697939f5-bae9-45d4-b0c5-d247779690ac" providerId="ADAL" clId="{77B72743-B562-42E2-99C2-DFACA1F094A0}" dt="2022-05-23T21:28:06.257" v="18" actId="962"/>
        <pc:sldMkLst>
          <pc:docMk/>
          <pc:sldMk cId="1337487992" sldId="2147471258"/>
        </pc:sldMkLst>
        <pc:spChg chg="mod">
          <ac:chgData name="Sean Masterton" userId="697939f5-bae9-45d4-b0c5-d247779690ac" providerId="ADAL" clId="{77B72743-B562-42E2-99C2-DFACA1F094A0}" dt="2022-05-23T21:28:06.257" v="18" actId="962"/>
          <ac:spMkLst>
            <pc:docMk/>
            <pc:sldMk cId="1337487992" sldId="2147471258"/>
            <ac:spMk id="4" creationId="{A4D30950-1951-4C8F-A249-F3376411DBE0}"/>
          </ac:spMkLst>
        </pc:spChg>
        <pc:spChg chg="mod">
          <ac:chgData name="Sean Masterton" userId="697939f5-bae9-45d4-b0c5-d247779690ac" providerId="ADAL" clId="{77B72743-B562-42E2-99C2-DFACA1F094A0}" dt="2022-05-23T21:28:06.257" v="18" actId="962"/>
          <ac:spMkLst>
            <pc:docMk/>
            <pc:sldMk cId="1337487992" sldId="2147471258"/>
            <ac:spMk id="9" creationId="{DCA87362-69BA-4DFD-8B98-3A486882B23E}"/>
          </ac:spMkLst>
        </pc:spChg>
        <pc:spChg chg="mod">
          <ac:chgData name="Sean Masterton" userId="697939f5-bae9-45d4-b0c5-d247779690ac" providerId="ADAL" clId="{77B72743-B562-42E2-99C2-DFACA1F094A0}" dt="2022-05-23T21:28:06.257" v="18" actId="962"/>
          <ac:spMkLst>
            <pc:docMk/>
            <pc:sldMk cId="1337487992" sldId="2147471258"/>
            <ac:spMk id="11" creationId="{438523A9-0991-4322-9BED-54B80BFA280E}"/>
          </ac:spMkLst>
        </pc:spChg>
        <pc:spChg chg="mod">
          <ac:chgData name="Sean Masterton" userId="697939f5-bae9-45d4-b0c5-d247779690ac" providerId="ADAL" clId="{77B72743-B562-42E2-99C2-DFACA1F094A0}" dt="2022-05-23T21:28:06.257" v="18" actId="962"/>
          <ac:spMkLst>
            <pc:docMk/>
            <pc:sldMk cId="1337487992" sldId="2147471258"/>
            <ac:spMk id="13" creationId="{B7A21070-FAA4-474E-8D96-F6C08787E156}"/>
          </ac:spMkLst>
        </pc:spChg>
        <pc:spChg chg="mod">
          <ac:chgData name="Sean Masterton" userId="697939f5-bae9-45d4-b0c5-d247779690ac" providerId="ADAL" clId="{77B72743-B562-42E2-99C2-DFACA1F094A0}" dt="2022-05-23T21:28:06.257" v="18" actId="962"/>
          <ac:spMkLst>
            <pc:docMk/>
            <pc:sldMk cId="1337487992" sldId="2147471258"/>
            <ac:spMk id="14" creationId="{95F470EF-C44A-4BCE-B82D-575EC51765C3}"/>
          </ac:spMkLst>
        </pc:spChg>
        <pc:spChg chg="mod">
          <ac:chgData name="Sean Masterton" userId="697939f5-bae9-45d4-b0c5-d247779690ac" providerId="ADAL" clId="{77B72743-B562-42E2-99C2-DFACA1F094A0}" dt="2022-05-23T21:28:06.257" v="18" actId="962"/>
          <ac:spMkLst>
            <pc:docMk/>
            <pc:sldMk cId="1337487992" sldId="2147471258"/>
            <ac:spMk id="15" creationId="{7F9BEB6C-5638-4019-8B6F-83A3E6188A1D}"/>
          </ac:spMkLst>
        </pc:spChg>
        <pc:spChg chg="mod">
          <ac:chgData name="Sean Masterton" userId="697939f5-bae9-45d4-b0c5-d247779690ac" providerId="ADAL" clId="{77B72743-B562-42E2-99C2-DFACA1F094A0}" dt="2022-05-23T21:28:06.257" v="18" actId="962"/>
          <ac:spMkLst>
            <pc:docMk/>
            <pc:sldMk cId="1337487992" sldId="2147471258"/>
            <ac:spMk id="19" creationId="{31323179-5E36-45B6-9FED-2B4BFB1DA2A1}"/>
          </ac:spMkLst>
        </pc:spChg>
        <pc:picChg chg="mod">
          <ac:chgData name="Sean Masterton" userId="697939f5-bae9-45d4-b0c5-d247779690ac" providerId="ADAL" clId="{77B72743-B562-42E2-99C2-DFACA1F094A0}" dt="2022-05-23T21:28:06.257" v="18" actId="962"/>
          <ac:picMkLst>
            <pc:docMk/>
            <pc:sldMk cId="1337487992" sldId="2147471258"/>
            <ac:picMk id="7" creationId="{9D13D9BB-67BD-4D1D-B2A8-0CAC27FCEEB6}"/>
          </ac:picMkLst>
        </pc:picChg>
        <pc:picChg chg="mod">
          <ac:chgData name="Sean Masterton" userId="697939f5-bae9-45d4-b0c5-d247779690ac" providerId="ADAL" clId="{77B72743-B562-42E2-99C2-DFACA1F094A0}" dt="2022-05-23T21:28:06.257" v="18" actId="962"/>
          <ac:picMkLst>
            <pc:docMk/>
            <pc:sldMk cId="1337487992" sldId="2147471258"/>
            <ac:picMk id="8" creationId="{573A580C-8D8C-40DA-B143-0AE591838741}"/>
          </ac:picMkLst>
        </pc:picChg>
        <pc:picChg chg="mod">
          <ac:chgData name="Sean Masterton" userId="697939f5-bae9-45d4-b0c5-d247779690ac" providerId="ADAL" clId="{77B72743-B562-42E2-99C2-DFACA1F094A0}" dt="2022-05-23T21:28:06.257" v="18" actId="962"/>
          <ac:picMkLst>
            <pc:docMk/>
            <pc:sldMk cId="1337487992" sldId="2147471258"/>
            <ac:picMk id="10" creationId="{2273E6B6-EF3C-40A2-93D1-54326901F325}"/>
          </ac:picMkLst>
        </pc:picChg>
        <pc:picChg chg="mod">
          <ac:chgData name="Sean Masterton" userId="697939f5-bae9-45d4-b0c5-d247779690ac" providerId="ADAL" clId="{77B72743-B562-42E2-99C2-DFACA1F094A0}" dt="2022-05-23T21:28:06.257" v="18" actId="962"/>
          <ac:picMkLst>
            <pc:docMk/>
            <pc:sldMk cId="1337487992" sldId="2147471258"/>
            <ac:picMk id="12" creationId="{6857D1D1-A697-4D23-AD5E-AC83D5811207}"/>
          </ac:picMkLst>
        </pc:picChg>
        <pc:picChg chg="mod">
          <ac:chgData name="Sean Masterton" userId="697939f5-bae9-45d4-b0c5-d247779690ac" providerId="ADAL" clId="{77B72743-B562-42E2-99C2-DFACA1F094A0}" dt="2022-05-23T21:28:06.257" v="18" actId="962"/>
          <ac:picMkLst>
            <pc:docMk/>
            <pc:sldMk cId="1337487992" sldId="2147471258"/>
            <ac:picMk id="16" creationId="{F9EC9E97-C52C-45B1-BED3-F2948A699CEF}"/>
          </ac:picMkLst>
        </pc:picChg>
        <pc:picChg chg="mod">
          <ac:chgData name="Sean Masterton" userId="697939f5-bae9-45d4-b0c5-d247779690ac" providerId="ADAL" clId="{77B72743-B562-42E2-99C2-DFACA1F094A0}" dt="2022-05-23T21:28:06.257" v="18" actId="962"/>
          <ac:picMkLst>
            <pc:docMk/>
            <pc:sldMk cId="1337487992" sldId="2147471258"/>
            <ac:picMk id="17" creationId="{B28803CE-BEEB-42E3-9DD1-500FCCC7354C}"/>
          </ac:picMkLst>
        </pc:picChg>
        <pc:picChg chg="mod">
          <ac:chgData name="Sean Masterton" userId="697939f5-bae9-45d4-b0c5-d247779690ac" providerId="ADAL" clId="{77B72743-B562-42E2-99C2-DFACA1F094A0}" dt="2022-05-23T21:28:06.257" v="18" actId="962"/>
          <ac:picMkLst>
            <pc:docMk/>
            <pc:sldMk cId="1337487992" sldId="2147471258"/>
            <ac:picMk id="18" creationId="{BBB03F77-392F-49D2-BB62-683FF40B7E2E}"/>
          </ac:picMkLst>
        </pc:picChg>
      </pc:sldChg>
      <pc:sldChg chg="modSp mod">
        <pc:chgData name="Sean Masterton" userId="697939f5-bae9-45d4-b0c5-d247779690ac" providerId="ADAL" clId="{77B72743-B562-42E2-99C2-DFACA1F094A0}" dt="2022-05-23T21:28:32.817" v="20" actId="962"/>
        <pc:sldMkLst>
          <pc:docMk/>
          <pc:sldMk cId="4274308445" sldId="2147471263"/>
        </pc:sldMkLst>
        <pc:spChg chg="mod">
          <ac:chgData name="Sean Masterton" userId="697939f5-bae9-45d4-b0c5-d247779690ac" providerId="ADAL" clId="{77B72743-B562-42E2-99C2-DFACA1F094A0}" dt="2022-05-23T21:28:32.817" v="20" actId="962"/>
          <ac:spMkLst>
            <pc:docMk/>
            <pc:sldMk cId="4274308445" sldId="2147471263"/>
            <ac:spMk id="23" creationId="{BFD44BDF-0B98-4F4E-99AA-A5353E611042}"/>
          </ac:spMkLst>
        </pc:spChg>
        <pc:spChg chg="mod">
          <ac:chgData name="Sean Masterton" userId="697939f5-bae9-45d4-b0c5-d247779690ac" providerId="ADAL" clId="{77B72743-B562-42E2-99C2-DFACA1F094A0}" dt="2022-05-23T21:28:32.817" v="20" actId="962"/>
          <ac:spMkLst>
            <pc:docMk/>
            <pc:sldMk cId="4274308445" sldId="2147471263"/>
            <ac:spMk id="30" creationId="{A4D0E005-722A-481E-9758-B1E3C3800171}"/>
          </ac:spMkLst>
        </pc:spChg>
        <pc:spChg chg="mod">
          <ac:chgData name="Sean Masterton" userId="697939f5-bae9-45d4-b0c5-d247779690ac" providerId="ADAL" clId="{77B72743-B562-42E2-99C2-DFACA1F094A0}" dt="2022-05-23T21:28:32.817" v="20" actId="962"/>
          <ac:spMkLst>
            <pc:docMk/>
            <pc:sldMk cId="4274308445" sldId="2147471263"/>
            <ac:spMk id="65" creationId="{F387C157-F132-4216-964D-0599AB0EBB5E}"/>
          </ac:spMkLst>
        </pc:spChg>
        <pc:spChg chg="mod">
          <ac:chgData name="Sean Masterton" userId="697939f5-bae9-45d4-b0c5-d247779690ac" providerId="ADAL" clId="{77B72743-B562-42E2-99C2-DFACA1F094A0}" dt="2022-05-23T21:28:32.817" v="20" actId="962"/>
          <ac:spMkLst>
            <pc:docMk/>
            <pc:sldMk cId="4274308445" sldId="2147471263"/>
            <ac:spMk id="66" creationId="{458AC002-E6CF-4479-AB99-BC0CC7D18715}"/>
          </ac:spMkLst>
        </pc:spChg>
        <pc:spChg chg="mod">
          <ac:chgData name="Sean Masterton" userId="697939f5-bae9-45d4-b0c5-d247779690ac" providerId="ADAL" clId="{77B72743-B562-42E2-99C2-DFACA1F094A0}" dt="2022-05-23T21:28:32.817" v="20" actId="962"/>
          <ac:spMkLst>
            <pc:docMk/>
            <pc:sldMk cId="4274308445" sldId="2147471263"/>
            <ac:spMk id="67" creationId="{44E1B54E-D35D-4849-B44C-FBE4DB094623}"/>
          </ac:spMkLst>
        </pc:spChg>
        <pc:spChg chg="mod">
          <ac:chgData name="Sean Masterton" userId="697939f5-bae9-45d4-b0c5-d247779690ac" providerId="ADAL" clId="{77B72743-B562-42E2-99C2-DFACA1F094A0}" dt="2022-05-23T21:28:32.817" v="20" actId="962"/>
          <ac:spMkLst>
            <pc:docMk/>
            <pc:sldMk cId="4274308445" sldId="2147471263"/>
            <ac:spMk id="68" creationId="{FFDF4A0B-BC8E-4924-8BB4-11F18D9545B3}"/>
          </ac:spMkLst>
        </pc:spChg>
        <pc:spChg chg="mod">
          <ac:chgData name="Sean Masterton" userId="697939f5-bae9-45d4-b0c5-d247779690ac" providerId="ADAL" clId="{77B72743-B562-42E2-99C2-DFACA1F094A0}" dt="2022-05-23T21:28:32.817" v="20" actId="962"/>
          <ac:spMkLst>
            <pc:docMk/>
            <pc:sldMk cId="4274308445" sldId="2147471263"/>
            <ac:spMk id="69" creationId="{8AB4BDB5-3BD9-485F-A741-3B69B5865544}"/>
          </ac:spMkLst>
        </pc:spChg>
        <pc:spChg chg="mod">
          <ac:chgData name="Sean Masterton" userId="697939f5-bae9-45d4-b0c5-d247779690ac" providerId="ADAL" clId="{77B72743-B562-42E2-99C2-DFACA1F094A0}" dt="2022-05-23T21:28:32.817" v="20" actId="962"/>
          <ac:spMkLst>
            <pc:docMk/>
            <pc:sldMk cId="4274308445" sldId="2147471263"/>
            <ac:spMk id="70" creationId="{A6C96601-7E67-44E8-B308-3828BAF468B7}"/>
          </ac:spMkLst>
        </pc:spChg>
        <pc:grpChg chg="mod">
          <ac:chgData name="Sean Masterton" userId="697939f5-bae9-45d4-b0c5-d247779690ac" providerId="ADAL" clId="{77B72743-B562-42E2-99C2-DFACA1F094A0}" dt="2022-05-23T21:28:32.817" v="20" actId="962"/>
          <ac:grpSpMkLst>
            <pc:docMk/>
            <pc:sldMk cId="4274308445" sldId="2147471263"/>
            <ac:grpSpMk id="5" creationId="{1D6F682D-9354-47C8-B8D3-46FDB4D06948}"/>
          </ac:grpSpMkLst>
        </pc:grpChg>
        <pc:grpChg chg="mod">
          <ac:chgData name="Sean Masterton" userId="697939f5-bae9-45d4-b0c5-d247779690ac" providerId="ADAL" clId="{77B72743-B562-42E2-99C2-DFACA1F094A0}" dt="2022-05-23T21:28:32.817" v="20" actId="962"/>
          <ac:grpSpMkLst>
            <pc:docMk/>
            <pc:sldMk cId="4274308445" sldId="2147471263"/>
            <ac:grpSpMk id="6" creationId="{1C7691B7-9ABF-4F3A-A134-ABA4D1D657FF}"/>
          </ac:grpSpMkLst>
        </pc:grpChg>
        <pc:grpChg chg="mod">
          <ac:chgData name="Sean Masterton" userId="697939f5-bae9-45d4-b0c5-d247779690ac" providerId="ADAL" clId="{77B72743-B562-42E2-99C2-DFACA1F094A0}" dt="2022-05-23T21:28:32.817" v="20" actId="962"/>
          <ac:grpSpMkLst>
            <pc:docMk/>
            <pc:sldMk cId="4274308445" sldId="2147471263"/>
            <ac:grpSpMk id="24" creationId="{CEB93799-2781-48D1-B75E-D6E42BC7A2EC}"/>
          </ac:grpSpMkLst>
        </pc:grpChg>
        <pc:grpChg chg="mod">
          <ac:chgData name="Sean Masterton" userId="697939f5-bae9-45d4-b0c5-d247779690ac" providerId="ADAL" clId="{77B72743-B562-42E2-99C2-DFACA1F094A0}" dt="2022-05-23T21:28:32.817" v="20" actId="962"/>
          <ac:grpSpMkLst>
            <pc:docMk/>
            <pc:sldMk cId="4274308445" sldId="2147471263"/>
            <ac:grpSpMk id="71" creationId="{0ABC181B-6A99-4E53-9DC9-580C71E425A4}"/>
          </ac:grpSpMkLst>
        </pc:grpChg>
        <pc:grpChg chg="mod">
          <ac:chgData name="Sean Masterton" userId="697939f5-bae9-45d4-b0c5-d247779690ac" providerId="ADAL" clId="{77B72743-B562-42E2-99C2-DFACA1F094A0}" dt="2022-05-23T21:28:32.817" v="20" actId="962"/>
          <ac:grpSpMkLst>
            <pc:docMk/>
            <pc:sldMk cId="4274308445" sldId="2147471263"/>
            <ac:grpSpMk id="73" creationId="{FBCB5B4F-FD63-42BF-AF35-C0ECAC6B6EB5}"/>
          </ac:grpSpMkLst>
        </pc:grpChg>
        <pc:grpChg chg="mod">
          <ac:chgData name="Sean Masterton" userId="697939f5-bae9-45d4-b0c5-d247779690ac" providerId="ADAL" clId="{77B72743-B562-42E2-99C2-DFACA1F094A0}" dt="2022-05-23T21:28:32.817" v="20" actId="962"/>
          <ac:grpSpMkLst>
            <pc:docMk/>
            <pc:sldMk cId="4274308445" sldId="2147471263"/>
            <ac:grpSpMk id="74" creationId="{C8CC4CAE-E97D-421D-A703-7ED683700BCD}"/>
          </ac:grpSpMkLst>
        </pc:grpChg>
        <pc:grpChg chg="mod">
          <ac:chgData name="Sean Masterton" userId="697939f5-bae9-45d4-b0c5-d247779690ac" providerId="ADAL" clId="{77B72743-B562-42E2-99C2-DFACA1F094A0}" dt="2022-05-23T21:28:32.817" v="20" actId="962"/>
          <ac:grpSpMkLst>
            <pc:docMk/>
            <pc:sldMk cId="4274308445" sldId="2147471263"/>
            <ac:grpSpMk id="75" creationId="{D8817F28-DDE6-4070-86E9-51067258F1BB}"/>
          </ac:grpSpMkLst>
        </pc:grpChg>
      </pc:sldChg>
      <pc:sldChg chg="modSp">
        <pc:chgData name="Sean Masterton" userId="697939f5-bae9-45d4-b0c5-d247779690ac" providerId="ADAL" clId="{77B72743-B562-42E2-99C2-DFACA1F094A0}" dt="2022-05-23T21:26:43.919" v="3" actId="962"/>
        <pc:sldMkLst>
          <pc:docMk/>
          <pc:sldMk cId="2099753159" sldId="2147471269"/>
        </pc:sldMkLst>
        <pc:spChg chg="mod">
          <ac:chgData name="Sean Masterton" userId="697939f5-bae9-45d4-b0c5-d247779690ac" providerId="ADAL" clId="{77B72743-B562-42E2-99C2-DFACA1F094A0}" dt="2022-05-23T21:26:43.919" v="3" actId="962"/>
          <ac:spMkLst>
            <pc:docMk/>
            <pc:sldMk cId="2099753159" sldId="2147471269"/>
            <ac:spMk id="2" creationId="{2698BF8E-AB94-479E-96F2-5C911517DE91}"/>
          </ac:spMkLst>
        </pc:spChg>
        <pc:spChg chg="mod">
          <ac:chgData name="Sean Masterton" userId="697939f5-bae9-45d4-b0c5-d247779690ac" providerId="ADAL" clId="{77B72743-B562-42E2-99C2-DFACA1F094A0}" dt="2022-05-23T21:26:43.919" v="3" actId="962"/>
          <ac:spMkLst>
            <pc:docMk/>
            <pc:sldMk cId="2099753159" sldId="2147471269"/>
            <ac:spMk id="215" creationId="{7F9771B7-2B91-4F0B-986F-4692A76C98B3}"/>
          </ac:spMkLst>
        </pc:spChg>
        <pc:spChg chg="mod">
          <ac:chgData name="Sean Masterton" userId="697939f5-bae9-45d4-b0c5-d247779690ac" providerId="ADAL" clId="{77B72743-B562-42E2-99C2-DFACA1F094A0}" dt="2022-05-23T21:26:43.919" v="3" actId="962"/>
          <ac:spMkLst>
            <pc:docMk/>
            <pc:sldMk cId="2099753159" sldId="2147471269"/>
            <ac:spMk id="216" creationId="{1CE27AAE-C639-46BF-B4D3-7CF021C8F456}"/>
          </ac:spMkLst>
        </pc:spChg>
        <pc:spChg chg="mod">
          <ac:chgData name="Sean Masterton" userId="697939f5-bae9-45d4-b0c5-d247779690ac" providerId="ADAL" clId="{77B72743-B562-42E2-99C2-DFACA1F094A0}" dt="2022-05-23T21:26:43.919" v="3" actId="962"/>
          <ac:spMkLst>
            <pc:docMk/>
            <pc:sldMk cId="2099753159" sldId="2147471269"/>
            <ac:spMk id="253" creationId="{C9294BD4-3C69-482B-BFEC-27B9B7F255F3}"/>
          </ac:spMkLst>
        </pc:spChg>
        <pc:spChg chg="mod">
          <ac:chgData name="Sean Masterton" userId="697939f5-bae9-45d4-b0c5-d247779690ac" providerId="ADAL" clId="{77B72743-B562-42E2-99C2-DFACA1F094A0}" dt="2022-05-23T21:26:43.919" v="3" actId="962"/>
          <ac:spMkLst>
            <pc:docMk/>
            <pc:sldMk cId="2099753159" sldId="2147471269"/>
            <ac:spMk id="475" creationId="{203550E1-7A61-42EC-A2E2-464E7945DE5A}"/>
          </ac:spMkLst>
        </pc:spChg>
        <pc:spChg chg="mod">
          <ac:chgData name="Sean Masterton" userId="697939f5-bae9-45d4-b0c5-d247779690ac" providerId="ADAL" clId="{77B72743-B562-42E2-99C2-DFACA1F094A0}" dt="2022-05-23T21:26:43.919" v="3" actId="962"/>
          <ac:spMkLst>
            <pc:docMk/>
            <pc:sldMk cId="2099753159" sldId="2147471269"/>
            <ac:spMk id="486" creationId="{55C025A3-9A31-4254-8F7C-C628EF8446BB}"/>
          </ac:spMkLst>
        </pc:spChg>
        <pc:spChg chg="mod">
          <ac:chgData name="Sean Masterton" userId="697939f5-bae9-45d4-b0c5-d247779690ac" providerId="ADAL" clId="{77B72743-B562-42E2-99C2-DFACA1F094A0}" dt="2022-05-23T21:26:43.919" v="3" actId="962"/>
          <ac:spMkLst>
            <pc:docMk/>
            <pc:sldMk cId="2099753159" sldId="2147471269"/>
            <ac:spMk id="596" creationId="{BC7DE191-8AEF-4787-B97E-D016E97A0485}"/>
          </ac:spMkLst>
        </pc:spChg>
        <pc:spChg chg="mod">
          <ac:chgData name="Sean Masterton" userId="697939f5-bae9-45d4-b0c5-d247779690ac" providerId="ADAL" clId="{77B72743-B562-42E2-99C2-DFACA1F094A0}" dt="2022-05-23T21:26:43.919" v="3" actId="962"/>
          <ac:spMkLst>
            <pc:docMk/>
            <pc:sldMk cId="2099753159" sldId="2147471269"/>
            <ac:spMk id="603" creationId="{082E681A-BDBE-4653-9AB0-B23AAEB5486D}"/>
          </ac:spMkLst>
        </pc:spChg>
        <pc:spChg chg="mod">
          <ac:chgData name="Sean Masterton" userId="697939f5-bae9-45d4-b0c5-d247779690ac" providerId="ADAL" clId="{77B72743-B562-42E2-99C2-DFACA1F094A0}" dt="2022-05-23T21:26:43.919" v="3" actId="962"/>
          <ac:spMkLst>
            <pc:docMk/>
            <pc:sldMk cId="2099753159" sldId="2147471269"/>
            <ac:spMk id="604" creationId="{DB18EEF7-3237-4F13-A327-D3280B74D14F}"/>
          </ac:spMkLst>
        </pc:spChg>
        <pc:spChg chg="mod">
          <ac:chgData name="Sean Masterton" userId="697939f5-bae9-45d4-b0c5-d247779690ac" providerId="ADAL" clId="{77B72743-B562-42E2-99C2-DFACA1F094A0}" dt="2022-05-23T21:26:43.919" v="3" actId="962"/>
          <ac:spMkLst>
            <pc:docMk/>
            <pc:sldMk cId="2099753159" sldId="2147471269"/>
            <ac:spMk id="606" creationId="{37FE27DF-5359-4660-9AAA-8DE6C927B381}"/>
          </ac:spMkLst>
        </pc:spChg>
        <pc:spChg chg="mod">
          <ac:chgData name="Sean Masterton" userId="697939f5-bae9-45d4-b0c5-d247779690ac" providerId="ADAL" clId="{77B72743-B562-42E2-99C2-DFACA1F094A0}" dt="2022-05-23T21:26:43.919" v="3" actId="962"/>
          <ac:spMkLst>
            <pc:docMk/>
            <pc:sldMk cId="2099753159" sldId="2147471269"/>
            <ac:spMk id="607" creationId="{7FC4EDB8-9BE7-47B1-A34A-881089CC8F07}"/>
          </ac:spMkLst>
        </pc:spChg>
        <pc:spChg chg="mod">
          <ac:chgData name="Sean Masterton" userId="697939f5-bae9-45d4-b0c5-d247779690ac" providerId="ADAL" clId="{77B72743-B562-42E2-99C2-DFACA1F094A0}" dt="2022-05-23T21:26:43.919" v="3" actId="962"/>
          <ac:spMkLst>
            <pc:docMk/>
            <pc:sldMk cId="2099753159" sldId="2147471269"/>
            <ac:spMk id="608" creationId="{9FD85828-EDA4-49F5-AE28-30390925115A}"/>
          </ac:spMkLst>
        </pc:spChg>
        <pc:spChg chg="mod">
          <ac:chgData name="Sean Masterton" userId="697939f5-bae9-45d4-b0c5-d247779690ac" providerId="ADAL" clId="{77B72743-B562-42E2-99C2-DFACA1F094A0}" dt="2022-05-23T21:26:43.919" v="3" actId="962"/>
          <ac:spMkLst>
            <pc:docMk/>
            <pc:sldMk cId="2099753159" sldId="2147471269"/>
            <ac:spMk id="609" creationId="{38B697C9-26B4-4263-93CB-63422A834B77}"/>
          </ac:spMkLst>
        </pc:spChg>
        <pc:spChg chg="mod">
          <ac:chgData name="Sean Masterton" userId="697939f5-bae9-45d4-b0c5-d247779690ac" providerId="ADAL" clId="{77B72743-B562-42E2-99C2-DFACA1F094A0}" dt="2022-05-23T21:26:43.919" v="3" actId="962"/>
          <ac:spMkLst>
            <pc:docMk/>
            <pc:sldMk cId="2099753159" sldId="2147471269"/>
            <ac:spMk id="610" creationId="{1549638C-C52D-4074-9FC3-913CD50862E1}"/>
          </ac:spMkLst>
        </pc:spChg>
        <pc:spChg chg="mod">
          <ac:chgData name="Sean Masterton" userId="697939f5-bae9-45d4-b0c5-d247779690ac" providerId="ADAL" clId="{77B72743-B562-42E2-99C2-DFACA1F094A0}" dt="2022-05-23T21:26:43.919" v="3" actId="962"/>
          <ac:spMkLst>
            <pc:docMk/>
            <pc:sldMk cId="2099753159" sldId="2147471269"/>
            <ac:spMk id="611" creationId="{AEF1AD35-EEE3-4C75-90A5-DD75CBCAD4D5}"/>
          </ac:spMkLst>
        </pc:spChg>
        <pc:grpChg chg="mod">
          <ac:chgData name="Sean Masterton" userId="697939f5-bae9-45d4-b0c5-d247779690ac" providerId="ADAL" clId="{77B72743-B562-42E2-99C2-DFACA1F094A0}" dt="2022-05-23T21:26:43.919" v="3" actId="962"/>
          <ac:grpSpMkLst>
            <pc:docMk/>
            <pc:sldMk cId="2099753159" sldId="2147471269"/>
            <ac:grpSpMk id="237" creationId="{0EAF01E2-CE3B-496F-B45D-7F3D9A1415D8}"/>
          </ac:grpSpMkLst>
        </pc:grpChg>
        <pc:grpChg chg="mod">
          <ac:chgData name="Sean Masterton" userId="697939f5-bae9-45d4-b0c5-d247779690ac" providerId="ADAL" clId="{77B72743-B562-42E2-99C2-DFACA1F094A0}" dt="2022-05-23T21:26:43.919" v="3" actId="962"/>
          <ac:grpSpMkLst>
            <pc:docMk/>
            <pc:sldMk cId="2099753159" sldId="2147471269"/>
            <ac:grpSpMk id="254" creationId="{E25A9F15-0292-4CDD-A286-B144CD0ED670}"/>
          </ac:grpSpMkLst>
        </pc:grpChg>
        <pc:grpChg chg="mod">
          <ac:chgData name="Sean Masterton" userId="697939f5-bae9-45d4-b0c5-d247779690ac" providerId="ADAL" clId="{77B72743-B562-42E2-99C2-DFACA1F094A0}" dt="2022-05-23T21:26:43.919" v="3" actId="962"/>
          <ac:grpSpMkLst>
            <pc:docMk/>
            <pc:sldMk cId="2099753159" sldId="2147471269"/>
            <ac:grpSpMk id="476" creationId="{E75D1E58-11C3-4C05-9F01-F12A7BFC47BC}"/>
          </ac:grpSpMkLst>
        </pc:grpChg>
        <pc:grpChg chg="mod">
          <ac:chgData name="Sean Masterton" userId="697939f5-bae9-45d4-b0c5-d247779690ac" providerId="ADAL" clId="{77B72743-B562-42E2-99C2-DFACA1F094A0}" dt="2022-05-23T21:26:43.919" v="3" actId="962"/>
          <ac:grpSpMkLst>
            <pc:docMk/>
            <pc:sldMk cId="2099753159" sldId="2147471269"/>
            <ac:grpSpMk id="487" creationId="{AB9C7C75-2179-4F94-90C6-587C66330FFF}"/>
          </ac:grpSpMkLst>
        </pc:grpChg>
        <pc:grpChg chg="mod">
          <ac:chgData name="Sean Masterton" userId="697939f5-bae9-45d4-b0c5-d247779690ac" providerId="ADAL" clId="{77B72743-B562-42E2-99C2-DFACA1F094A0}" dt="2022-05-23T21:26:43.919" v="3" actId="962"/>
          <ac:grpSpMkLst>
            <pc:docMk/>
            <pc:sldMk cId="2099753159" sldId="2147471269"/>
            <ac:grpSpMk id="597" creationId="{64A51B42-69B1-45EC-8772-26B3ADFD439E}"/>
          </ac:grpSpMkLst>
        </pc:grpChg>
        <pc:cxnChg chg="mod">
          <ac:chgData name="Sean Masterton" userId="697939f5-bae9-45d4-b0c5-d247779690ac" providerId="ADAL" clId="{77B72743-B562-42E2-99C2-DFACA1F094A0}" dt="2022-05-23T21:26:43.919" v="3" actId="962"/>
          <ac:cxnSpMkLst>
            <pc:docMk/>
            <pc:sldMk cId="2099753159" sldId="2147471269"/>
            <ac:cxnSpMk id="236" creationId="{22A3710E-1831-421B-95CE-4A0CB53B5024}"/>
          </ac:cxnSpMkLst>
        </pc:cxnChg>
        <pc:cxnChg chg="mod">
          <ac:chgData name="Sean Masterton" userId="697939f5-bae9-45d4-b0c5-d247779690ac" providerId="ADAL" clId="{77B72743-B562-42E2-99C2-DFACA1F094A0}" dt="2022-05-23T21:26:43.919" v="3" actId="962"/>
          <ac:cxnSpMkLst>
            <pc:docMk/>
            <pc:sldMk cId="2099753159" sldId="2147471269"/>
            <ac:cxnSpMk id="605" creationId="{0F3F1AF5-4172-454A-AF0F-C84B42A058CF}"/>
          </ac:cxnSpMkLst>
        </pc:cxnChg>
      </pc:sldChg>
      <pc:sldChg chg="modSp">
        <pc:chgData name="Sean Masterton" userId="697939f5-bae9-45d4-b0c5-d247779690ac" providerId="ADAL" clId="{77B72743-B562-42E2-99C2-DFACA1F094A0}" dt="2022-05-23T21:27:07.596" v="6" actId="962"/>
        <pc:sldMkLst>
          <pc:docMk/>
          <pc:sldMk cId="1184703411" sldId="2147471270"/>
        </pc:sldMkLst>
        <pc:spChg chg="mod">
          <ac:chgData name="Sean Masterton" userId="697939f5-bae9-45d4-b0c5-d247779690ac" providerId="ADAL" clId="{77B72743-B562-42E2-99C2-DFACA1F094A0}" dt="2022-05-23T21:27:07.596" v="6" actId="962"/>
          <ac:spMkLst>
            <pc:docMk/>
            <pc:sldMk cId="1184703411" sldId="2147471270"/>
            <ac:spMk id="2" creationId="{2698BF8E-AB94-479E-96F2-5C911517DE91}"/>
          </ac:spMkLst>
        </pc:spChg>
        <pc:spChg chg="mod">
          <ac:chgData name="Sean Masterton" userId="697939f5-bae9-45d4-b0c5-d247779690ac" providerId="ADAL" clId="{77B72743-B562-42E2-99C2-DFACA1F094A0}" dt="2022-05-23T21:27:07.596" v="6" actId="962"/>
          <ac:spMkLst>
            <pc:docMk/>
            <pc:sldMk cId="1184703411" sldId="2147471270"/>
            <ac:spMk id="26" creationId="{B8B37FCF-08E9-44FA-B4E4-110491B317CF}"/>
          </ac:spMkLst>
        </pc:spChg>
        <pc:spChg chg="mod">
          <ac:chgData name="Sean Masterton" userId="697939f5-bae9-45d4-b0c5-d247779690ac" providerId="ADAL" clId="{77B72743-B562-42E2-99C2-DFACA1F094A0}" dt="2022-05-23T21:27:07.596" v="6" actId="962"/>
          <ac:spMkLst>
            <pc:docMk/>
            <pc:sldMk cId="1184703411" sldId="2147471270"/>
            <ac:spMk id="215" creationId="{7F9771B7-2B91-4F0B-986F-4692A76C98B3}"/>
          </ac:spMkLst>
        </pc:spChg>
        <pc:spChg chg="mod">
          <ac:chgData name="Sean Masterton" userId="697939f5-bae9-45d4-b0c5-d247779690ac" providerId="ADAL" clId="{77B72743-B562-42E2-99C2-DFACA1F094A0}" dt="2022-05-23T21:27:07.596" v="6" actId="962"/>
          <ac:spMkLst>
            <pc:docMk/>
            <pc:sldMk cId="1184703411" sldId="2147471270"/>
            <ac:spMk id="216" creationId="{87948085-F658-47A5-BA00-29E763DB2CAA}"/>
          </ac:spMkLst>
        </pc:spChg>
        <pc:spChg chg="mod">
          <ac:chgData name="Sean Masterton" userId="697939f5-bae9-45d4-b0c5-d247779690ac" providerId="ADAL" clId="{77B72743-B562-42E2-99C2-DFACA1F094A0}" dt="2022-05-23T21:27:07.596" v="6" actId="962"/>
          <ac:spMkLst>
            <pc:docMk/>
            <pc:sldMk cId="1184703411" sldId="2147471270"/>
            <ac:spMk id="253" creationId="{C9294BD4-3C69-482B-BFEC-27B9B7F255F3}"/>
          </ac:spMkLst>
        </pc:spChg>
        <pc:spChg chg="mod">
          <ac:chgData name="Sean Masterton" userId="697939f5-bae9-45d4-b0c5-d247779690ac" providerId="ADAL" clId="{77B72743-B562-42E2-99C2-DFACA1F094A0}" dt="2022-05-23T21:27:07.596" v="6" actId="962"/>
          <ac:spMkLst>
            <pc:docMk/>
            <pc:sldMk cId="1184703411" sldId="2147471270"/>
            <ac:spMk id="475" creationId="{203550E1-7A61-42EC-A2E2-464E7945DE5A}"/>
          </ac:spMkLst>
        </pc:spChg>
        <pc:spChg chg="mod">
          <ac:chgData name="Sean Masterton" userId="697939f5-bae9-45d4-b0c5-d247779690ac" providerId="ADAL" clId="{77B72743-B562-42E2-99C2-DFACA1F094A0}" dt="2022-05-23T21:27:07.596" v="6" actId="962"/>
          <ac:spMkLst>
            <pc:docMk/>
            <pc:sldMk cId="1184703411" sldId="2147471270"/>
            <ac:spMk id="486" creationId="{55C025A3-9A31-4254-8F7C-C628EF8446BB}"/>
          </ac:spMkLst>
        </pc:spChg>
        <pc:spChg chg="mod">
          <ac:chgData name="Sean Masterton" userId="697939f5-bae9-45d4-b0c5-d247779690ac" providerId="ADAL" clId="{77B72743-B562-42E2-99C2-DFACA1F094A0}" dt="2022-05-23T21:27:07.596" v="6" actId="962"/>
          <ac:spMkLst>
            <pc:docMk/>
            <pc:sldMk cId="1184703411" sldId="2147471270"/>
            <ac:spMk id="596" creationId="{BC7DE191-8AEF-4787-B97E-D016E97A0485}"/>
          </ac:spMkLst>
        </pc:spChg>
        <pc:spChg chg="mod">
          <ac:chgData name="Sean Masterton" userId="697939f5-bae9-45d4-b0c5-d247779690ac" providerId="ADAL" clId="{77B72743-B562-42E2-99C2-DFACA1F094A0}" dt="2022-05-23T21:27:07.596" v="6" actId="962"/>
          <ac:spMkLst>
            <pc:docMk/>
            <pc:sldMk cId="1184703411" sldId="2147471270"/>
            <ac:spMk id="603" creationId="{082E681A-BDBE-4653-9AB0-B23AAEB5486D}"/>
          </ac:spMkLst>
        </pc:spChg>
        <pc:spChg chg="mod">
          <ac:chgData name="Sean Masterton" userId="697939f5-bae9-45d4-b0c5-d247779690ac" providerId="ADAL" clId="{77B72743-B562-42E2-99C2-DFACA1F094A0}" dt="2022-05-23T21:27:07.596" v="6" actId="962"/>
          <ac:spMkLst>
            <pc:docMk/>
            <pc:sldMk cId="1184703411" sldId="2147471270"/>
            <ac:spMk id="604" creationId="{DB18EEF7-3237-4F13-A327-D3280B74D14F}"/>
          </ac:spMkLst>
        </pc:spChg>
        <pc:spChg chg="mod">
          <ac:chgData name="Sean Masterton" userId="697939f5-bae9-45d4-b0c5-d247779690ac" providerId="ADAL" clId="{77B72743-B562-42E2-99C2-DFACA1F094A0}" dt="2022-05-23T21:27:07.596" v="6" actId="962"/>
          <ac:spMkLst>
            <pc:docMk/>
            <pc:sldMk cId="1184703411" sldId="2147471270"/>
            <ac:spMk id="606" creationId="{37FE27DF-5359-4660-9AAA-8DE6C927B381}"/>
          </ac:spMkLst>
        </pc:spChg>
        <pc:spChg chg="mod">
          <ac:chgData name="Sean Masterton" userId="697939f5-bae9-45d4-b0c5-d247779690ac" providerId="ADAL" clId="{77B72743-B562-42E2-99C2-DFACA1F094A0}" dt="2022-05-23T21:27:07.596" v="6" actId="962"/>
          <ac:spMkLst>
            <pc:docMk/>
            <pc:sldMk cId="1184703411" sldId="2147471270"/>
            <ac:spMk id="608" creationId="{9FD85828-EDA4-49F5-AE28-30390925115A}"/>
          </ac:spMkLst>
        </pc:spChg>
        <pc:spChg chg="mod">
          <ac:chgData name="Sean Masterton" userId="697939f5-bae9-45d4-b0c5-d247779690ac" providerId="ADAL" clId="{77B72743-B562-42E2-99C2-DFACA1F094A0}" dt="2022-05-23T21:27:07.596" v="6" actId="962"/>
          <ac:spMkLst>
            <pc:docMk/>
            <pc:sldMk cId="1184703411" sldId="2147471270"/>
            <ac:spMk id="609" creationId="{38B697C9-26B4-4263-93CB-63422A834B77}"/>
          </ac:spMkLst>
        </pc:spChg>
        <pc:spChg chg="mod">
          <ac:chgData name="Sean Masterton" userId="697939f5-bae9-45d4-b0c5-d247779690ac" providerId="ADAL" clId="{77B72743-B562-42E2-99C2-DFACA1F094A0}" dt="2022-05-23T21:27:07.596" v="6" actId="962"/>
          <ac:spMkLst>
            <pc:docMk/>
            <pc:sldMk cId="1184703411" sldId="2147471270"/>
            <ac:spMk id="610" creationId="{1549638C-C52D-4074-9FC3-913CD50862E1}"/>
          </ac:spMkLst>
        </pc:spChg>
        <pc:spChg chg="mod">
          <ac:chgData name="Sean Masterton" userId="697939f5-bae9-45d4-b0c5-d247779690ac" providerId="ADAL" clId="{77B72743-B562-42E2-99C2-DFACA1F094A0}" dt="2022-05-23T21:27:07.596" v="6" actId="962"/>
          <ac:spMkLst>
            <pc:docMk/>
            <pc:sldMk cId="1184703411" sldId="2147471270"/>
            <ac:spMk id="611" creationId="{AEF1AD35-EEE3-4C75-90A5-DD75CBCAD4D5}"/>
          </ac:spMkLst>
        </pc:spChg>
        <pc:grpChg chg="mod">
          <ac:chgData name="Sean Masterton" userId="697939f5-bae9-45d4-b0c5-d247779690ac" providerId="ADAL" clId="{77B72743-B562-42E2-99C2-DFACA1F094A0}" dt="2022-05-23T21:27:07.596" v="6" actId="962"/>
          <ac:grpSpMkLst>
            <pc:docMk/>
            <pc:sldMk cId="1184703411" sldId="2147471270"/>
            <ac:grpSpMk id="237" creationId="{0EAF01E2-CE3B-496F-B45D-7F3D9A1415D8}"/>
          </ac:grpSpMkLst>
        </pc:grpChg>
        <pc:grpChg chg="mod">
          <ac:chgData name="Sean Masterton" userId="697939f5-bae9-45d4-b0c5-d247779690ac" providerId="ADAL" clId="{77B72743-B562-42E2-99C2-DFACA1F094A0}" dt="2022-05-23T21:27:07.596" v="6" actId="962"/>
          <ac:grpSpMkLst>
            <pc:docMk/>
            <pc:sldMk cId="1184703411" sldId="2147471270"/>
            <ac:grpSpMk id="254" creationId="{E25A9F15-0292-4CDD-A286-B144CD0ED670}"/>
          </ac:grpSpMkLst>
        </pc:grpChg>
        <pc:grpChg chg="mod">
          <ac:chgData name="Sean Masterton" userId="697939f5-bae9-45d4-b0c5-d247779690ac" providerId="ADAL" clId="{77B72743-B562-42E2-99C2-DFACA1F094A0}" dt="2022-05-23T21:27:07.596" v="6" actId="962"/>
          <ac:grpSpMkLst>
            <pc:docMk/>
            <pc:sldMk cId="1184703411" sldId="2147471270"/>
            <ac:grpSpMk id="476" creationId="{E75D1E58-11C3-4C05-9F01-F12A7BFC47BC}"/>
          </ac:grpSpMkLst>
        </pc:grpChg>
        <pc:grpChg chg="mod">
          <ac:chgData name="Sean Masterton" userId="697939f5-bae9-45d4-b0c5-d247779690ac" providerId="ADAL" clId="{77B72743-B562-42E2-99C2-DFACA1F094A0}" dt="2022-05-23T21:27:07.596" v="6" actId="962"/>
          <ac:grpSpMkLst>
            <pc:docMk/>
            <pc:sldMk cId="1184703411" sldId="2147471270"/>
            <ac:grpSpMk id="487" creationId="{AB9C7C75-2179-4F94-90C6-587C66330FFF}"/>
          </ac:grpSpMkLst>
        </pc:grpChg>
        <pc:grpChg chg="mod">
          <ac:chgData name="Sean Masterton" userId="697939f5-bae9-45d4-b0c5-d247779690ac" providerId="ADAL" clId="{77B72743-B562-42E2-99C2-DFACA1F094A0}" dt="2022-05-23T21:27:07.596" v="6" actId="962"/>
          <ac:grpSpMkLst>
            <pc:docMk/>
            <pc:sldMk cId="1184703411" sldId="2147471270"/>
            <ac:grpSpMk id="597" creationId="{64A51B42-69B1-45EC-8772-26B3ADFD439E}"/>
          </ac:grpSpMkLst>
        </pc:grpChg>
        <pc:cxnChg chg="mod">
          <ac:chgData name="Sean Masterton" userId="697939f5-bae9-45d4-b0c5-d247779690ac" providerId="ADAL" clId="{77B72743-B562-42E2-99C2-DFACA1F094A0}" dt="2022-05-23T21:27:07.596" v="6" actId="962"/>
          <ac:cxnSpMkLst>
            <pc:docMk/>
            <pc:sldMk cId="1184703411" sldId="2147471270"/>
            <ac:cxnSpMk id="236" creationId="{22A3710E-1831-421B-95CE-4A0CB53B5024}"/>
          </ac:cxnSpMkLst>
        </pc:cxnChg>
        <pc:cxnChg chg="mod">
          <ac:chgData name="Sean Masterton" userId="697939f5-bae9-45d4-b0c5-d247779690ac" providerId="ADAL" clId="{77B72743-B562-42E2-99C2-DFACA1F094A0}" dt="2022-05-23T21:27:07.596" v="6" actId="962"/>
          <ac:cxnSpMkLst>
            <pc:docMk/>
            <pc:sldMk cId="1184703411" sldId="2147471270"/>
            <ac:cxnSpMk id="605" creationId="{0F3F1AF5-4172-454A-AF0F-C84B42A058CF}"/>
          </ac:cxnSpMkLst>
        </pc:cxnChg>
      </pc:sldChg>
      <pc:sldChg chg="modSp">
        <pc:chgData name="Sean Masterton" userId="697939f5-bae9-45d4-b0c5-d247779690ac" providerId="ADAL" clId="{77B72743-B562-42E2-99C2-DFACA1F094A0}" dt="2022-05-23T21:27:12.344" v="7" actId="962"/>
        <pc:sldMkLst>
          <pc:docMk/>
          <pc:sldMk cId="190809056" sldId="2147471271"/>
        </pc:sldMkLst>
        <pc:spChg chg="mod">
          <ac:chgData name="Sean Masterton" userId="697939f5-bae9-45d4-b0c5-d247779690ac" providerId="ADAL" clId="{77B72743-B562-42E2-99C2-DFACA1F094A0}" dt="2022-05-23T21:27:12.344" v="7" actId="962"/>
          <ac:spMkLst>
            <pc:docMk/>
            <pc:sldMk cId="190809056" sldId="2147471271"/>
            <ac:spMk id="2" creationId="{2698BF8E-AB94-479E-96F2-5C911517DE91}"/>
          </ac:spMkLst>
        </pc:spChg>
        <pc:spChg chg="mod">
          <ac:chgData name="Sean Masterton" userId="697939f5-bae9-45d4-b0c5-d247779690ac" providerId="ADAL" clId="{77B72743-B562-42E2-99C2-DFACA1F094A0}" dt="2022-05-23T21:27:12.344" v="7" actId="962"/>
          <ac:spMkLst>
            <pc:docMk/>
            <pc:sldMk cId="190809056" sldId="2147471271"/>
            <ac:spMk id="26" creationId="{B8B37FCF-08E9-44FA-B4E4-110491B317CF}"/>
          </ac:spMkLst>
        </pc:spChg>
        <pc:spChg chg="mod">
          <ac:chgData name="Sean Masterton" userId="697939f5-bae9-45d4-b0c5-d247779690ac" providerId="ADAL" clId="{77B72743-B562-42E2-99C2-DFACA1F094A0}" dt="2022-05-23T21:27:12.344" v="7" actId="962"/>
          <ac:spMkLst>
            <pc:docMk/>
            <pc:sldMk cId="190809056" sldId="2147471271"/>
            <ac:spMk id="215" creationId="{7F9771B7-2B91-4F0B-986F-4692A76C98B3}"/>
          </ac:spMkLst>
        </pc:spChg>
        <pc:spChg chg="mod">
          <ac:chgData name="Sean Masterton" userId="697939f5-bae9-45d4-b0c5-d247779690ac" providerId="ADAL" clId="{77B72743-B562-42E2-99C2-DFACA1F094A0}" dt="2022-05-23T21:27:12.344" v="7" actId="962"/>
          <ac:spMkLst>
            <pc:docMk/>
            <pc:sldMk cId="190809056" sldId="2147471271"/>
            <ac:spMk id="216" creationId="{2EBB73DE-D39A-437D-ADA8-273B68E67EBB}"/>
          </ac:spMkLst>
        </pc:spChg>
        <pc:spChg chg="mod">
          <ac:chgData name="Sean Masterton" userId="697939f5-bae9-45d4-b0c5-d247779690ac" providerId="ADAL" clId="{77B72743-B562-42E2-99C2-DFACA1F094A0}" dt="2022-05-23T21:27:12.344" v="7" actId="962"/>
          <ac:spMkLst>
            <pc:docMk/>
            <pc:sldMk cId="190809056" sldId="2147471271"/>
            <ac:spMk id="253" creationId="{C9294BD4-3C69-482B-BFEC-27B9B7F255F3}"/>
          </ac:spMkLst>
        </pc:spChg>
        <pc:spChg chg="mod">
          <ac:chgData name="Sean Masterton" userId="697939f5-bae9-45d4-b0c5-d247779690ac" providerId="ADAL" clId="{77B72743-B562-42E2-99C2-DFACA1F094A0}" dt="2022-05-23T21:27:12.344" v="7" actId="962"/>
          <ac:spMkLst>
            <pc:docMk/>
            <pc:sldMk cId="190809056" sldId="2147471271"/>
            <ac:spMk id="475" creationId="{203550E1-7A61-42EC-A2E2-464E7945DE5A}"/>
          </ac:spMkLst>
        </pc:spChg>
        <pc:spChg chg="mod">
          <ac:chgData name="Sean Masterton" userId="697939f5-bae9-45d4-b0c5-d247779690ac" providerId="ADAL" clId="{77B72743-B562-42E2-99C2-DFACA1F094A0}" dt="2022-05-23T21:27:12.344" v="7" actId="962"/>
          <ac:spMkLst>
            <pc:docMk/>
            <pc:sldMk cId="190809056" sldId="2147471271"/>
            <ac:spMk id="486" creationId="{55C025A3-9A31-4254-8F7C-C628EF8446BB}"/>
          </ac:spMkLst>
        </pc:spChg>
        <pc:spChg chg="mod">
          <ac:chgData name="Sean Masterton" userId="697939f5-bae9-45d4-b0c5-d247779690ac" providerId="ADAL" clId="{77B72743-B562-42E2-99C2-DFACA1F094A0}" dt="2022-05-23T21:27:12.344" v="7" actId="962"/>
          <ac:spMkLst>
            <pc:docMk/>
            <pc:sldMk cId="190809056" sldId="2147471271"/>
            <ac:spMk id="596" creationId="{BC7DE191-8AEF-4787-B97E-D016E97A0485}"/>
          </ac:spMkLst>
        </pc:spChg>
        <pc:spChg chg="mod">
          <ac:chgData name="Sean Masterton" userId="697939f5-bae9-45d4-b0c5-d247779690ac" providerId="ADAL" clId="{77B72743-B562-42E2-99C2-DFACA1F094A0}" dt="2022-05-23T21:27:12.344" v="7" actId="962"/>
          <ac:spMkLst>
            <pc:docMk/>
            <pc:sldMk cId="190809056" sldId="2147471271"/>
            <ac:spMk id="603" creationId="{082E681A-BDBE-4653-9AB0-B23AAEB5486D}"/>
          </ac:spMkLst>
        </pc:spChg>
        <pc:spChg chg="mod">
          <ac:chgData name="Sean Masterton" userId="697939f5-bae9-45d4-b0c5-d247779690ac" providerId="ADAL" clId="{77B72743-B562-42E2-99C2-DFACA1F094A0}" dt="2022-05-23T21:27:12.344" v="7" actId="962"/>
          <ac:spMkLst>
            <pc:docMk/>
            <pc:sldMk cId="190809056" sldId="2147471271"/>
            <ac:spMk id="604" creationId="{DB18EEF7-3237-4F13-A327-D3280B74D14F}"/>
          </ac:spMkLst>
        </pc:spChg>
        <pc:spChg chg="mod">
          <ac:chgData name="Sean Masterton" userId="697939f5-bae9-45d4-b0c5-d247779690ac" providerId="ADAL" clId="{77B72743-B562-42E2-99C2-DFACA1F094A0}" dt="2022-05-23T21:27:12.344" v="7" actId="962"/>
          <ac:spMkLst>
            <pc:docMk/>
            <pc:sldMk cId="190809056" sldId="2147471271"/>
            <ac:spMk id="606" creationId="{37FE27DF-5359-4660-9AAA-8DE6C927B381}"/>
          </ac:spMkLst>
        </pc:spChg>
        <pc:spChg chg="mod">
          <ac:chgData name="Sean Masterton" userId="697939f5-bae9-45d4-b0c5-d247779690ac" providerId="ADAL" clId="{77B72743-B562-42E2-99C2-DFACA1F094A0}" dt="2022-05-23T21:27:12.344" v="7" actId="962"/>
          <ac:spMkLst>
            <pc:docMk/>
            <pc:sldMk cId="190809056" sldId="2147471271"/>
            <ac:spMk id="607" creationId="{7FC4EDB8-9BE7-47B1-A34A-881089CC8F07}"/>
          </ac:spMkLst>
        </pc:spChg>
        <pc:spChg chg="mod">
          <ac:chgData name="Sean Masterton" userId="697939f5-bae9-45d4-b0c5-d247779690ac" providerId="ADAL" clId="{77B72743-B562-42E2-99C2-DFACA1F094A0}" dt="2022-05-23T21:27:12.344" v="7" actId="962"/>
          <ac:spMkLst>
            <pc:docMk/>
            <pc:sldMk cId="190809056" sldId="2147471271"/>
            <ac:spMk id="609" creationId="{38B697C9-26B4-4263-93CB-63422A834B77}"/>
          </ac:spMkLst>
        </pc:spChg>
        <pc:spChg chg="mod">
          <ac:chgData name="Sean Masterton" userId="697939f5-bae9-45d4-b0c5-d247779690ac" providerId="ADAL" clId="{77B72743-B562-42E2-99C2-DFACA1F094A0}" dt="2022-05-23T21:27:12.344" v="7" actId="962"/>
          <ac:spMkLst>
            <pc:docMk/>
            <pc:sldMk cId="190809056" sldId="2147471271"/>
            <ac:spMk id="610" creationId="{1549638C-C52D-4074-9FC3-913CD50862E1}"/>
          </ac:spMkLst>
        </pc:spChg>
        <pc:spChg chg="mod">
          <ac:chgData name="Sean Masterton" userId="697939f5-bae9-45d4-b0c5-d247779690ac" providerId="ADAL" clId="{77B72743-B562-42E2-99C2-DFACA1F094A0}" dt="2022-05-23T21:27:12.344" v="7" actId="962"/>
          <ac:spMkLst>
            <pc:docMk/>
            <pc:sldMk cId="190809056" sldId="2147471271"/>
            <ac:spMk id="611" creationId="{AEF1AD35-EEE3-4C75-90A5-DD75CBCAD4D5}"/>
          </ac:spMkLst>
        </pc:spChg>
        <pc:grpChg chg="mod">
          <ac:chgData name="Sean Masterton" userId="697939f5-bae9-45d4-b0c5-d247779690ac" providerId="ADAL" clId="{77B72743-B562-42E2-99C2-DFACA1F094A0}" dt="2022-05-23T21:27:12.344" v="7" actId="962"/>
          <ac:grpSpMkLst>
            <pc:docMk/>
            <pc:sldMk cId="190809056" sldId="2147471271"/>
            <ac:grpSpMk id="237" creationId="{0EAF01E2-CE3B-496F-B45D-7F3D9A1415D8}"/>
          </ac:grpSpMkLst>
        </pc:grpChg>
        <pc:grpChg chg="mod">
          <ac:chgData name="Sean Masterton" userId="697939f5-bae9-45d4-b0c5-d247779690ac" providerId="ADAL" clId="{77B72743-B562-42E2-99C2-DFACA1F094A0}" dt="2022-05-23T21:27:12.344" v="7" actId="962"/>
          <ac:grpSpMkLst>
            <pc:docMk/>
            <pc:sldMk cId="190809056" sldId="2147471271"/>
            <ac:grpSpMk id="254" creationId="{E25A9F15-0292-4CDD-A286-B144CD0ED670}"/>
          </ac:grpSpMkLst>
        </pc:grpChg>
        <pc:grpChg chg="mod">
          <ac:chgData name="Sean Masterton" userId="697939f5-bae9-45d4-b0c5-d247779690ac" providerId="ADAL" clId="{77B72743-B562-42E2-99C2-DFACA1F094A0}" dt="2022-05-23T21:27:12.344" v="7" actId="962"/>
          <ac:grpSpMkLst>
            <pc:docMk/>
            <pc:sldMk cId="190809056" sldId="2147471271"/>
            <ac:grpSpMk id="476" creationId="{E75D1E58-11C3-4C05-9F01-F12A7BFC47BC}"/>
          </ac:grpSpMkLst>
        </pc:grpChg>
        <pc:grpChg chg="mod">
          <ac:chgData name="Sean Masterton" userId="697939f5-bae9-45d4-b0c5-d247779690ac" providerId="ADAL" clId="{77B72743-B562-42E2-99C2-DFACA1F094A0}" dt="2022-05-23T21:27:12.344" v="7" actId="962"/>
          <ac:grpSpMkLst>
            <pc:docMk/>
            <pc:sldMk cId="190809056" sldId="2147471271"/>
            <ac:grpSpMk id="487" creationId="{AB9C7C75-2179-4F94-90C6-587C66330FFF}"/>
          </ac:grpSpMkLst>
        </pc:grpChg>
        <pc:grpChg chg="mod">
          <ac:chgData name="Sean Masterton" userId="697939f5-bae9-45d4-b0c5-d247779690ac" providerId="ADAL" clId="{77B72743-B562-42E2-99C2-DFACA1F094A0}" dt="2022-05-23T21:27:12.344" v="7" actId="962"/>
          <ac:grpSpMkLst>
            <pc:docMk/>
            <pc:sldMk cId="190809056" sldId="2147471271"/>
            <ac:grpSpMk id="597" creationId="{64A51B42-69B1-45EC-8772-26B3ADFD439E}"/>
          </ac:grpSpMkLst>
        </pc:grpChg>
        <pc:cxnChg chg="mod">
          <ac:chgData name="Sean Masterton" userId="697939f5-bae9-45d4-b0c5-d247779690ac" providerId="ADAL" clId="{77B72743-B562-42E2-99C2-DFACA1F094A0}" dt="2022-05-23T21:27:12.344" v="7" actId="962"/>
          <ac:cxnSpMkLst>
            <pc:docMk/>
            <pc:sldMk cId="190809056" sldId="2147471271"/>
            <ac:cxnSpMk id="236" creationId="{22A3710E-1831-421B-95CE-4A0CB53B5024}"/>
          </ac:cxnSpMkLst>
        </pc:cxnChg>
        <pc:cxnChg chg="mod">
          <ac:chgData name="Sean Masterton" userId="697939f5-bae9-45d4-b0c5-d247779690ac" providerId="ADAL" clId="{77B72743-B562-42E2-99C2-DFACA1F094A0}" dt="2022-05-23T21:27:12.344" v="7" actId="962"/>
          <ac:cxnSpMkLst>
            <pc:docMk/>
            <pc:sldMk cId="190809056" sldId="2147471271"/>
            <ac:cxnSpMk id="605" creationId="{0F3F1AF5-4172-454A-AF0F-C84B42A058CF}"/>
          </ac:cxnSpMkLst>
        </pc:cxnChg>
      </pc:sldChg>
      <pc:sldChg chg="modSp">
        <pc:chgData name="Sean Masterton" userId="697939f5-bae9-45d4-b0c5-d247779690ac" providerId="ADAL" clId="{77B72743-B562-42E2-99C2-DFACA1F094A0}" dt="2022-05-23T21:27:15.569" v="8" actId="962"/>
        <pc:sldMkLst>
          <pc:docMk/>
          <pc:sldMk cId="2922550683" sldId="2147471272"/>
        </pc:sldMkLst>
        <pc:spChg chg="mod">
          <ac:chgData name="Sean Masterton" userId="697939f5-bae9-45d4-b0c5-d247779690ac" providerId="ADAL" clId="{77B72743-B562-42E2-99C2-DFACA1F094A0}" dt="2022-05-23T21:27:15.569" v="8" actId="962"/>
          <ac:spMkLst>
            <pc:docMk/>
            <pc:sldMk cId="2922550683" sldId="2147471272"/>
            <ac:spMk id="2" creationId="{2698BF8E-AB94-479E-96F2-5C911517DE91}"/>
          </ac:spMkLst>
        </pc:spChg>
        <pc:spChg chg="mod">
          <ac:chgData name="Sean Masterton" userId="697939f5-bae9-45d4-b0c5-d247779690ac" providerId="ADAL" clId="{77B72743-B562-42E2-99C2-DFACA1F094A0}" dt="2022-05-23T21:27:15.569" v="8" actId="962"/>
          <ac:spMkLst>
            <pc:docMk/>
            <pc:sldMk cId="2922550683" sldId="2147471272"/>
            <ac:spMk id="26" creationId="{B8B37FCF-08E9-44FA-B4E4-110491B317CF}"/>
          </ac:spMkLst>
        </pc:spChg>
        <pc:spChg chg="mod">
          <ac:chgData name="Sean Masterton" userId="697939f5-bae9-45d4-b0c5-d247779690ac" providerId="ADAL" clId="{77B72743-B562-42E2-99C2-DFACA1F094A0}" dt="2022-05-23T21:27:15.569" v="8" actId="962"/>
          <ac:spMkLst>
            <pc:docMk/>
            <pc:sldMk cId="2922550683" sldId="2147471272"/>
            <ac:spMk id="215" creationId="{7F9771B7-2B91-4F0B-986F-4692A76C98B3}"/>
          </ac:spMkLst>
        </pc:spChg>
        <pc:spChg chg="mod">
          <ac:chgData name="Sean Masterton" userId="697939f5-bae9-45d4-b0c5-d247779690ac" providerId="ADAL" clId="{77B72743-B562-42E2-99C2-DFACA1F094A0}" dt="2022-05-23T21:27:15.569" v="8" actId="962"/>
          <ac:spMkLst>
            <pc:docMk/>
            <pc:sldMk cId="2922550683" sldId="2147471272"/>
            <ac:spMk id="216" creationId="{E805BBE9-B27D-4592-85AE-C1AA077A976B}"/>
          </ac:spMkLst>
        </pc:spChg>
        <pc:spChg chg="mod">
          <ac:chgData name="Sean Masterton" userId="697939f5-bae9-45d4-b0c5-d247779690ac" providerId="ADAL" clId="{77B72743-B562-42E2-99C2-DFACA1F094A0}" dt="2022-05-23T21:27:15.569" v="8" actId="962"/>
          <ac:spMkLst>
            <pc:docMk/>
            <pc:sldMk cId="2922550683" sldId="2147471272"/>
            <ac:spMk id="253" creationId="{C9294BD4-3C69-482B-BFEC-27B9B7F255F3}"/>
          </ac:spMkLst>
        </pc:spChg>
        <pc:spChg chg="mod">
          <ac:chgData name="Sean Masterton" userId="697939f5-bae9-45d4-b0c5-d247779690ac" providerId="ADAL" clId="{77B72743-B562-42E2-99C2-DFACA1F094A0}" dt="2022-05-23T21:27:15.569" v="8" actId="962"/>
          <ac:spMkLst>
            <pc:docMk/>
            <pc:sldMk cId="2922550683" sldId="2147471272"/>
            <ac:spMk id="475" creationId="{203550E1-7A61-42EC-A2E2-464E7945DE5A}"/>
          </ac:spMkLst>
        </pc:spChg>
        <pc:spChg chg="mod">
          <ac:chgData name="Sean Masterton" userId="697939f5-bae9-45d4-b0c5-d247779690ac" providerId="ADAL" clId="{77B72743-B562-42E2-99C2-DFACA1F094A0}" dt="2022-05-23T21:27:15.569" v="8" actId="962"/>
          <ac:spMkLst>
            <pc:docMk/>
            <pc:sldMk cId="2922550683" sldId="2147471272"/>
            <ac:spMk id="486" creationId="{55C025A3-9A31-4254-8F7C-C628EF8446BB}"/>
          </ac:spMkLst>
        </pc:spChg>
        <pc:spChg chg="mod">
          <ac:chgData name="Sean Masterton" userId="697939f5-bae9-45d4-b0c5-d247779690ac" providerId="ADAL" clId="{77B72743-B562-42E2-99C2-DFACA1F094A0}" dt="2022-05-23T21:27:15.569" v="8" actId="962"/>
          <ac:spMkLst>
            <pc:docMk/>
            <pc:sldMk cId="2922550683" sldId="2147471272"/>
            <ac:spMk id="596" creationId="{BC7DE191-8AEF-4787-B97E-D016E97A0485}"/>
          </ac:spMkLst>
        </pc:spChg>
        <pc:spChg chg="mod">
          <ac:chgData name="Sean Masterton" userId="697939f5-bae9-45d4-b0c5-d247779690ac" providerId="ADAL" clId="{77B72743-B562-42E2-99C2-DFACA1F094A0}" dt="2022-05-23T21:27:15.569" v="8" actId="962"/>
          <ac:spMkLst>
            <pc:docMk/>
            <pc:sldMk cId="2922550683" sldId="2147471272"/>
            <ac:spMk id="603" creationId="{082E681A-BDBE-4653-9AB0-B23AAEB5486D}"/>
          </ac:spMkLst>
        </pc:spChg>
        <pc:spChg chg="mod">
          <ac:chgData name="Sean Masterton" userId="697939f5-bae9-45d4-b0c5-d247779690ac" providerId="ADAL" clId="{77B72743-B562-42E2-99C2-DFACA1F094A0}" dt="2022-05-23T21:27:15.569" v="8" actId="962"/>
          <ac:spMkLst>
            <pc:docMk/>
            <pc:sldMk cId="2922550683" sldId="2147471272"/>
            <ac:spMk id="604" creationId="{DB18EEF7-3237-4F13-A327-D3280B74D14F}"/>
          </ac:spMkLst>
        </pc:spChg>
        <pc:spChg chg="mod">
          <ac:chgData name="Sean Masterton" userId="697939f5-bae9-45d4-b0c5-d247779690ac" providerId="ADAL" clId="{77B72743-B562-42E2-99C2-DFACA1F094A0}" dt="2022-05-23T21:27:15.569" v="8" actId="962"/>
          <ac:spMkLst>
            <pc:docMk/>
            <pc:sldMk cId="2922550683" sldId="2147471272"/>
            <ac:spMk id="606" creationId="{37FE27DF-5359-4660-9AAA-8DE6C927B381}"/>
          </ac:spMkLst>
        </pc:spChg>
        <pc:spChg chg="mod">
          <ac:chgData name="Sean Masterton" userId="697939f5-bae9-45d4-b0c5-d247779690ac" providerId="ADAL" clId="{77B72743-B562-42E2-99C2-DFACA1F094A0}" dt="2022-05-23T21:27:15.569" v="8" actId="962"/>
          <ac:spMkLst>
            <pc:docMk/>
            <pc:sldMk cId="2922550683" sldId="2147471272"/>
            <ac:spMk id="607" creationId="{7FC4EDB8-9BE7-47B1-A34A-881089CC8F07}"/>
          </ac:spMkLst>
        </pc:spChg>
        <pc:spChg chg="mod">
          <ac:chgData name="Sean Masterton" userId="697939f5-bae9-45d4-b0c5-d247779690ac" providerId="ADAL" clId="{77B72743-B562-42E2-99C2-DFACA1F094A0}" dt="2022-05-23T21:27:15.569" v="8" actId="962"/>
          <ac:spMkLst>
            <pc:docMk/>
            <pc:sldMk cId="2922550683" sldId="2147471272"/>
            <ac:spMk id="608" creationId="{9FD85828-EDA4-49F5-AE28-30390925115A}"/>
          </ac:spMkLst>
        </pc:spChg>
        <pc:spChg chg="mod">
          <ac:chgData name="Sean Masterton" userId="697939f5-bae9-45d4-b0c5-d247779690ac" providerId="ADAL" clId="{77B72743-B562-42E2-99C2-DFACA1F094A0}" dt="2022-05-23T21:27:15.569" v="8" actId="962"/>
          <ac:spMkLst>
            <pc:docMk/>
            <pc:sldMk cId="2922550683" sldId="2147471272"/>
            <ac:spMk id="610" creationId="{1549638C-C52D-4074-9FC3-913CD50862E1}"/>
          </ac:spMkLst>
        </pc:spChg>
        <pc:spChg chg="mod">
          <ac:chgData name="Sean Masterton" userId="697939f5-bae9-45d4-b0c5-d247779690ac" providerId="ADAL" clId="{77B72743-B562-42E2-99C2-DFACA1F094A0}" dt="2022-05-23T21:27:15.569" v="8" actId="962"/>
          <ac:spMkLst>
            <pc:docMk/>
            <pc:sldMk cId="2922550683" sldId="2147471272"/>
            <ac:spMk id="611" creationId="{AEF1AD35-EEE3-4C75-90A5-DD75CBCAD4D5}"/>
          </ac:spMkLst>
        </pc:spChg>
        <pc:grpChg chg="mod">
          <ac:chgData name="Sean Masterton" userId="697939f5-bae9-45d4-b0c5-d247779690ac" providerId="ADAL" clId="{77B72743-B562-42E2-99C2-DFACA1F094A0}" dt="2022-05-23T21:27:15.569" v="8" actId="962"/>
          <ac:grpSpMkLst>
            <pc:docMk/>
            <pc:sldMk cId="2922550683" sldId="2147471272"/>
            <ac:grpSpMk id="237" creationId="{0EAF01E2-CE3B-496F-B45D-7F3D9A1415D8}"/>
          </ac:grpSpMkLst>
        </pc:grpChg>
        <pc:grpChg chg="mod">
          <ac:chgData name="Sean Masterton" userId="697939f5-bae9-45d4-b0c5-d247779690ac" providerId="ADAL" clId="{77B72743-B562-42E2-99C2-DFACA1F094A0}" dt="2022-05-23T21:27:15.569" v="8" actId="962"/>
          <ac:grpSpMkLst>
            <pc:docMk/>
            <pc:sldMk cId="2922550683" sldId="2147471272"/>
            <ac:grpSpMk id="254" creationId="{E25A9F15-0292-4CDD-A286-B144CD0ED670}"/>
          </ac:grpSpMkLst>
        </pc:grpChg>
        <pc:grpChg chg="mod">
          <ac:chgData name="Sean Masterton" userId="697939f5-bae9-45d4-b0c5-d247779690ac" providerId="ADAL" clId="{77B72743-B562-42E2-99C2-DFACA1F094A0}" dt="2022-05-23T21:27:15.569" v="8" actId="962"/>
          <ac:grpSpMkLst>
            <pc:docMk/>
            <pc:sldMk cId="2922550683" sldId="2147471272"/>
            <ac:grpSpMk id="476" creationId="{E75D1E58-11C3-4C05-9F01-F12A7BFC47BC}"/>
          </ac:grpSpMkLst>
        </pc:grpChg>
        <pc:grpChg chg="mod">
          <ac:chgData name="Sean Masterton" userId="697939f5-bae9-45d4-b0c5-d247779690ac" providerId="ADAL" clId="{77B72743-B562-42E2-99C2-DFACA1F094A0}" dt="2022-05-23T21:27:15.569" v="8" actId="962"/>
          <ac:grpSpMkLst>
            <pc:docMk/>
            <pc:sldMk cId="2922550683" sldId="2147471272"/>
            <ac:grpSpMk id="487" creationId="{AB9C7C75-2179-4F94-90C6-587C66330FFF}"/>
          </ac:grpSpMkLst>
        </pc:grpChg>
        <pc:grpChg chg="mod">
          <ac:chgData name="Sean Masterton" userId="697939f5-bae9-45d4-b0c5-d247779690ac" providerId="ADAL" clId="{77B72743-B562-42E2-99C2-DFACA1F094A0}" dt="2022-05-23T21:27:15.569" v="8" actId="962"/>
          <ac:grpSpMkLst>
            <pc:docMk/>
            <pc:sldMk cId="2922550683" sldId="2147471272"/>
            <ac:grpSpMk id="597" creationId="{64A51B42-69B1-45EC-8772-26B3ADFD439E}"/>
          </ac:grpSpMkLst>
        </pc:grpChg>
        <pc:cxnChg chg="mod">
          <ac:chgData name="Sean Masterton" userId="697939f5-bae9-45d4-b0c5-d247779690ac" providerId="ADAL" clId="{77B72743-B562-42E2-99C2-DFACA1F094A0}" dt="2022-05-23T21:27:15.569" v="8" actId="962"/>
          <ac:cxnSpMkLst>
            <pc:docMk/>
            <pc:sldMk cId="2922550683" sldId="2147471272"/>
            <ac:cxnSpMk id="236" creationId="{22A3710E-1831-421B-95CE-4A0CB53B5024}"/>
          </ac:cxnSpMkLst>
        </pc:cxnChg>
        <pc:cxnChg chg="mod">
          <ac:chgData name="Sean Masterton" userId="697939f5-bae9-45d4-b0c5-d247779690ac" providerId="ADAL" clId="{77B72743-B562-42E2-99C2-DFACA1F094A0}" dt="2022-05-23T21:27:15.569" v="8" actId="962"/>
          <ac:cxnSpMkLst>
            <pc:docMk/>
            <pc:sldMk cId="2922550683" sldId="2147471272"/>
            <ac:cxnSpMk id="605" creationId="{0F3F1AF5-4172-454A-AF0F-C84B42A058CF}"/>
          </ac:cxnSpMkLst>
        </pc:cxnChg>
      </pc:sldChg>
      <pc:sldChg chg="modSp">
        <pc:chgData name="Sean Masterton" userId="697939f5-bae9-45d4-b0c5-d247779690ac" providerId="ADAL" clId="{77B72743-B562-42E2-99C2-DFACA1F094A0}" dt="2022-05-23T21:27:20.765" v="9" actId="962"/>
        <pc:sldMkLst>
          <pc:docMk/>
          <pc:sldMk cId="2719428176" sldId="2147471273"/>
        </pc:sldMkLst>
        <pc:spChg chg="mod">
          <ac:chgData name="Sean Masterton" userId="697939f5-bae9-45d4-b0c5-d247779690ac" providerId="ADAL" clId="{77B72743-B562-42E2-99C2-DFACA1F094A0}" dt="2022-05-23T21:27:20.765" v="9" actId="962"/>
          <ac:spMkLst>
            <pc:docMk/>
            <pc:sldMk cId="2719428176" sldId="2147471273"/>
            <ac:spMk id="2" creationId="{2698BF8E-AB94-479E-96F2-5C911517DE91}"/>
          </ac:spMkLst>
        </pc:spChg>
        <pc:spChg chg="mod">
          <ac:chgData name="Sean Masterton" userId="697939f5-bae9-45d4-b0c5-d247779690ac" providerId="ADAL" clId="{77B72743-B562-42E2-99C2-DFACA1F094A0}" dt="2022-05-23T21:27:20.765" v="9" actId="962"/>
          <ac:spMkLst>
            <pc:docMk/>
            <pc:sldMk cId="2719428176" sldId="2147471273"/>
            <ac:spMk id="26" creationId="{B8B37FCF-08E9-44FA-B4E4-110491B317CF}"/>
          </ac:spMkLst>
        </pc:spChg>
        <pc:spChg chg="mod">
          <ac:chgData name="Sean Masterton" userId="697939f5-bae9-45d4-b0c5-d247779690ac" providerId="ADAL" clId="{77B72743-B562-42E2-99C2-DFACA1F094A0}" dt="2022-05-23T21:27:20.765" v="9" actId="962"/>
          <ac:spMkLst>
            <pc:docMk/>
            <pc:sldMk cId="2719428176" sldId="2147471273"/>
            <ac:spMk id="215" creationId="{7F9771B7-2B91-4F0B-986F-4692A76C98B3}"/>
          </ac:spMkLst>
        </pc:spChg>
        <pc:spChg chg="mod">
          <ac:chgData name="Sean Masterton" userId="697939f5-bae9-45d4-b0c5-d247779690ac" providerId="ADAL" clId="{77B72743-B562-42E2-99C2-DFACA1F094A0}" dt="2022-05-23T21:27:20.765" v="9" actId="962"/>
          <ac:spMkLst>
            <pc:docMk/>
            <pc:sldMk cId="2719428176" sldId="2147471273"/>
            <ac:spMk id="216" creationId="{27C5A89F-9DE5-404E-992A-6B678A71FC8A}"/>
          </ac:spMkLst>
        </pc:spChg>
        <pc:spChg chg="mod">
          <ac:chgData name="Sean Masterton" userId="697939f5-bae9-45d4-b0c5-d247779690ac" providerId="ADAL" clId="{77B72743-B562-42E2-99C2-DFACA1F094A0}" dt="2022-05-23T21:27:20.765" v="9" actId="962"/>
          <ac:spMkLst>
            <pc:docMk/>
            <pc:sldMk cId="2719428176" sldId="2147471273"/>
            <ac:spMk id="253" creationId="{C9294BD4-3C69-482B-BFEC-27B9B7F255F3}"/>
          </ac:spMkLst>
        </pc:spChg>
        <pc:spChg chg="mod">
          <ac:chgData name="Sean Masterton" userId="697939f5-bae9-45d4-b0c5-d247779690ac" providerId="ADAL" clId="{77B72743-B562-42E2-99C2-DFACA1F094A0}" dt="2022-05-23T21:27:20.765" v="9" actId="962"/>
          <ac:spMkLst>
            <pc:docMk/>
            <pc:sldMk cId="2719428176" sldId="2147471273"/>
            <ac:spMk id="475" creationId="{203550E1-7A61-42EC-A2E2-464E7945DE5A}"/>
          </ac:spMkLst>
        </pc:spChg>
        <pc:spChg chg="mod">
          <ac:chgData name="Sean Masterton" userId="697939f5-bae9-45d4-b0c5-d247779690ac" providerId="ADAL" clId="{77B72743-B562-42E2-99C2-DFACA1F094A0}" dt="2022-05-23T21:27:20.765" v="9" actId="962"/>
          <ac:spMkLst>
            <pc:docMk/>
            <pc:sldMk cId="2719428176" sldId="2147471273"/>
            <ac:spMk id="486" creationId="{55C025A3-9A31-4254-8F7C-C628EF8446BB}"/>
          </ac:spMkLst>
        </pc:spChg>
        <pc:spChg chg="mod">
          <ac:chgData name="Sean Masterton" userId="697939f5-bae9-45d4-b0c5-d247779690ac" providerId="ADAL" clId="{77B72743-B562-42E2-99C2-DFACA1F094A0}" dt="2022-05-23T21:27:20.765" v="9" actId="962"/>
          <ac:spMkLst>
            <pc:docMk/>
            <pc:sldMk cId="2719428176" sldId="2147471273"/>
            <ac:spMk id="596" creationId="{BC7DE191-8AEF-4787-B97E-D016E97A0485}"/>
          </ac:spMkLst>
        </pc:spChg>
        <pc:spChg chg="mod">
          <ac:chgData name="Sean Masterton" userId="697939f5-bae9-45d4-b0c5-d247779690ac" providerId="ADAL" clId="{77B72743-B562-42E2-99C2-DFACA1F094A0}" dt="2022-05-23T21:27:20.765" v="9" actId="962"/>
          <ac:spMkLst>
            <pc:docMk/>
            <pc:sldMk cId="2719428176" sldId="2147471273"/>
            <ac:spMk id="603" creationId="{082E681A-BDBE-4653-9AB0-B23AAEB5486D}"/>
          </ac:spMkLst>
        </pc:spChg>
        <pc:spChg chg="mod">
          <ac:chgData name="Sean Masterton" userId="697939f5-bae9-45d4-b0c5-d247779690ac" providerId="ADAL" clId="{77B72743-B562-42E2-99C2-DFACA1F094A0}" dt="2022-05-23T21:27:20.765" v="9" actId="962"/>
          <ac:spMkLst>
            <pc:docMk/>
            <pc:sldMk cId="2719428176" sldId="2147471273"/>
            <ac:spMk id="604" creationId="{DB18EEF7-3237-4F13-A327-D3280B74D14F}"/>
          </ac:spMkLst>
        </pc:spChg>
        <pc:spChg chg="mod">
          <ac:chgData name="Sean Masterton" userId="697939f5-bae9-45d4-b0c5-d247779690ac" providerId="ADAL" clId="{77B72743-B562-42E2-99C2-DFACA1F094A0}" dt="2022-05-23T21:27:20.765" v="9" actId="962"/>
          <ac:spMkLst>
            <pc:docMk/>
            <pc:sldMk cId="2719428176" sldId="2147471273"/>
            <ac:spMk id="606" creationId="{37FE27DF-5359-4660-9AAA-8DE6C927B381}"/>
          </ac:spMkLst>
        </pc:spChg>
        <pc:spChg chg="mod">
          <ac:chgData name="Sean Masterton" userId="697939f5-bae9-45d4-b0c5-d247779690ac" providerId="ADAL" clId="{77B72743-B562-42E2-99C2-DFACA1F094A0}" dt="2022-05-23T21:27:20.765" v="9" actId="962"/>
          <ac:spMkLst>
            <pc:docMk/>
            <pc:sldMk cId="2719428176" sldId="2147471273"/>
            <ac:spMk id="607" creationId="{7FC4EDB8-9BE7-47B1-A34A-881089CC8F07}"/>
          </ac:spMkLst>
        </pc:spChg>
        <pc:spChg chg="mod">
          <ac:chgData name="Sean Masterton" userId="697939f5-bae9-45d4-b0c5-d247779690ac" providerId="ADAL" clId="{77B72743-B562-42E2-99C2-DFACA1F094A0}" dt="2022-05-23T21:27:20.765" v="9" actId="962"/>
          <ac:spMkLst>
            <pc:docMk/>
            <pc:sldMk cId="2719428176" sldId="2147471273"/>
            <ac:spMk id="608" creationId="{9FD85828-EDA4-49F5-AE28-30390925115A}"/>
          </ac:spMkLst>
        </pc:spChg>
        <pc:spChg chg="mod">
          <ac:chgData name="Sean Masterton" userId="697939f5-bae9-45d4-b0c5-d247779690ac" providerId="ADAL" clId="{77B72743-B562-42E2-99C2-DFACA1F094A0}" dt="2022-05-23T21:27:20.765" v="9" actId="962"/>
          <ac:spMkLst>
            <pc:docMk/>
            <pc:sldMk cId="2719428176" sldId="2147471273"/>
            <ac:spMk id="609" creationId="{38B697C9-26B4-4263-93CB-63422A834B77}"/>
          </ac:spMkLst>
        </pc:spChg>
        <pc:spChg chg="mod">
          <ac:chgData name="Sean Masterton" userId="697939f5-bae9-45d4-b0c5-d247779690ac" providerId="ADAL" clId="{77B72743-B562-42E2-99C2-DFACA1F094A0}" dt="2022-05-23T21:27:20.765" v="9" actId="962"/>
          <ac:spMkLst>
            <pc:docMk/>
            <pc:sldMk cId="2719428176" sldId="2147471273"/>
            <ac:spMk id="611" creationId="{AEF1AD35-EEE3-4C75-90A5-DD75CBCAD4D5}"/>
          </ac:spMkLst>
        </pc:spChg>
        <pc:grpChg chg="mod">
          <ac:chgData name="Sean Masterton" userId="697939f5-bae9-45d4-b0c5-d247779690ac" providerId="ADAL" clId="{77B72743-B562-42E2-99C2-DFACA1F094A0}" dt="2022-05-23T21:27:20.765" v="9" actId="962"/>
          <ac:grpSpMkLst>
            <pc:docMk/>
            <pc:sldMk cId="2719428176" sldId="2147471273"/>
            <ac:grpSpMk id="237" creationId="{0EAF01E2-CE3B-496F-B45D-7F3D9A1415D8}"/>
          </ac:grpSpMkLst>
        </pc:grpChg>
        <pc:grpChg chg="mod">
          <ac:chgData name="Sean Masterton" userId="697939f5-bae9-45d4-b0c5-d247779690ac" providerId="ADAL" clId="{77B72743-B562-42E2-99C2-DFACA1F094A0}" dt="2022-05-23T21:27:20.765" v="9" actId="962"/>
          <ac:grpSpMkLst>
            <pc:docMk/>
            <pc:sldMk cId="2719428176" sldId="2147471273"/>
            <ac:grpSpMk id="254" creationId="{E25A9F15-0292-4CDD-A286-B144CD0ED670}"/>
          </ac:grpSpMkLst>
        </pc:grpChg>
        <pc:grpChg chg="mod">
          <ac:chgData name="Sean Masterton" userId="697939f5-bae9-45d4-b0c5-d247779690ac" providerId="ADAL" clId="{77B72743-B562-42E2-99C2-DFACA1F094A0}" dt="2022-05-23T21:27:20.765" v="9" actId="962"/>
          <ac:grpSpMkLst>
            <pc:docMk/>
            <pc:sldMk cId="2719428176" sldId="2147471273"/>
            <ac:grpSpMk id="476" creationId="{E75D1E58-11C3-4C05-9F01-F12A7BFC47BC}"/>
          </ac:grpSpMkLst>
        </pc:grpChg>
        <pc:grpChg chg="mod">
          <ac:chgData name="Sean Masterton" userId="697939f5-bae9-45d4-b0c5-d247779690ac" providerId="ADAL" clId="{77B72743-B562-42E2-99C2-DFACA1F094A0}" dt="2022-05-23T21:27:20.765" v="9" actId="962"/>
          <ac:grpSpMkLst>
            <pc:docMk/>
            <pc:sldMk cId="2719428176" sldId="2147471273"/>
            <ac:grpSpMk id="487" creationId="{AB9C7C75-2179-4F94-90C6-587C66330FFF}"/>
          </ac:grpSpMkLst>
        </pc:grpChg>
        <pc:grpChg chg="mod">
          <ac:chgData name="Sean Masterton" userId="697939f5-bae9-45d4-b0c5-d247779690ac" providerId="ADAL" clId="{77B72743-B562-42E2-99C2-DFACA1F094A0}" dt="2022-05-23T21:27:20.765" v="9" actId="962"/>
          <ac:grpSpMkLst>
            <pc:docMk/>
            <pc:sldMk cId="2719428176" sldId="2147471273"/>
            <ac:grpSpMk id="597" creationId="{64A51B42-69B1-45EC-8772-26B3ADFD439E}"/>
          </ac:grpSpMkLst>
        </pc:grpChg>
        <pc:cxnChg chg="mod">
          <ac:chgData name="Sean Masterton" userId="697939f5-bae9-45d4-b0c5-d247779690ac" providerId="ADAL" clId="{77B72743-B562-42E2-99C2-DFACA1F094A0}" dt="2022-05-23T21:27:20.765" v="9" actId="962"/>
          <ac:cxnSpMkLst>
            <pc:docMk/>
            <pc:sldMk cId="2719428176" sldId="2147471273"/>
            <ac:cxnSpMk id="236" creationId="{22A3710E-1831-421B-95CE-4A0CB53B5024}"/>
          </ac:cxnSpMkLst>
        </pc:cxnChg>
        <pc:cxnChg chg="mod">
          <ac:chgData name="Sean Masterton" userId="697939f5-bae9-45d4-b0c5-d247779690ac" providerId="ADAL" clId="{77B72743-B562-42E2-99C2-DFACA1F094A0}" dt="2022-05-23T21:27:20.765" v="9" actId="962"/>
          <ac:cxnSpMkLst>
            <pc:docMk/>
            <pc:sldMk cId="2719428176" sldId="2147471273"/>
            <ac:cxnSpMk id="605" creationId="{0F3F1AF5-4172-454A-AF0F-C84B42A058CF}"/>
          </ac:cxnSpMkLst>
        </pc:cxnChg>
      </pc:sldChg>
      <pc:sldChg chg="modSp">
        <pc:chgData name="Sean Masterton" userId="697939f5-bae9-45d4-b0c5-d247779690ac" providerId="ADAL" clId="{77B72743-B562-42E2-99C2-DFACA1F094A0}" dt="2022-05-23T21:27:23.902" v="10" actId="962"/>
        <pc:sldMkLst>
          <pc:docMk/>
          <pc:sldMk cId="4265229980" sldId="2147471274"/>
        </pc:sldMkLst>
        <pc:spChg chg="mod">
          <ac:chgData name="Sean Masterton" userId="697939f5-bae9-45d4-b0c5-d247779690ac" providerId="ADAL" clId="{77B72743-B562-42E2-99C2-DFACA1F094A0}" dt="2022-05-23T21:27:23.902" v="10" actId="962"/>
          <ac:spMkLst>
            <pc:docMk/>
            <pc:sldMk cId="4265229980" sldId="2147471274"/>
            <ac:spMk id="2" creationId="{2698BF8E-AB94-479E-96F2-5C911517DE91}"/>
          </ac:spMkLst>
        </pc:spChg>
        <pc:spChg chg="mod">
          <ac:chgData name="Sean Masterton" userId="697939f5-bae9-45d4-b0c5-d247779690ac" providerId="ADAL" clId="{77B72743-B562-42E2-99C2-DFACA1F094A0}" dt="2022-05-23T21:27:23.902" v="10" actId="962"/>
          <ac:spMkLst>
            <pc:docMk/>
            <pc:sldMk cId="4265229980" sldId="2147471274"/>
            <ac:spMk id="26" creationId="{B8B37FCF-08E9-44FA-B4E4-110491B317CF}"/>
          </ac:spMkLst>
        </pc:spChg>
        <pc:spChg chg="mod">
          <ac:chgData name="Sean Masterton" userId="697939f5-bae9-45d4-b0c5-d247779690ac" providerId="ADAL" clId="{77B72743-B562-42E2-99C2-DFACA1F094A0}" dt="2022-05-23T21:27:23.902" v="10" actId="962"/>
          <ac:spMkLst>
            <pc:docMk/>
            <pc:sldMk cId="4265229980" sldId="2147471274"/>
            <ac:spMk id="215" creationId="{7F9771B7-2B91-4F0B-986F-4692A76C98B3}"/>
          </ac:spMkLst>
        </pc:spChg>
        <pc:spChg chg="mod">
          <ac:chgData name="Sean Masterton" userId="697939f5-bae9-45d4-b0c5-d247779690ac" providerId="ADAL" clId="{77B72743-B562-42E2-99C2-DFACA1F094A0}" dt="2022-05-23T21:27:23.902" v="10" actId="962"/>
          <ac:spMkLst>
            <pc:docMk/>
            <pc:sldMk cId="4265229980" sldId="2147471274"/>
            <ac:spMk id="216" creationId="{4A35C33C-75CC-456D-8A0C-8DBAAD964758}"/>
          </ac:spMkLst>
        </pc:spChg>
        <pc:spChg chg="mod">
          <ac:chgData name="Sean Masterton" userId="697939f5-bae9-45d4-b0c5-d247779690ac" providerId="ADAL" clId="{77B72743-B562-42E2-99C2-DFACA1F094A0}" dt="2022-05-23T21:27:23.902" v="10" actId="962"/>
          <ac:spMkLst>
            <pc:docMk/>
            <pc:sldMk cId="4265229980" sldId="2147471274"/>
            <ac:spMk id="253" creationId="{C9294BD4-3C69-482B-BFEC-27B9B7F255F3}"/>
          </ac:spMkLst>
        </pc:spChg>
        <pc:spChg chg="mod">
          <ac:chgData name="Sean Masterton" userId="697939f5-bae9-45d4-b0c5-d247779690ac" providerId="ADAL" clId="{77B72743-B562-42E2-99C2-DFACA1F094A0}" dt="2022-05-23T21:27:23.902" v="10" actId="962"/>
          <ac:spMkLst>
            <pc:docMk/>
            <pc:sldMk cId="4265229980" sldId="2147471274"/>
            <ac:spMk id="475" creationId="{203550E1-7A61-42EC-A2E2-464E7945DE5A}"/>
          </ac:spMkLst>
        </pc:spChg>
        <pc:spChg chg="mod">
          <ac:chgData name="Sean Masterton" userId="697939f5-bae9-45d4-b0c5-d247779690ac" providerId="ADAL" clId="{77B72743-B562-42E2-99C2-DFACA1F094A0}" dt="2022-05-23T21:27:23.902" v="10" actId="962"/>
          <ac:spMkLst>
            <pc:docMk/>
            <pc:sldMk cId="4265229980" sldId="2147471274"/>
            <ac:spMk id="486" creationId="{55C025A3-9A31-4254-8F7C-C628EF8446BB}"/>
          </ac:spMkLst>
        </pc:spChg>
        <pc:spChg chg="mod">
          <ac:chgData name="Sean Masterton" userId="697939f5-bae9-45d4-b0c5-d247779690ac" providerId="ADAL" clId="{77B72743-B562-42E2-99C2-DFACA1F094A0}" dt="2022-05-23T21:27:23.902" v="10" actId="962"/>
          <ac:spMkLst>
            <pc:docMk/>
            <pc:sldMk cId="4265229980" sldId="2147471274"/>
            <ac:spMk id="596" creationId="{BC7DE191-8AEF-4787-B97E-D016E97A0485}"/>
          </ac:spMkLst>
        </pc:spChg>
        <pc:spChg chg="mod">
          <ac:chgData name="Sean Masterton" userId="697939f5-bae9-45d4-b0c5-d247779690ac" providerId="ADAL" clId="{77B72743-B562-42E2-99C2-DFACA1F094A0}" dt="2022-05-23T21:27:23.902" v="10" actId="962"/>
          <ac:spMkLst>
            <pc:docMk/>
            <pc:sldMk cId="4265229980" sldId="2147471274"/>
            <ac:spMk id="603" creationId="{082E681A-BDBE-4653-9AB0-B23AAEB5486D}"/>
          </ac:spMkLst>
        </pc:spChg>
        <pc:spChg chg="mod">
          <ac:chgData name="Sean Masterton" userId="697939f5-bae9-45d4-b0c5-d247779690ac" providerId="ADAL" clId="{77B72743-B562-42E2-99C2-DFACA1F094A0}" dt="2022-05-23T21:27:23.902" v="10" actId="962"/>
          <ac:spMkLst>
            <pc:docMk/>
            <pc:sldMk cId="4265229980" sldId="2147471274"/>
            <ac:spMk id="604" creationId="{DB18EEF7-3237-4F13-A327-D3280B74D14F}"/>
          </ac:spMkLst>
        </pc:spChg>
        <pc:spChg chg="mod">
          <ac:chgData name="Sean Masterton" userId="697939f5-bae9-45d4-b0c5-d247779690ac" providerId="ADAL" clId="{77B72743-B562-42E2-99C2-DFACA1F094A0}" dt="2022-05-23T21:27:23.902" v="10" actId="962"/>
          <ac:spMkLst>
            <pc:docMk/>
            <pc:sldMk cId="4265229980" sldId="2147471274"/>
            <ac:spMk id="606" creationId="{37FE27DF-5359-4660-9AAA-8DE6C927B381}"/>
          </ac:spMkLst>
        </pc:spChg>
        <pc:spChg chg="mod">
          <ac:chgData name="Sean Masterton" userId="697939f5-bae9-45d4-b0c5-d247779690ac" providerId="ADAL" clId="{77B72743-B562-42E2-99C2-DFACA1F094A0}" dt="2022-05-23T21:27:23.902" v="10" actId="962"/>
          <ac:spMkLst>
            <pc:docMk/>
            <pc:sldMk cId="4265229980" sldId="2147471274"/>
            <ac:spMk id="607" creationId="{7FC4EDB8-9BE7-47B1-A34A-881089CC8F07}"/>
          </ac:spMkLst>
        </pc:spChg>
        <pc:spChg chg="mod">
          <ac:chgData name="Sean Masterton" userId="697939f5-bae9-45d4-b0c5-d247779690ac" providerId="ADAL" clId="{77B72743-B562-42E2-99C2-DFACA1F094A0}" dt="2022-05-23T21:27:23.902" v="10" actId="962"/>
          <ac:spMkLst>
            <pc:docMk/>
            <pc:sldMk cId="4265229980" sldId="2147471274"/>
            <ac:spMk id="608" creationId="{9FD85828-EDA4-49F5-AE28-30390925115A}"/>
          </ac:spMkLst>
        </pc:spChg>
        <pc:spChg chg="mod">
          <ac:chgData name="Sean Masterton" userId="697939f5-bae9-45d4-b0c5-d247779690ac" providerId="ADAL" clId="{77B72743-B562-42E2-99C2-DFACA1F094A0}" dt="2022-05-23T21:27:23.902" v="10" actId="962"/>
          <ac:spMkLst>
            <pc:docMk/>
            <pc:sldMk cId="4265229980" sldId="2147471274"/>
            <ac:spMk id="609" creationId="{38B697C9-26B4-4263-93CB-63422A834B77}"/>
          </ac:spMkLst>
        </pc:spChg>
        <pc:spChg chg="mod">
          <ac:chgData name="Sean Masterton" userId="697939f5-bae9-45d4-b0c5-d247779690ac" providerId="ADAL" clId="{77B72743-B562-42E2-99C2-DFACA1F094A0}" dt="2022-05-23T21:27:23.902" v="10" actId="962"/>
          <ac:spMkLst>
            <pc:docMk/>
            <pc:sldMk cId="4265229980" sldId="2147471274"/>
            <ac:spMk id="610" creationId="{1549638C-C52D-4074-9FC3-913CD50862E1}"/>
          </ac:spMkLst>
        </pc:spChg>
        <pc:grpChg chg="mod">
          <ac:chgData name="Sean Masterton" userId="697939f5-bae9-45d4-b0c5-d247779690ac" providerId="ADAL" clId="{77B72743-B562-42E2-99C2-DFACA1F094A0}" dt="2022-05-23T21:27:23.902" v="10" actId="962"/>
          <ac:grpSpMkLst>
            <pc:docMk/>
            <pc:sldMk cId="4265229980" sldId="2147471274"/>
            <ac:grpSpMk id="237" creationId="{0EAF01E2-CE3B-496F-B45D-7F3D9A1415D8}"/>
          </ac:grpSpMkLst>
        </pc:grpChg>
        <pc:grpChg chg="mod">
          <ac:chgData name="Sean Masterton" userId="697939f5-bae9-45d4-b0c5-d247779690ac" providerId="ADAL" clId="{77B72743-B562-42E2-99C2-DFACA1F094A0}" dt="2022-05-23T21:27:23.902" v="10" actId="962"/>
          <ac:grpSpMkLst>
            <pc:docMk/>
            <pc:sldMk cId="4265229980" sldId="2147471274"/>
            <ac:grpSpMk id="254" creationId="{E25A9F15-0292-4CDD-A286-B144CD0ED670}"/>
          </ac:grpSpMkLst>
        </pc:grpChg>
        <pc:grpChg chg="mod">
          <ac:chgData name="Sean Masterton" userId="697939f5-bae9-45d4-b0c5-d247779690ac" providerId="ADAL" clId="{77B72743-B562-42E2-99C2-DFACA1F094A0}" dt="2022-05-23T21:27:23.902" v="10" actId="962"/>
          <ac:grpSpMkLst>
            <pc:docMk/>
            <pc:sldMk cId="4265229980" sldId="2147471274"/>
            <ac:grpSpMk id="476" creationId="{E75D1E58-11C3-4C05-9F01-F12A7BFC47BC}"/>
          </ac:grpSpMkLst>
        </pc:grpChg>
        <pc:grpChg chg="mod">
          <ac:chgData name="Sean Masterton" userId="697939f5-bae9-45d4-b0c5-d247779690ac" providerId="ADAL" clId="{77B72743-B562-42E2-99C2-DFACA1F094A0}" dt="2022-05-23T21:27:23.902" v="10" actId="962"/>
          <ac:grpSpMkLst>
            <pc:docMk/>
            <pc:sldMk cId="4265229980" sldId="2147471274"/>
            <ac:grpSpMk id="487" creationId="{AB9C7C75-2179-4F94-90C6-587C66330FFF}"/>
          </ac:grpSpMkLst>
        </pc:grpChg>
        <pc:grpChg chg="mod">
          <ac:chgData name="Sean Masterton" userId="697939f5-bae9-45d4-b0c5-d247779690ac" providerId="ADAL" clId="{77B72743-B562-42E2-99C2-DFACA1F094A0}" dt="2022-05-23T21:27:23.902" v="10" actId="962"/>
          <ac:grpSpMkLst>
            <pc:docMk/>
            <pc:sldMk cId="4265229980" sldId="2147471274"/>
            <ac:grpSpMk id="597" creationId="{64A51B42-69B1-45EC-8772-26B3ADFD439E}"/>
          </ac:grpSpMkLst>
        </pc:grpChg>
        <pc:cxnChg chg="mod">
          <ac:chgData name="Sean Masterton" userId="697939f5-bae9-45d4-b0c5-d247779690ac" providerId="ADAL" clId="{77B72743-B562-42E2-99C2-DFACA1F094A0}" dt="2022-05-23T21:27:23.902" v="10" actId="962"/>
          <ac:cxnSpMkLst>
            <pc:docMk/>
            <pc:sldMk cId="4265229980" sldId="2147471274"/>
            <ac:cxnSpMk id="236" creationId="{22A3710E-1831-421B-95CE-4A0CB53B5024}"/>
          </ac:cxnSpMkLst>
        </pc:cxnChg>
        <pc:cxnChg chg="mod">
          <ac:chgData name="Sean Masterton" userId="697939f5-bae9-45d4-b0c5-d247779690ac" providerId="ADAL" clId="{77B72743-B562-42E2-99C2-DFACA1F094A0}" dt="2022-05-23T21:27:23.902" v="10" actId="962"/>
          <ac:cxnSpMkLst>
            <pc:docMk/>
            <pc:sldMk cId="4265229980" sldId="2147471274"/>
            <ac:cxnSpMk id="605" creationId="{0F3F1AF5-4172-454A-AF0F-C84B42A058CF}"/>
          </ac:cxnSpMkLst>
        </pc:cxnChg>
      </pc:sldChg>
      <pc:sldChg chg="modSp">
        <pc:chgData name="Sean Masterton" userId="697939f5-bae9-45d4-b0c5-d247779690ac" providerId="ADAL" clId="{77B72743-B562-42E2-99C2-DFACA1F094A0}" dt="2022-05-23T21:27:27.128" v="11" actId="962"/>
        <pc:sldMkLst>
          <pc:docMk/>
          <pc:sldMk cId="4079613129" sldId="2147471275"/>
        </pc:sldMkLst>
        <pc:spChg chg="mod">
          <ac:chgData name="Sean Masterton" userId="697939f5-bae9-45d4-b0c5-d247779690ac" providerId="ADAL" clId="{77B72743-B562-42E2-99C2-DFACA1F094A0}" dt="2022-05-23T21:27:27.128" v="11" actId="962"/>
          <ac:spMkLst>
            <pc:docMk/>
            <pc:sldMk cId="4079613129" sldId="2147471275"/>
            <ac:spMk id="2" creationId="{2698BF8E-AB94-479E-96F2-5C911517DE91}"/>
          </ac:spMkLst>
        </pc:spChg>
        <pc:spChg chg="mod">
          <ac:chgData name="Sean Masterton" userId="697939f5-bae9-45d4-b0c5-d247779690ac" providerId="ADAL" clId="{77B72743-B562-42E2-99C2-DFACA1F094A0}" dt="2022-05-23T21:27:27.128" v="11" actId="962"/>
          <ac:spMkLst>
            <pc:docMk/>
            <pc:sldMk cId="4079613129" sldId="2147471275"/>
            <ac:spMk id="26" creationId="{B8B37FCF-08E9-44FA-B4E4-110491B317CF}"/>
          </ac:spMkLst>
        </pc:spChg>
        <pc:spChg chg="mod">
          <ac:chgData name="Sean Masterton" userId="697939f5-bae9-45d4-b0c5-d247779690ac" providerId="ADAL" clId="{77B72743-B562-42E2-99C2-DFACA1F094A0}" dt="2022-05-23T21:27:27.128" v="11" actId="962"/>
          <ac:spMkLst>
            <pc:docMk/>
            <pc:sldMk cId="4079613129" sldId="2147471275"/>
            <ac:spMk id="216" creationId="{C4178C42-3C32-4B35-9954-7FD806EA90C3}"/>
          </ac:spMkLst>
        </pc:spChg>
        <pc:spChg chg="mod">
          <ac:chgData name="Sean Masterton" userId="697939f5-bae9-45d4-b0c5-d247779690ac" providerId="ADAL" clId="{77B72743-B562-42E2-99C2-DFACA1F094A0}" dt="2022-05-23T21:27:27.128" v="11" actId="962"/>
          <ac:spMkLst>
            <pc:docMk/>
            <pc:sldMk cId="4079613129" sldId="2147471275"/>
            <ac:spMk id="253" creationId="{C9294BD4-3C69-482B-BFEC-27B9B7F255F3}"/>
          </ac:spMkLst>
        </pc:spChg>
        <pc:spChg chg="mod">
          <ac:chgData name="Sean Masterton" userId="697939f5-bae9-45d4-b0c5-d247779690ac" providerId="ADAL" clId="{77B72743-B562-42E2-99C2-DFACA1F094A0}" dt="2022-05-23T21:27:27.128" v="11" actId="962"/>
          <ac:spMkLst>
            <pc:docMk/>
            <pc:sldMk cId="4079613129" sldId="2147471275"/>
            <ac:spMk id="475" creationId="{203550E1-7A61-42EC-A2E2-464E7945DE5A}"/>
          </ac:spMkLst>
        </pc:spChg>
        <pc:spChg chg="mod">
          <ac:chgData name="Sean Masterton" userId="697939f5-bae9-45d4-b0c5-d247779690ac" providerId="ADAL" clId="{77B72743-B562-42E2-99C2-DFACA1F094A0}" dt="2022-05-23T21:27:27.128" v="11" actId="962"/>
          <ac:spMkLst>
            <pc:docMk/>
            <pc:sldMk cId="4079613129" sldId="2147471275"/>
            <ac:spMk id="486" creationId="{55C025A3-9A31-4254-8F7C-C628EF8446BB}"/>
          </ac:spMkLst>
        </pc:spChg>
        <pc:spChg chg="mod">
          <ac:chgData name="Sean Masterton" userId="697939f5-bae9-45d4-b0c5-d247779690ac" providerId="ADAL" clId="{77B72743-B562-42E2-99C2-DFACA1F094A0}" dt="2022-05-23T21:27:27.128" v="11" actId="962"/>
          <ac:spMkLst>
            <pc:docMk/>
            <pc:sldMk cId="4079613129" sldId="2147471275"/>
            <ac:spMk id="596" creationId="{BC7DE191-8AEF-4787-B97E-D016E97A0485}"/>
          </ac:spMkLst>
        </pc:spChg>
        <pc:spChg chg="mod">
          <ac:chgData name="Sean Masterton" userId="697939f5-bae9-45d4-b0c5-d247779690ac" providerId="ADAL" clId="{77B72743-B562-42E2-99C2-DFACA1F094A0}" dt="2022-05-23T21:27:27.128" v="11" actId="962"/>
          <ac:spMkLst>
            <pc:docMk/>
            <pc:sldMk cId="4079613129" sldId="2147471275"/>
            <ac:spMk id="603" creationId="{082E681A-BDBE-4653-9AB0-B23AAEB5486D}"/>
          </ac:spMkLst>
        </pc:spChg>
        <pc:spChg chg="mod">
          <ac:chgData name="Sean Masterton" userId="697939f5-bae9-45d4-b0c5-d247779690ac" providerId="ADAL" clId="{77B72743-B562-42E2-99C2-DFACA1F094A0}" dt="2022-05-23T21:27:27.128" v="11" actId="962"/>
          <ac:spMkLst>
            <pc:docMk/>
            <pc:sldMk cId="4079613129" sldId="2147471275"/>
            <ac:spMk id="604" creationId="{DB18EEF7-3237-4F13-A327-D3280B74D14F}"/>
          </ac:spMkLst>
        </pc:spChg>
        <pc:spChg chg="mod">
          <ac:chgData name="Sean Masterton" userId="697939f5-bae9-45d4-b0c5-d247779690ac" providerId="ADAL" clId="{77B72743-B562-42E2-99C2-DFACA1F094A0}" dt="2022-05-23T21:27:27.128" v="11" actId="962"/>
          <ac:spMkLst>
            <pc:docMk/>
            <pc:sldMk cId="4079613129" sldId="2147471275"/>
            <ac:spMk id="606" creationId="{37FE27DF-5359-4660-9AAA-8DE6C927B381}"/>
          </ac:spMkLst>
        </pc:spChg>
        <pc:spChg chg="mod">
          <ac:chgData name="Sean Masterton" userId="697939f5-bae9-45d4-b0c5-d247779690ac" providerId="ADAL" clId="{77B72743-B562-42E2-99C2-DFACA1F094A0}" dt="2022-05-23T21:27:27.128" v="11" actId="962"/>
          <ac:spMkLst>
            <pc:docMk/>
            <pc:sldMk cId="4079613129" sldId="2147471275"/>
            <ac:spMk id="607" creationId="{7FC4EDB8-9BE7-47B1-A34A-881089CC8F07}"/>
          </ac:spMkLst>
        </pc:spChg>
        <pc:spChg chg="mod">
          <ac:chgData name="Sean Masterton" userId="697939f5-bae9-45d4-b0c5-d247779690ac" providerId="ADAL" clId="{77B72743-B562-42E2-99C2-DFACA1F094A0}" dt="2022-05-23T21:27:27.128" v="11" actId="962"/>
          <ac:spMkLst>
            <pc:docMk/>
            <pc:sldMk cId="4079613129" sldId="2147471275"/>
            <ac:spMk id="608" creationId="{9FD85828-EDA4-49F5-AE28-30390925115A}"/>
          </ac:spMkLst>
        </pc:spChg>
        <pc:spChg chg="mod">
          <ac:chgData name="Sean Masterton" userId="697939f5-bae9-45d4-b0c5-d247779690ac" providerId="ADAL" clId="{77B72743-B562-42E2-99C2-DFACA1F094A0}" dt="2022-05-23T21:27:27.128" v="11" actId="962"/>
          <ac:spMkLst>
            <pc:docMk/>
            <pc:sldMk cId="4079613129" sldId="2147471275"/>
            <ac:spMk id="609" creationId="{38B697C9-26B4-4263-93CB-63422A834B77}"/>
          </ac:spMkLst>
        </pc:spChg>
        <pc:spChg chg="mod">
          <ac:chgData name="Sean Masterton" userId="697939f5-bae9-45d4-b0c5-d247779690ac" providerId="ADAL" clId="{77B72743-B562-42E2-99C2-DFACA1F094A0}" dt="2022-05-23T21:27:27.128" v="11" actId="962"/>
          <ac:spMkLst>
            <pc:docMk/>
            <pc:sldMk cId="4079613129" sldId="2147471275"/>
            <ac:spMk id="610" creationId="{1549638C-C52D-4074-9FC3-913CD50862E1}"/>
          </ac:spMkLst>
        </pc:spChg>
        <pc:spChg chg="mod">
          <ac:chgData name="Sean Masterton" userId="697939f5-bae9-45d4-b0c5-d247779690ac" providerId="ADAL" clId="{77B72743-B562-42E2-99C2-DFACA1F094A0}" dt="2022-05-23T21:27:27.128" v="11" actId="962"/>
          <ac:spMkLst>
            <pc:docMk/>
            <pc:sldMk cId="4079613129" sldId="2147471275"/>
            <ac:spMk id="611" creationId="{AEF1AD35-EEE3-4C75-90A5-DD75CBCAD4D5}"/>
          </ac:spMkLst>
        </pc:spChg>
        <pc:grpChg chg="mod">
          <ac:chgData name="Sean Masterton" userId="697939f5-bae9-45d4-b0c5-d247779690ac" providerId="ADAL" clId="{77B72743-B562-42E2-99C2-DFACA1F094A0}" dt="2022-05-23T21:27:27.128" v="11" actId="962"/>
          <ac:grpSpMkLst>
            <pc:docMk/>
            <pc:sldMk cId="4079613129" sldId="2147471275"/>
            <ac:grpSpMk id="237" creationId="{0EAF01E2-CE3B-496F-B45D-7F3D9A1415D8}"/>
          </ac:grpSpMkLst>
        </pc:grpChg>
        <pc:grpChg chg="mod">
          <ac:chgData name="Sean Masterton" userId="697939f5-bae9-45d4-b0c5-d247779690ac" providerId="ADAL" clId="{77B72743-B562-42E2-99C2-DFACA1F094A0}" dt="2022-05-23T21:27:27.128" v="11" actId="962"/>
          <ac:grpSpMkLst>
            <pc:docMk/>
            <pc:sldMk cId="4079613129" sldId="2147471275"/>
            <ac:grpSpMk id="254" creationId="{E25A9F15-0292-4CDD-A286-B144CD0ED670}"/>
          </ac:grpSpMkLst>
        </pc:grpChg>
        <pc:grpChg chg="mod">
          <ac:chgData name="Sean Masterton" userId="697939f5-bae9-45d4-b0c5-d247779690ac" providerId="ADAL" clId="{77B72743-B562-42E2-99C2-DFACA1F094A0}" dt="2022-05-23T21:27:27.128" v="11" actId="962"/>
          <ac:grpSpMkLst>
            <pc:docMk/>
            <pc:sldMk cId="4079613129" sldId="2147471275"/>
            <ac:grpSpMk id="476" creationId="{E75D1E58-11C3-4C05-9F01-F12A7BFC47BC}"/>
          </ac:grpSpMkLst>
        </pc:grpChg>
        <pc:grpChg chg="mod">
          <ac:chgData name="Sean Masterton" userId="697939f5-bae9-45d4-b0c5-d247779690ac" providerId="ADAL" clId="{77B72743-B562-42E2-99C2-DFACA1F094A0}" dt="2022-05-23T21:27:27.128" v="11" actId="962"/>
          <ac:grpSpMkLst>
            <pc:docMk/>
            <pc:sldMk cId="4079613129" sldId="2147471275"/>
            <ac:grpSpMk id="487" creationId="{AB9C7C75-2179-4F94-90C6-587C66330FFF}"/>
          </ac:grpSpMkLst>
        </pc:grpChg>
        <pc:grpChg chg="mod">
          <ac:chgData name="Sean Masterton" userId="697939f5-bae9-45d4-b0c5-d247779690ac" providerId="ADAL" clId="{77B72743-B562-42E2-99C2-DFACA1F094A0}" dt="2022-05-23T21:27:27.128" v="11" actId="962"/>
          <ac:grpSpMkLst>
            <pc:docMk/>
            <pc:sldMk cId="4079613129" sldId="2147471275"/>
            <ac:grpSpMk id="597" creationId="{64A51B42-69B1-45EC-8772-26B3ADFD439E}"/>
          </ac:grpSpMkLst>
        </pc:grpChg>
        <pc:cxnChg chg="mod">
          <ac:chgData name="Sean Masterton" userId="697939f5-bae9-45d4-b0c5-d247779690ac" providerId="ADAL" clId="{77B72743-B562-42E2-99C2-DFACA1F094A0}" dt="2022-05-23T21:27:27.128" v="11" actId="962"/>
          <ac:cxnSpMkLst>
            <pc:docMk/>
            <pc:sldMk cId="4079613129" sldId="2147471275"/>
            <ac:cxnSpMk id="236" creationId="{22A3710E-1831-421B-95CE-4A0CB53B5024}"/>
          </ac:cxnSpMkLst>
        </pc:cxnChg>
        <pc:cxnChg chg="mod">
          <ac:chgData name="Sean Masterton" userId="697939f5-bae9-45d4-b0c5-d247779690ac" providerId="ADAL" clId="{77B72743-B562-42E2-99C2-DFACA1F094A0}" dt="2022-05-23T21:27:27.128" v="11" actId="962"/>
          <ac:cxnSpMkLst>
            <pc:docMk/>
            <pc:sldMk cId="4079613129" sldId="2147471275"/>
            <ac:cxnSpMk id="605" creationId="{0F3F1AF5-4172-454A-AF0F-C84B42A058CF}"/>
          </ac:cxnSpMkLst>
        </pc:cxnChg>
      </pc:sldChg>
      <pc:sldChg chg="modSp">
        <pc:chgData name="Sean Masterton" userId="697939f5-bae9-45d4-b0c5-d247779690ac" providerId="ADAL" clId="{77B72743-B562-42E2-99C2-DFACA1F094A0}" dt="2022-05-23T21:27:33.576" v="12" actId="962"/>
        <pc:sldMkLst>
          <pc:docMk/>
          <pc:sldMk cId="428311911" sldId="2147471276"/>
        </pc:sldMkLst>
        <pc:spChg chg="mod">
          <ac:chgData name="Sean Masterton" userId="697939f5-bae9-45d4-b0c5-d247779690ac" providerId="ADAL" clId="{77B72743-B562-42E2-99C2-DFACA1F094A0}" dt="2022-05-23T21:27:33.576" v="12" actId="962"/>
          <ac:spMkLst>
            <pc:docMk/>
            <pc:sldMk cId="428311911" sldId="2147471276"/>
            <ac:spMk id="2" creationId="{2698BF8E-AB94-479E-96F2-5C911517DE91}"/>
          </ac:spMkLst>
        </pc:spChg>
        <pc:spChg chg="mod">
          <ac:chgData name="Sean Masterton" userId="697939f5-bae9-45d4-b0c5-d247779690ac" providerId="ADAL" clId="{77B72743-B562-42E2-99C2-DFACA1F094A0}" dt="2022-05-23T21:27:33.576" v="12" actId="962"/>
          <ac:spMkLst>
            <pc:docMk/>
            <pc:sldMk cId="428311911" sldId="2147471276"/>
            <ac:spMk id="217" creationId="{B3FF6F2A-4A1F-42A5-ABEA-7EDD1E19DAD9}"/>
          </ac:spMkLst>
        </pc:spChg>
        <pc:spChg chg="mod">
          <ac:chgData name="Sean Masterton" userId="697939f5-bae9-45d4-b0c5-d247779690ac" providerId="ADAL" clId="{77B72743-B562-42E2-99C2-DFACA1F094A0}" dt="2022-05-23T21:27:33.576" v="12" actId="962"/>
          <ac:spMkLst>
            <pc:docMk/>
            <pc:sldMk cId="428311911" sldId="2147471276"/>
            <ac:spMk id="253" creationId="{C9294BD4-3C69-482B-BFEC-27B9B7F255F3}"/>
          </ac:spMkLst>
        </pc:spChg>
        <pc:spChg chg="mod">
          <ac:chgData name="Sean Masterton" userId="697939f5-bae9-45d4-b0c5-d247779690ac" providerId="ADAL" clId="{77B72743-B562-42E2-99C2-DFACA1F094A0}" dt="2022-05-23T21:27:33.576" v="12" actId="962"/>
          <ac:spMkLst>
            <pc:docMk/>
            <pc:sldMk cId="428311911" sldId="2147471276"/>
            <ac:spMk id="475" creationId="{203550E1-7A61-42EC-A2E2-464E7945DE5A}"/>
          </ac:spMkLst>
        </pc:spChg>
        <pc:spChg chg="mod">
          <ac:chgData name="Sean Masterton" userId="697939f5-bae9-45d4-b0c5-d247779690ac" providerId="ADAL" clId="{77B72743-B562-42E2-99C2-DFACA1F094A0}" dt="2022-05-23T21:27:33.576" v="12" actId="962"/>
          <ac:spMkLst>
            <pc:docMk/>
            <pc:sldMk cId="428311911" sldId="2147471276"/>
            <ac:spMk id="486" creationId="{55C025A3-9A31-4254-8F7C-C628EF8446BB}"/>
          </ac:spMkLst>
        </pc:spChg>
        <pc:spChg chg="mod">
          <ac:chgData name="Sean Masterton" userId="697939f5-bae9-45d4-b0c5-d247779690ac" providerId="ADAL" clId="{77B72743-B562-42E2-99C2-DFACA1F094A0}" dt="2022-05-23T21:27:33.576" v="12" actId="962"/>
          <ac:spMkLst>
            <pc:docMk/>
            <pc:sldMk cId="428311911" sldId="2147471276"/>
            <ac:spMk id="596" creationId="{BC7DE191-8AEF-4787-B97E-D016E97A0485}"/>
          </ac:spMkLst>
        </pc:spChg>
        <pc:spChg chg="mod">
          <ac:chgData name="Sean Masterton" userId="697939f5-bae9-45d4-b0c5-d247779690ac" providerId="ADAL" clId="{77B72743-B562-42E2-99C2-DFACA1F094A0}" dt="2022-05-23T21:27:33.576" v="12" actId="962"/>
          <ac:spMkLst>
            <pc:docMk/>
            <pc:sldMk cId="428311911" sldId="2147471276"/>
            <ac:spMk id="603" creationId="{082E681A-BDBE-4653-9AB0-B23AAEB5486D}"/>
          </ac:spMkLst>
        </pc:spChg>
        <pc:spChg chg="mod">
          <ac:chgData name="Sean Masterton" userId="697939f5-bae9-45d4-b0c5-d247779690ac" providerId="ADAL" clId="{77B72743-B562-42E2-99C2-DFACA1F094A0}" dt="2022-05-23T21:27:33.576" v="12" actId="962"/>
          <ac:spMkLst>
            <pc:docMk/>
            <pc:sldMk cId="428311911" sldId="2147471276"/>
            <ac:spMk id="604" creationId="{DB18EEF7-3237-4F13-A327-D3280B74D14F}"/>
          </ac:spMkLst>
        </pc:spChg>
        <pc:spChg chg="mod">
          <ac:chgData name="Sean Masterton" userId="697939f5-bae9-45d4-b0c5-d247779690ac" providerId="ADAL" clId="{77B72743-B562-42E2-99C2-DFACA1F094A0}" dt="2022-05-23T21:27:33.576" v="12" actId="962"/>
          <ac:spMkLst>
            <pc:docMk/>
            <pc:sldMk cId="428311911" sldId="2147471276"/>
            <ac:spMk id="606" creationId="{37FE27DF-5359-4660-9AAA-8DE6C927B381}"/>
          </ac:spMkLst>
        </pc:spChg>
        <pc:grpChg chg="mod">
          <ac:chgData name="Sean Masterton" userId="697939f5-bae9-45d4-b0c5-d247779690ac" providerId="ADAL" clId="{77B72743-B562-42E2-99C2-DFACA1F094A0}" dt="2022-05-23T21:27:33.576" v="12" actId="962"/>
          <ac:grpSpMkLst>
            <pc:docMk/>
            <pc:sldMk cId="428311911" sldId="2147471276"/>
            <ac:grpSpMk id="237" creationId="{0EAF01E2-CE3B-496F-B45D-7F3D9A1415D8}"/>
          </ac:grpSpMkLst>
        </pc:grpChg>
        <pc:grpChg chg="mod">
          <ac:chgData name="Sean Masterton" userId="697939f5-bae9-45d4-b0c5-d247779690ac" providerId="ADAL" clId="{77B72743-B562-42E2-99C2-DFACA1F094A0}" dt="2022-05-23T21:27:33.576" v="12" actId="962"/>
          <ac:grpSpMkLst>
            <pc:docMk/>
            <pc:sldMk cId="428311911" sldId="2147471276"/>
            <ac:grpSpMk id="254" creationId="{E25A9F15-0292-4CDD-A286-B144CD0ED670}"/>
          </ac:grpSpMkLst>
        </pc:grpChg>
        <pc:grpChg chg="mod">
          <ac:chgData name="Sean Masterton" userId="697939f5-bae9-45d4-b0c5-d247779690ac" providerId="ADAL" clId="{77B72743-B562-42E2-99C2-DFACA1F094A0}" dt="2022-05-23T21:27:33.576" v="12" actId="962"/>
          <ac:grpSpMkLst>
            <pc:docMk/>
            <pc:sldMk cId="428311911" sldId="2147471276"/>
            <ac:grpSpMk id="476" creationId="{E75D1E58-11C3-4C05-9F01-F12A7BFC47BC}"/>
          </ac:grpSpMkLst>
        </pc:grpChg>
        <pc:grpChg chg="mod">
          <ac:chgData name="Sean Masterton" userId="697939f5-bae9-45d4-b0c5-d247779690ac" providerId="ADAL" clId="{77B72743-B562-42E2-99C2-DFACA1F094A0}" dt="2022-05-23T21:27:33.576" v="12" actId="962"/>
          <ac:grpSpMkLst>
            <pc:docMk/>
            <pc:sldMk cId="428311911" sldId="2147471276"/>
            <ac:grpSpMk id="487" creationId="{AB9C7C75-2179-4F94-90C6-587C66330FFF}"/>
          </ac:grpSpMkLst>
        </pc:grpChg>
        <pc:grpChg chg="mod">
          <ac:chgData name="Sean Masterton" userId="697939f5-bae9-45d4-b0c5-d247779690ac" providerId="ADAL" clId="{77B72743-B562-42E2-99C2-DFACA1F094A0}" dt="2022-05-23T21:27:33.576" v="12" actId="962"/>
          <ac:grpSpMkLst>
            <pc:docMk/>
            <pc:sldMk cId="428311911" sldId="2147471276"/>
            <ac:grpSpMk id="597" creationId="{64A51B42-69B1-45EC-8772-26B3ADFD439E}"/>
          </ac:grpSpMkLst>
        </pc:grpChg>
        <pc:cxnChg chg="mod">
          <ac:chgData name="Sean Masterton" userId="697939f5-bae9-45d4-b0c5-d247779690ac" providerId="ADAL" clId="{77B72743-B562-42E2-99C2-DFACA1F094A0}" dt="2022-05-23T21:27:33.576" v="12" actId="962"/>
          <ac:cxnSpMkLst>
            <pc:docMk/>
            <pc:sldMk cId="428311911" sldId="2147471276"/>
            <ac:cxnSpMk id="236" creationId="{22A3710E-1831-421B-95CE-4A0CB53B5024}"/>
          </ac:cxnSpMkLst>
        </pc:cxnChg>
        <pc:cxnChg chg="mod">
          <ac:chgData name="Sean Masterton" userId="697939f5-bae9-45d4-b0c5-d247779690ac" providerId="ADAL" clId="{77B72743-B562-42E2-99C2-DFACA1F094A0}" dt="2022-05-23T21:27:33.576" v="12" actId="962"/>
          <ac:cxnSpMkLst>
            <pc:docMk/>
            <pc:sldMk cId="428311911" sldId="2147471276"/>
            <ac:cxnSpMk id="605" creationId="{0F3F1AF5-4172-454A-AF0F-C84B42A058CF}"/>
          </ac:cxnSpMkLst>
        </pc:cxnChg>
      </pc:sldChg>
      <pc:sldChg chg="new mod chgLayout">
        <pc:chgData name="Sean Masterton" userId="697939f5-bae9-45d4-b0c5-d247779690ac" providerId="ADAL" clId="{77B72743-B562-42E2-99C2-DFACA1F094A0}" dt="2022-05-23T21:29:13.671" v="22" actId="700"/>
        <pc:sldMkLst>
          <pc:docMk/>
          <pc:sldMk cId="240722160" sldId="214747127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Downloads\export.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Sheet3!$A$14</c:f>
              <c:strCache>
                <c:ptCount val="1"/>
                <c:pt idx="0">
                  <c:v>.NET 5.0</c:v>
                </c:pt>
              </c:strCache>
            </c:strRef>
          </c:tx>
          <c:spPr>
            <a:ln w="28575" cap="rnd">
              <a:solidFill>
                <a:srgbClr val="8661C5"/>
              </a:solidFill>
              <a:round/>
            </a:ln>
            <a:effectLst/>
          </c:spPr>
          <c:marker>
            <c:symbol val="none"/>
          </c:marker>
          <c:cat>
            <c:strRef>
              <c:f>Sheet3!$B$13:$F$13</c:f>
              <c:strCache>
                <c:ptCount val="5"/>
                <c:pt idx="0">
                  <c:v>Nov</c:v>
                </c:pt>
                <c:pt idx="1">
                  <c:v>Dec</c:v>
                </c:pt>
                <c:pt idx="2">
                  <c:v>Jan</c:v>
                </c:pt>
                <c:pt idx="3">
                  <c:v>Feb</c:v>
                </c:pt>
                <c:pt idx="4">
                  <c:v>Mar</c:v>
                </c:pt>
              </c:strCache>
            </c:strRef>
          </c:cat>
          <c:val>
            <c:numRef>
              <c:f>Sheet3!$B$14:$F$14</c:f>
              <c:numCache>
                <c:formatCode>#,##0</c:formatCode>
                <c:ptCount val="5"/>
                <c:pt idx="0">
                  <c:v>203031</c:v>
                </c:pt>
                <c:pt idx="1">
                  <c:v>330625</c:v>
                </c:pt>
                <c:pt idx="2">
                  <c:v>425757</c:v>
                </c:pt>
                <c:pt idx="3">
                  <c:v>501656</c:v>
                </c:pt>
                <c:pt idx="4">
                  <c:v>692853</c:v>
                </c:pt>
              </c:numCache>
            </c:numRef>
          </c:val>
          <c:smooth val="0"/>
          <c:extLst>
            <c:ext xmlns:c16="http://schemas.microsoft.com/office/drawing/2014/chart" uri="{C3380CC4-5D6E-409C-BE32-E72D297353CC}">
              <c16:uniqueId val="{00000000-DDA4-C04B-8743-A22E5C7B61BD}"/>
            </c:ext>
          </c:extLst>
        </c:ser>
        <c:ser>
          <c:idx val="1"/>
          <c:order val="1"/>
          <c:tx>
            <c:strRef>
              <c:f>Sheet3!$A$15</c:f>
              <c:strCache>
                <c:ptCount val="1"/>
                <c:pt idx="0">
                  <c:v>.NET 6.0</c:v>
                </c:pt>
              </c:strCache>
            </c:strRef>
          </c:tx>
          <c:spPr>
            <a:ln w="28575" cap="rnd">
              <a:solidFill>
                <a:srgbClr val="50E6FF"/>
              </a:solidFill>
              <a:round/>
            </a:ln>
            <a:effectLst/>
          </c:spPr>
          <c:marker>
            <c:symbol val="none"/>
          </c:marker>
          <c:cat>
            <c:strRef>
              <c:f>Sheet3!$B$13:$F$13</c:f>
              <c:strCache>
                <c:ptCount val="5"/>
                <c:pt idx="0">
                  <c:v>Nov</c:v>
                </c:pt>
                <c:pt idx="1">
                  <c:v>Dec</c:v>
                </c:pt>
                <c:pt idx="2">
                  <c:v>Jan</c:v>
                </c:pt>
                <c:pt idx="3">
                  <c:v>Feb</c:v>
                </c:pt>
                <c:pt idx="4">
                  <c:v>Mar</c:v>
                </c:pt>
              </c:strCache>
            </c:strRef>
          </c:cat>
          <c:val>
            <c:numRef>
              <c:f>Sheet3!$B$15:$F$15</c:f>
              <c:numCache>
                <c:formatCode>#,##0</c:formatCode>
                <c:ptCount val="5"/>
                <c:pt idx="0">
                  <c:v>457883</c:v>
                </c:pt>
                <c:pt idx="1">
                  <c:v>656599</c:v>
                </c:pt>
                <c:pt idx="2">
                  <c:v>833866</c:v>
                </c:pt>
                <c:pt idx="3">
                  <c:v>976992</c:v>
                </c:pt>
                <c:pt idx="4">
                  <c:v>1243430</c:v>
                </c:pt>
              </c:numCache>
            </c:numRef>
          </c:val>
          <c:smooth val="0"/>
          <c:extLst>
            <c:ext xmlns:c16="http://schemas.microsoft.com/office/drawing/2014/chart" uri="{C3380CC4-5D6E-409C-BE32-E72D297353CC}">
              <c16:uniqueId val="{00000001-DDA4-C04B-8743-A22E5C7B61BD}"/>
            </c:ext>
          </c:extLst>
        </c:ser>
        <c:dLbls>
          <c:showLegendKey val="0"/>
          <c:showVal val="0"/>
          <c:showCatName val="0"/>
          <c:showSerName val="0"/>
          <c:showPercent val="0"/>
          <c:showBubbleSize val="0"/>
        </c:dLbls>
        <c:smooth val="0"/>
        <c:axId val="142004143"/>
        <c:axId val="142015791"/>
      </c:lineChart>
      <c:catAx>
        <c:axId val="142004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42015791"/>
        <c:crosses val="autoZero"/>
        <c:auto val="1"/>
        <c:lblAlgn val="ctr"/>
        <c:lblOffset val="100"/>
        <c:noMultiLvlLbl val="0"/>
      </c:catAx>
      <c:valAx>
        <c:axId val="142015791"/>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420041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D7296A-C075-4632-94EE-0B502A2CCBEB}" type="datetimeFigureOut">
              <a:rPr lang="en-US" smtClean="0"/>
              <a:t>7/14/2022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F398F-3EB1-4611-9E50-0E4F3E5B8C28}" type="slidenum">
              <a:rPr lang="en-US" smtClean="0"/>
              <a:t>‹#›</a:t>
            </a:fld>
            <a:endParaRPr lang="en-US"/>
          </a:p>
        </p:txBody>
      </p:sp>
    </p:spTree>
    <p:extLst>
      <p:ext uri="{BB962C8B-B14F-4D97-AF65-F5344CB8AC3E}">
        <p14:creationId xmlns:p14="http://schemas.microsoft.com/office/powerpoint/2010/main" val="1016522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microsoft.com/cognitive-services/en-us/blucup-zero-keyboard"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7/14/2022 9:37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0214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Academic Knowledge : </a:t>
            </a:r>
            <a:r>
              <a:rPr lang="en-US" sz="1400" b="0" i="0" u="none" strike="noStrike" kern="1200">
                <a:solidFill>
                  <a:schemeClr val="tx1"/>
                </a:solidFill>
                <a:effectLst/>
                <a:latin typeface="Segoe UI Light" pitchFamily="34" charset="0"/>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a:t> </a:t>
            </a:r>
            <a:r>
              <a:rPr lang="en-US" sz="1400" b="0" i="0" u="none" strike="noStrike" kern="1200">
                <a:solidFill>
                  <a:schemeClr val="tx1"/>
                </a:solidFill>
                <a:effectLst/>
                <a:latin typeface="Segoe UI Light" pitchFamily="34" charset="0"/>
                <a:ea typeface="+mn-ea"/>
                <a:cs typeface="+mn-cs"/>
              </a:rPr>
              <a:t>1. Developers can use this API to build search features such as the knowledge-based query auto-suggest and search results at  http://academic.microsoft.com.  </a:t>
            </a:r>
            <a:br>
              <a:rPr lang="en-US" sz="1400" b="0" i="0" u="none" strike="noStrike" kern="1200">
                <a:solidFill>
                  <a:schemeClr val="tx1"/>
                </a:solidFill>
                <a:effectLst/>
                <a:latin typeface="Segoe UI Light" pitchFamily="34" charset="0"/>
                <a:ea typeface="+mn-ea"/>
                <a:cs typeface="+mn-cs"/>
              </a:rPr>
            </a:br>
            <a:r>
              <a:rPr lang="en-US" sz="1400" b="0" i="0" u="none" strike="noStrike" kern="1200">
                <a:solidFill>
                  <a:schemeClr val="tx1"/>
                </a:solidFill>
                <a:effectLst/>
                <a:latin typeface="Segoe UI Light" pitchFamily="34" charset="0"/>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a:t>A publication about our approach can be found here: http://research.microsoft.com/apps/pubs/default.aspx?id=246609  </a:t>
            </a:r>
            <a:r>
              <a:rPr lang="en-US" sz="1400" b="0" i="0" u="none" strike="noStrike" kern="1200">
                <a:solidFill>
                  <a:schemeClr val="tx1"/>
                </a:solidFill>
                <a:effectLst/>
                <a:latin typeface="Segoe UI Light" pitchFamily="34" charset="0"/>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b="1"/>
              <a:t>Knowledge Exploration Service : </a:t>
            </a:r>
            <a:r>
              <a:rPr lang="en-US" sz="1400" b="0" i="0" u="none" strike="noStrike" kern="1200">
                <a:solidFill>
                  <a:schemeClr val="tx1"/>
                </a:solidFill>
                <a:effectLst/>
                <a:latin typeface="Segoe UI Light" pitchFamily="34" charset="0"/>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1400" b="0" i="0" u="none" strike="noStrike" kern="1200">
                <a:solidFill>
                  <a:schemeClr val="tx1"/>
                </a:solidFill>
                <a:effectLst/>
                <a:latin typeface="Segoe UI Light" pitchFamily="34" charset="0"/>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b="1"/>
              <a:t>Entity</a:t>
            </a:r>
            <a:r>
              <a:rPr lang="en-US" b="1" baseline="0"/>
              <a:t> Linking : </a:t>
            </a:r>
            <a:r>
              <a:rPr lang="en-US" sz="1400" b="0" i="0" u="none" strike="noStrike" kern="1200">
                <a:solidFill>
                  <a:schemeClr val="tx1"/>
                </a:solidFill>
                <a:effectLst/>
                <a:latin typeface="Segoe UI Light" pitchFamily="34" charset="0"/>
                <a:ea typeface="+mn-ea"/>
                <a:cs typeface="+mn-cs"/>
              </a:rPr>
              <a:t> Given a specific paragraph of text within a document, the Entity Linking will recognize and identify each separate entity based on the context and linking the entity to </a:t>
            </a:r>
            <a:r>
              <a:rPr lang="en-US" sz="1400" b="0" i="0" u="none" strike="noStrike" kern="1200" err="1">
                <a:solidFill>
                  <a:schemeClr val="tx1"/>
                </a:solidFill>
                <a:effectLst/>
                <a:latin typeface="Segoe UI Light" pitchFamily="34" charset="0"/>
                <a:ea typeface="+mn-ea"/>
                <a:cs typeface="+mn-cs"/>
              </a:rPr>
              <a:t>wikipedia</a:t>
            </a:r>
            <a:r>
              <a:rPr lang="en-US" sz="1400" b="0" i="0" u="none" strike="noStrike" kern="1200">
                <a:solidFill>
                  <a:schemeClr val="tx1"/>
                </a:solidFill>
                <a:effectLst/>
                <a:latin typeface="Segoe UI Light" pitchFamily="34" charset="0"/>
                <a:ea typeface="+mn-ea"/>
                <a:cs typeface="+mn-cs"/>
              </a:rPr>
              <a:t>.</a:t>
            </a:r>
            <a:r>
              <a:rPr lang="en-US"/>
              <a:t> Use cases: </a:t>
            </a:r>
            <a:r>
              <a:rPr lang="en-US" sz="1400" b="0" i="0" u="none" strike="noStrike" kern="1200">
                <a:solidFill>
                  <a:schemeClr val="tx1"/>
                </a:solidFill>
                <a:effectLst/>
                <a:latin typeface="Segoe UI Light" pitchFamily="34" charset="0"/>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baseline="0"/>
              <a:t>We also have SDKs available for Entity Linking.</a:t>
            </a:r>
            <a:endParaRPr lang="en-US"/>
          </a:p>
          <a:p>
            <a:pPr marL="0" lvl="0" indent="0">
              <a:buFont typeface="Arial" panose="020B0604020202020204" pitchFamily="34" charset="0"/>
              <a:buNone/>
            </a:pP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i="0" u="none" strike="noStrike" kern="1200">
                <a:solidFill>
                  <a:schemeClr val="tx1"/>
                </a:solidFill>
                <a:effectLst/>
                <a:latin typeface="Segoe UI Light" pitchFamily="34" charset="0"/>
                <a:ea typeface="+mn-ea"/>
                <a:cs typeface="+mn-cs"/>
              </a:rPr>
              <a:t>Recommendations</a:t>
            </a:r>
            <a:r>
              <a:rPr lang="en-US" sz="1400" b="1" i="0" u="none" strike="noStrike" kern="1200" baseline="0">
                <a:solidFill>
                  <a:schemeClr val="tx1"/>
                </a:solidFill>
                <a:effectLst/>
                <a:latin typeface="Segoe UI Light" pitchFamily="34" charset="0"/>
                <a:ea typeface="+mn-ea"/>
                <a:cs typeface="+mn-cs"/>
              </a:rPr>
              <a:t> API: </a:t>
            </a:r>
            <a:r>
              <a:rPr lang="en-US"/>
              <a:t>Learn from previous transactions to predict which items are more likely to be of interest to or purchased by your customers. Built using Azure Machine Learning, the Recommendations engine uses customer data—either past customer activity you’ve uploaded or data collected directly from your digital store—to offer recommended items for your customers and increase conversion rates.</a:t>
            </a: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a:t>Custom Decision Service: </a:t>
            </a:r>
            <a:r>
              <a:rPr lang="en-US"/>
              <a:t>a service that helps you create intelligent systems with a cloud-based contextual decision-making API that adapts with experience. Custom Decision service uses reinforcement learning in a new approach for personalizing content; it’s able to plug into your application and helps to make decisions in real time as it automatically adapts to optimize your metrics over time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err="1"/>
              <a:t>QnA</a:t>
            </a:r>
            <a:r>
              <a:rPr lang="en-US" b="1"/>
              <a:t> Maker : Distill information into conversational, easy-to-navigate answers.</a:t>
            </a:r>
          </a:p>
          <a:p>
            <a:r>
              <a:rPr lang="en-US" b="1"/>
              <a:t>Extract questions and answers</a:t>
            </a:r>
          </a:p>
          <a:p>
            <a:r>
              <a:rPr lang="en-US" err="1"/>
              <a:t>QnA</a:t>
            </a:r>
            <a:r>
              <a:rPr lang="en-US"/>
              <a:t> Maker extracts all possible pairs of questions and answers from user provided content – FAQ URLs, documents and editorial content.</a:t>
            </a:r>
          </a:p>
          <a:p>
            <a:r>
              <a:rPr lang="en-US" b="1"/>
              <a:t>Test, train and publish</a:t>
            </a:r>
          </a:p>
          <a:p>
            <a:r>
              <a:rPr lang="en-US"/>
              <a:t>Through </a:t>
            </a:r>
            <a:r>
              <a:rPr lang="en-US" err="1"/>
              <a:t>QnA</a:t>
            </a:r>
            <a:r>
              <a:rPr lang="en-US"/>
              <a:t> Maker’s easy-to-use GUI, you can edit, remove or add pair before testing and training the knowledge base and publishing your knowledge base as an API endpoint.</a:t>
            </a:r>
          </a:p>
          <a:p>
            <a:r>
              <a:rPr lang="en-US" b="1"/>
              <a:t>Integrates with other APIs and solutions</a:t>
            </a:r>
          </a:p>
          <a:p>
            <a:r>
              <a:rPr lang="en-US" err="1"/>
              <a:t>QnA</a:t>
            </a:r>
            <a:r>
              <a:rPr lang="en-US"/>
              <a:t> Maker integrates with other APIs seamlessly and at scale. Use </a:t>
            </a:r>
            <a:r>
              <a:rPr lang="en-US" err="1"/>
              <a:t>QnA</a:t>
            </a:r>
            <a:r>
              <a:rPr lang="en-US"/>
              <a:t> Maker with Cognitive Services such as Language Understanding Intelligent Service and create something as elegantly simple as a chat bot that answers FAQs, or as complex as an interactive virtual guide.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a:p>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7/14/2022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44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partners. In total, we have 4 Search APIs for web, image, video and news search. In addition we provide access to our Autosuggest (type-ahead) and Spell Check services.</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900"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Image Search API:  </a:t>
            </a:r>
            <a:r>
              <a:rPr lang="en-US" sz="900" dirty="0"/>
              <a:t>Help users scour the web for images. Results include thumbnails, full image URLs, publishing website info, image metadata, and more. Try out the demo.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Video Search API:  </a:t>
            </a:r>
            <a:r>
              <a:rPr lang="en-US" sz="900" dirty="0"/>
              <a:t>Find videos across the web. Results provide useful metadata including creator, encoding format, video length, view count, and more</a:t>
            </a: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News Search API: </a:t>
            </a:r>
            <a:r>
              <a:rPr lang="en-US" sz="900" dirty="0"/>
              <a:t>Search the web for news articles. Results include details like authoritative image of the news article, related news and categories, provider info, article URL, and date added</a:t>
            </a:r>
          </a:p>
          <a:p>
            <a:pPr marL="0" lvl="0" indent="0">
              <a:buFont typeface="Arial" panose="020B0604020202020204" pitchFamily="34" charset="0"/>
              <a:buNone/>
            </a:pPr>
            <a:endParaRPr lang="en-US" sz="9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baseline="0" dirty="0"/>
              <a:t>Bing Autosuggest API: </a:t>
            </a:r>
            <a:r>
              <a:rPr lang="en-US" sz="900" dirty="0"/>
              <a:t>Help users complete queries faster by adding intelligent type-ahead capabilities to your app or website. Empower users to type less and do more with automated and complete search suggestions.</a:t>
            </a:r>
            <a:endParaRPr lang="en-US" sz="90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Custom Search: </a:t>
            </a:r>
            <a:r>
              <a:rPr lang="en-US" sz="900" dirty="0"/>
              <a:t>lets you create a highly-customized web search experience, which delivers better and more relevant results from your targeted web space. Featuring a straightforward User Interface, Bing Custom Search enables you to create your own web search service without a line of code. Specify the slices of the web that you want to draw from and explore site suggestions to intelligently expand the scope of your search domain. Bing Custom Search can empower businesses of any size, hobbyists and entrepreneurs to design and deploy web search applications for any possible scenario.</a:t>
            </a:r>
            <a:endParaRPr lang="en-US" sz="900" b="1"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0" baseline="0" dirty="0"/>
              <a:t>Bing Entity Search API </a:t>
            </a:r>
            <a:r>
              <a:rPr lang="en-US" sz="900" b="1" dirty="0"/>
              <a:t>- Search for the most relevant entity</a:t>
            </a:r>
          </a:p>
          <a:p>
            <a:r>
              <a:rPr lang="en-US" sz="900" dirty="0"/>
              <a:t>Harness the power of the web with the Bing Entity Search API. You can enrich your app by infusing knowledge search into existing content. Bing Entity Search API will identify the most relevant entity based on your searched term, spanning multiple entity types such as famous people, places, movies, TV shows, video games, books, and even local businesses near you.</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7/14/2022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954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a:solidFill>
                  <a:schemeClr val="tx1"/>
                </a:solidFill>
                <a:effectLst/>
                <a:latin typeface="+mn-lt"/>
                <a:ea typeface="+mn-ea"/>
                <a:cs typeface="+mn-cs"/>
              </a:rPr>
              <a:t>Project Prague</a:t>
            </a:r>
            <a:r>
              <a:rPr lang="en-US" sz="1200" kern="1200">
                <a:solidFill>
                  <a:schemeClr val="tx1"/>
                </a:solidFill>
                <a:effectLst/>
                <a:latin typeface="+mn-lt"/>
                <a:ea typeface="+mn-ea"/>
                <a:cs typeface="+mn-cs"/>
              </a:rPr>
              <a:t>.  SDK to incorporate gesture-based controls into your apps. Quickly define and implement customized hand gestures, creating a more natural user experience.  Limited private preview availability at launch.</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Cuzco</a:t>
            </a:r>
            <a:r>
              <a:rPr lang="en-US" sz="1200" kern="1200">
                <a:solidFill>
                  <a:schemeClr val="tx1"/>
                </a:solidFill>
                <a:effectLst/>
                <a:latin typeface="+mn-lt"/>
                <a:ea typeface="+mn-ea"/>
                <a:cs typeface="+mn-cs"/>
              </a:rPr>
              <a:t>.  API to help developers find events associated with Wikipedia entities. Begin with a Wikipedia entity, and receive a list of related events organized by time.</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Johannesburg</a:t>
            </a:r>
            <a:r>
              <a:rPr lang="en-US" sz="1200" kern="1200">
                <a:solidFill>
                  <a:schemeClr val="tx1"/>
                </a:solidFill>
                <a:effectLst/>
                <a:latin typeface="+mn-lt"/>
                <a:ea typeface="+mn-ea"/>
                <a:cs typeface="+mn-cs"/>
              </a:rPr>
              <a:t>.  API to calculate route logistics for with deeper location intelligence to account for specific enterprise requirements. IE: weight, height length, hazardous materials, etc.</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Nanjing</a:t>
            </a:r>
            <a:r>
              <a:rPr lang="en-US" sz="1200" kern="1200">
                <a:solidFill>
                  <a:schemeClr val="tx1"/>
                </a:solidFill>
                <a:effectLst/>
                <a:latin typeface="+mn-lt"/>
                <a:ea typeface="+mn-ea"/>
                <a:cs typeface="+mn-cs"/>
              </a:rPr>
              <a:t>.  API to calculate isochrones - time and distance-based recommendations for enterprise route optimization.</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Abu Dhabi</a:t>
            </a:r>
            <a:r>
              <a:rPr lang="en-US" sz="1200" kern="1200">
                <a:solidFill>
                  <a:schemeClr val="tx1"/>
                </a:solidFill>
                <a:effectLst/>
                <a:latin typeface="+mn-lt"/>
                <a:ea typeface="+mn-ea"/>
                <a:cs typeface="+mn-cs"/>
              </a:rPr>
              <a:t>.  API to create distance matrices, enabling you to calculate a histogram of travel times, and serve as stepping stone for enterprise route optimization.</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Wollongong</a:t>
            </a:r>
            <a:r>
              <a:rPr lang="en-US" sz="1200" kern="1200">
                <a:solidFill>
                  <a:schemeClr val="tx1"/>
                </a:solidFill>
                <a:effectLst/>
                <a:latin typeface="+mn-lt"/>
                <a:ea typeface="+mn-ea"/>
                <a:cs typeface="+mn-cs"/>
              </a:rPr>
              <a:t>.  API to help ‘score’ the attractiveness of a location, based on how many of a particular amenity are within a specific distance.  Ex: restaurants, parks, transit stops.</a:t>
            </a:r>
            <a:endParaRPr lang="en-US" sz="1600" kern="120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7/14/2022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7601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question that you</a:t>
            </a:r>
            <a:r>
              <a:rPr lang="en-US" baseline="0" dirty="0"/>
              <a:t> will get is to demo the APIs.  This is a good place to show a demo from our website www.microsoft.com/cognitive or do show one that you create using your favorite APIs.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7/14/2022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484443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Cognitive</a:t>
            </a:r>
            <a:r>
              <a:rPr lang="en-US" sz="900" kern="1200" baseline="0" dirty="0">
                <a:solidFill>
                  <a:schemeClr val="tx1"/>
                </a:solidFill>
                <a:effectLst/>
                <a:latin typeface="Segoe UI Light" pitchFamily="34" charset="0"/>
                <a:ea typeface="+mn-ea"/>
                <a:cs typeface="+mn-cs"/>
              </a:rPr>
              <a:t> Services product marketing team will be building case studies on the APIs on a regular basis.  Keep checking the Infopedia site for updates.  Additionally, the Azure product marketing team will be building case studies on Cognitive Services as part of the Cortana Intelligence Suite marketing program.  Depending on who your target audience is, you can use either or both team case studies on Cognitive Services.  </a:t>
            </a:r>
            <a:endParaRPr lang="en-US" sz="900" b="1" u="sng" kern="1200" dirty="0">
              <a:solidFill>
                <a:schemeClr val="tx1"/>
              </a:solidFill>
              <a:effectLst/>
              <a:latin typeface="Segoe UI Light" pitchFamily="34" charset="0"/>
              <a:ea typeface="+mn-ea"/>
              <a:cs typeface="+mn-cs"/>
              <a:hlinkClick r:id="" action="ppaction://noaction"/>
            </a:endParaRPr>
          </a:p>
          <a:p>
            <a:endParaRPr lang="en-US" sz="900" b="1" u="sng" kern="1200" dirty="0">
              <a:solidFill>
                <a:schemeClr val="tx1"/>
              </a:solidFill>
              <a:effectLst/>
              <a:latin typeface="Segoe UI Light" pitchFamily="34" charset="0"/>
              <a:ea typeface="+mn-ea"/>
              <a:cs typeface="+mn-cs"/>
              <a:hlinkClick r:id="" action="ppaction://noaction"/>
            </a:endParaRPr>
          </a:p>
          <a:p>
            <a:r>
              <a:rPr lang="en-US" sz="900" b="1" u="sng" kern="1200" dirty="0" err="1">
                <a:solidFill>
                  <a:schemeClr val="tx1"/>
                </a:solidFill>
                <a:effectLst/>
                <a:latin typeface="Segoe UI Light" pitchFamily="34" charset="0"/>
                <a:ea typeface="+mn-ea"/>
                <a:cs typeface="+mn-cs"/>
                <a:hlinkClick r:id="rId3"/>
              </a:rPr>
              <a:t>Vigiglobe</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Vigiglobe</a:t>
            </a:r>
            <a:r>
              <a:rPr lang="en-US" sz="900" kern="1200" dirty="0">
                <a:solidFill>
                  <a:schemeClr val="tx1"/>
                </a:solidFill>
                <a:effectLst/>
                <a:latin typeface="Segoe UI Light" pitchFamily="34" charset="0"/>
                <a:ea typeface="+mn-ea"/>
                <a:cs typeface="+mn-cs"/>
              </a:rPr>
              <a:t> saw an opportunity to analyze not only what was being said on social media, but also the context in which it was being discussed. The team created proprietary algorithms to accurately interpret and contextualize social media messages in real time. Using the Computer Vision API of Microsoft </a:t>
            </a: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7/14/2022 9:37 AM</a:t>
            </a:fld>
            <a:endParaRPr lang="en-US" dirty="0">
              <a:solidFill>
                <a:prstClr val="black"/>
              </a:solidFill>
            </a:endParaRPr>
          </a:p>
        </p:txBody>
      </p:sp>
    </p:spTree>
    <p:extLst>
      <p:ext uri="{BB962C8B-B14F-4D97-AF65-F5344CB8AC3E}">
        <p14:creationId xmlns:p14="http://schemas.microsoft.com/office/powerpoint/2010/main" val="2212630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Cognitive</a:t>
            </a:r>
            <a:r>
              <a:rPr lang="en-US" sz="900" kern="1200" baseline="0" dirty="0">
                <a:solidFill>
                  <a:schemeClr val="tx1"/>
                </a:solidFill>
                <a:effectLst/>
                <a:latin typeface="Segoe UI Light" pitchFamily="34" charset="0"/>
                <a:ea typeface="+mn-ea"/>
                <a:cs typeface="+mn-cs"/>
              </a:rPr>
              <a:t> Services product marketing team will be building case studies on the APIs on a regular basis.  Keep checking the Infopedia site for updates.  Additionally, the Azure product marketing team will be building case studies on Cognitive Services as part of the Cortana Intelligence Suite marketing program.  Depending on who your target audience is, you can use either or both team case studies on Cognitive Services.  </a:t>
            </a:r>
            <a:endParaRPr lang="en-US" sz="900" b="1" u="sng" kern="1200" dirty="0">
              <a:solidFill>
                <a:schemeClr val="tx1"/>
              </a:solidFill>
              <a:effectLst/>
              <a:latin typeface="Segoe UI Light" pitchFamily="34" charset="0"/>
              <a:ea typeface="+mn-ea"/>
              <a:cs typeface="+mn-cs"/>
              <a:hlinkClick r:id="rId3"/>
            </a:endParaRPr>
          </a:p>
          <a:p>
            <a:endParaRPr lang="en-US" sz="900" b="1" u="sng" kern="1200" dirty="0">
              <a:solidFill>
                <a:schemeClr val="tx1"/>
              </a:solidFill>
              <a:effectLst/>
              <a:latin typeface="Segoe UI Light" pitchFamily="34" charset="0"/>
              <a:ea typeface="+mn-ea"/>
              <a:cs typeface="+mn-cs"/>
              <a:hlinkClick r:id="" action="ppaction://noaction"/>
            </a:endParaRPr>
          </a:p>
          <a:p>
            <a:endParaRPr lang="en-US" sz="900" b="1" u="sng" kern="1200" dirty="0">
              <a:solidFill>
                <a:schemeClr val="tx1"/>
              </a:solidFill>
              <a:effectLst/>
              <a:latin typeface="Segoe UI Light" pitchFamily="34" charset="0"/>
              <a:ea typeface="+mn-ea"/>
              <a:cs typeface="+mn-cs"/>
              <a:hlinkClick r:id="" action="ppaction://noaction"/>
            </a:endParaRPr>
          </a:p>
          <a:p>
            <a:r>
              <a:rPr lang="en-US" sz="900" b="1" u="sng" kern="1200" dirty="0" err="1">
                <a:solidFill>
                  <a:schemeClr val="tx1"/>
                </a:solidFill>
                <a:effectLst/>
                <a:latin typeface="Segoe UI Light" pitchFamily="34" charset="0"/>
                <a:ea typeface="+mn-ea"/>
                <a:cs typeface="+mn-cs"/>
                <a:hlinkClick r:id="rId4"/>
              </a:rPr>
              <a:t>Blucup</a:t>
            </a:r>
            <a:endParaRPr lang="en-US" sz="900" dirty="0">
              <a:effectLst/>
            </a:endParaRPr>
          </a:p>
          <a:p>
            <a:r>
              <a:rPr lang="en-US" sz="900" kern="1200" dirty="0">
                <a:solidFill>
                  <a:schemeClr val="tx1"/>
                </a:solidFill>
                <a:effectLst/>
                <a:latin typeface="Segoe UI Light" pitchFamily="34" charset="0"/>
                <a:ea typeface="+mn-ea"/>
                <a:cs typeface="+mn-cs"/>
              </a:rPr>
              <a:t>Finland-based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was on a mission to solve a common problem: how can salespeople capture data while on the go? The company developed the Zero Keyboard app, which sales reps could use to record customer information quickly and add it automatically to their customer relationship management (CRM) systems using touch gestures, voice, and pictures. Using the Speech and Computer Vision APIs from Microsoft Cognitive Services,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provides customers with accurate results and rich features—all while speeding development internally.</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7/14/2022 9:37 AM</a:t>
            </a:fld>
            <a:endParaRPr lang="en-US" dirty="0">
              <a:solidFill>
                <a:prstClr val="black"/>
              </a:solidFill>
            </a:endParaRPr>
          </a:p>
        </p:txBody>
      </p:sp>
    </p:spTree>
    <p:extLst>
      <p:ext uri="{BB962C8B-B14F-4D97-AF65-F5344CB8AC3E}">
        <p14:creationId xmlns:p14="http://schemas.microsoft.com/office/powerpoint/2010/main" val="1211609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strong documentation,</a:t>
            </a:r>
            <a:r>
              <a:rPr lang="en-US" baseline="0" dirty="0"/>
              <a:t> sample code and community resources is critical for developers to be able to understand and become users of Cognitive Services.  Customize these links based on your own resources or use the ones listed here.  </a:t>
            </a:r>
            <a:endParaRPr lang="en-US" dirty="0"/>
          </a:p>
        </p:txBody>
      </p:sp>
    </p:spTree>
    <p:extLst>
      <p:ext uri="{BB962C8B-B14F-4D97-AF65-F5344CB8AC3E}">
        <p14:creationId xmlns:p14="http://schemas.microsoft.com/office/powerpoint/2010/main" val="2922462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6950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why should you try Microsoft Cognitive Services?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7/14/2022 9:37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1575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7/14/2022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5587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7/14/2022 9:37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867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549287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3F398F-3EB1-4611-9E50-0E4F3E5B8C28}" type="slidenum">
              <a:rPr lang="en-US" smtClean="0"/>
              <a:t>38</a:t>
            </a:fld>
            <a:endParaRPr lang="en-US"/>
          </a:p>
        </p:txBody>
      </p:sp>
    </p:spTree>
    <p:extLst>
      <p:ext uri="{BB962C8B-B14F-4D97-AF65-F5344CB8AC3E}">
        <p14:creationId xmlns:p14="http://schemas.microsoft.com/office/powerpoint/2010/main" val="1762219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3F398F-3EB1-4611-9E50-0E4F3E5B8C28}" type="slidenum">
              <a:rPr lang="en-US" smtClean="0"/>
              <a:t>39</a:t>
            </a:fld>
            <a:endParaRPr lang="en-US"/>
          </a:p>
        </p:txBody>
      </p:sp>
    </p:spTree>
    <p:extLst>
      <p:ext uri="{BB962C8B-B14F-4D97-AF65-F5344CB8AC3E}">
        <p14:creationId xmlns:p14="http://schemas.microsoft.com/office/powerpoint/2010/main" val="123674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3F398F-3EB1-4611-9E50-0E4F3E5B8C28}" type="slidenum">
              <a:rPr lang="en-US" smtClean="0"/>
              <a:t>40</a:t>
            </a:fld>
            <a:endParaRPr lang="en-US"/>
          </a:p>
        </p:txBody>
      </p:sp>
    </p:spTree>
    <p:extLst>
      <p:ext uri="{BB962C8B-B14F-4D97-AF65-F5344CB8AC3E}">
        <p14:creationId xmlns:p14="http://schemas.microsoft.com/office/powerpoint/2010/main" val="4271458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F3F398F-3EB1-4611-9E50-0E4F3E5B8C28}" type="slidenum">
              <a:rPr lang="en-US" smtClean="0"/>
              <a:t>42</a:t>
            </a:fld>
            <a:endParaRPr lang="en-US"/>
          </a:p>
        </p:txBody>
      </p:sp>
    </p:spTree>
    <p:extLst>
      <p:ext uri="{BB962C8B-B14F-4D97-AF65-F5344CB8AC3E}">
        <p14:creationId xmlns:p14="http://schemas.microsoft.com/office/powerpoint/2010/main" val="2454150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612">
              <a:defRPr/>
            </a:pPr>
            <a:fld id="{E0AE778D-2A57-4226-B72B-26EA3CA60131}" type="slidenum">
              <a:rPr lang="en-US">
                <a:solidFill>
                  <a:prstClr val="black"/>
                </a:solidFill>
                <a:latin typeface="Calibri" panose="020F0502020204030204"/>
              </a:rPr>
              <a:pPr defTabSz="966612">
                <a:defRPr/>
              </a:pPr>
              <a:t>43</a:t>
            </a:fld>
            <a:endParaRPr lang="en-US">
              <a:solidFill>
                <a:prstClr val="black"/>
              </a:solidFill>
              <a:latin typeface="Calibri" panose="020F0502020204030204"/>
            </a:endParaRPr>
          </a:p>
        </p:txBody>
      </p:sp>
    </p:spTree>
    <p:extLst>
      <p:ext uri="{BB962C8B-B14F-4D97-AF65-F5344CB8AC3E}">
        <p14:creationId xmlns:p14="http://schemas.microsoft.com/office/powerpoint/2010/main" val="566302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19215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956841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445219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99567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7/14/2022 9:37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017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871631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045E74FF-B95A-3049-B6BA-741949CDE00C}" type="slidenum">
              <a:rPr lang="en-US">
                <a:solidFill>
                  <a:prstClr val="black"/>
                </a:solidFill>
                <a:latin typeface="Calibri" panose="020F0502020204030204"/>
              </a:rPr>
              <a:pPr defTabSz="966612">
                <a:defRPr/>
              </a:pPr>
              <a:t>49</a:t>
            </a:fld>
            <a:endParaRPr lang="en-US">
              <a:solidFill>
                <a:prstClr val="black"/>
              </a:solidFill>
              <a:latin typeface="Calibri" panose="020F0502020204030204"/>
            </a:endParaRPr>
          </a:p>
        </p:txBody>
      </p:sp>
    </p:spTree>
    <p:extLst>
      <p:ext uri="{BB962C8B-B14F-4D97-AF65-F5344CB8AC3E}">
        <p14:creationId xmlns:p14="http://schemas.microsoft.com/office/powerpoint/2010/main" val="3043359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964088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644103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939826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557546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37677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627863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Header Placeholder 3"/>
          <p:cNvSpPr>
            <a:spLocks noGrp="1"/>
          </p:cNvSpPr>
          <p:nvPr>
            <p:ph type="hdr" sz="quarter"/>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rPr>
              <a:pPr defTabSz="966577">
                <a:defRPr/>
              </a:pPr>
              <a:t>7/14/2022 9:37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56</a:t>
            </a:fld>
            <a:endParaRPr lang="en-US">
              <a:solidFill>
                <a:prstClr val="black"/>
              </a:solidFill>
            </a:endParaRPr>
          </a:p>
        </p:txBody>
      </p:sp>
    </p:spTree>
    <p:extLst>
      <p:ext uri="{BB962C8B-B14F-4D97-AF65-F5344CB8AC3E}">
        <p14:creationId xmlns:p14="http://schemas.microsoft.com/office/powerpoint/2010/main" val="3649242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655676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7/14/2022 9:37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49484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841718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577578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Header Placeholder 3"/>
          <p:cNvSpPr>
            <a:spLocks noGrp="1"/>
          </p:cNvSpPr>
          <p:nvPr>
            <p:ph type="hdr" sz="quarter"/>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rPr>
              <a:pPr defTabSz="966577">
                <a:defRPr/>
              </a:pPr>
              <a:t>7/14/2022 9:37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60</a:t>
            </a:fld>
            <a:endParaRPr lang="en-US">
              <a:solidFill>
                <a:prstClr val="black"/>
              </a:solidFill>
            </a:endParaRPr>
          </a:p>
        </p:txBody>
      </p:sp>
    </p:spTree>
    <p:extLst>
      <p:ext uri="{BB962C8B-B14F-4D97-AF65-F5344CB8AC3E}">
        <p14:creationId xmlns:p14="http://schemas.microsoft.com/office/powerpoint/2010/main" val="27954483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rPr>
              <a:pPr defTabSz="966577">
                <a:defRPr/>
              </a:pPr>
              <a:t>7/14/2022 9:37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61</a:t>
            </a:fld>
            <a:endParaRPr lang="en-US">
              <a:solidFill>
                <a:prstClr val="black"/>
              </a:solidFill>
            </a:endParaRPr>
          </a:p>
        </p:txBody>
      </p:sp>
    </p:spTree>
    <p:extLst>
      <p:ext uri="{BB962C8B-B14F-4D97-AF65-F5344CB8AC3E}">
        <p14:creationId xmlns:p14="http://schemas.microsoft.com/office/powerpoint/2010/main" val="4208648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8750640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771558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7/14/2022 9:37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954153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0" dirty="0"/>
              <a:t>Flexible:  </a:t>
            </a:r>
            <a:r>
              <a:rPr lang="en-US" sz="900" dirty="0"/>
              <a:t>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Tap into </a:t>
            </a:r>
            <a:r>
              <a:rPr lang="en-US" sz="9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7/14/2022 9:37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20832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Here’s a preview of the Seeing AI app, which started as a research project that helps people who are visually impaired or blind to understand who and what is around them. </a:t>
            </a:r>
          </a:p>
          <a:p>
            <a:endParaRPr lang="en-US" sz="900" dirty="0"/>
          </a:p>
          <a:p>
            <a:pPr>
              <a:spcAft>
                <a:spcPts val="1800"/>
              </a:spcAft>
            </a:pPr>
            <a:r>
              <a:rPr lang="en-US" sz="900" dirty="0">
                <a:solidFill>
                  <a:schemeClr val="bg1"/>
                </a:solidFill>
              </a:rPr>
              <a:t>The app will use computer vision, image &amp; speech recognition, natural language processing and machine learning from Microsoft Cognitive Services.</a:t>
            </a:r>
            <a:r>
              <a:rPr lang="en-US" sz="900" baseline="0" dirty="0">
                <a:solidFill>
                  <a:schemeClr val="bg1"/>
                </a:solidFill>
              </a:rPr>
              <a:t> </a:t>
            </a:r>
            <a:r>
              <a:rPr lang="en-US" sz="900" dirty="0">
                <a:solidFill>
                  <a:schemeClr val="bg1"/>
                </a:solidFill>
              </a:rPr>
              <a:t>The app is under development and is not available today but it shows what’s possible with the APIs. </a:t>
            </a:r>
          </a:p>
          <a:p>
            <a:endParaRPr lang="en-US" sz="90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7/14/2022 9:37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953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7/14/2022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91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Speech</a:t>
            </a:r>
            <a:r>
              <a:rPr lang="en-US" dirty="0"/>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a:t>
            </a:r>
          </a:p>
          <a:p>
            <a:pPr marL="0" lvl="0" indent="0">
              <a:buFont typeface="Arial" panose="020B0604020202020204" pitchFamily="34" charset="0"/>
              <a:buNone/>
            </a:pPr>
            <a:endParaRPr lang="en-US" dirty="0"/>
          </a:p>
          <a:p>
            <a:pPr defTabSz="914224">
              <a:spcAft>
                <a:spcPts val="1500"/>
              </a:spcAft>
              <a:defRPr/>
            </a:pPr>
            <a:r>
              <a:rPr lang="en-US" b="1" dirty="0"/>
              <a:t>Bing Speech API: </a:t>
            </a:r>
            <a:r>
              <a:rPr lang="en-US" sz="2400" dirty="0"/>
              <a:t>Convert audio to text, understand intent, and convert text back to speech for natural responsiveness. </a:t>
            </a:r>
            <a:r>
              <a:rPr lang="en-US" kern="0" dirty="0"/>
              <a:t>Converts spoken audio to text. </a:t>
            </a:r>
            <a:r>
              <a:rPr lang="en-US" b="1" kern="0" dirty="0"/>
              <a:t>Synthesize Speech - </a:t>
            </a:r>
            <a:r>
              <a:rPr lang="en-US" kern="0" dirty="0"/>
              <a:t>Synthesize audio from Text. </a:t>
            </a:r>
          </a:p>
          <a:p>
            <a:pPr defTabSz="914224">
              <a:spcAft>
                <a:spcPts val="1500"/>
              </a:spcAft>
              <a:defRPr/>
            </a:pPr>
            <a:endParaRPr lang="en-US" dirty="0"/>
          </a:p>
          <a:p>
            <a:pPr marL="0" lvl="0" indent="0">
              <a:buFont typeface="Arial" panose="020B0604020202020204" pitchFamily="34" charset="0"/>
              <a:buNone/>
            </a:pPr>
            <a:r>
              <a:rPr lang="en-US" b="1" dirty="0"/>
              <a:t>Custom Speech Service: </a:t>
            </a:r>
            <a:r>
              <a:rPr lang="en-US" sz="1400" b="0" i="0" u="none" strike="noStrike" kern="1200" dirty="0">
                <a:solidFill>
                  <a:schemeClr val="tx1"/>
                </a:solidFill>
                <a:effectLst/>
                <a:latin typeface="Segoe UI Light" pitchFamily="34" charset="0"/>
                <a:ea typeface="+mn-ea"/>
                <a:cs typeface="+mn-cs"/>
              </a:rPr>
              <a:t>Custom Speech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dirty="0"/>
              <a:t> </a:t>
            </a:r>
            <a:r>
              <a:rPr lang="en-US" sz="1400" b="0" i="0" u="none" strike="noStrike" kern="1200" dirty="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For acoustic model adaptation, the technology is described in this paper:</a:t>
            </a:r>
            <a:br>
              <a:rPr lang="en-US" sz="1400" b="0" i="0" u="none" strike="noStrike" kern="1200" dirty="0">
                <a:solidFill>
                  <a:schemeClr val="tx1"/>
                </a:solidFill>
                <a:effectLst/>
                <a:latin typeface="Segoe UI Light" pitchFamily="34" charset="0"/>
                <a:ea typeface="+mn-ea"/>
                <a:cs typeface="+mn-cs"/>
              </a:rPr>
            </a:br>
            <a:r>
              <a:rPr lang="en-US" sz="1400" b="0" i="0" u="none" strike="noStrike" kern="1200" dirty="0">
                <a:solidFill>
                  <a:schemeClr val="tx1"/>
                </a:solidFill>
                <a:effectLst/>
                <a:latin typeface="Segoe UI Light" pitchFamily="34" charset="0"/>
                <a:ea typeface="+mn-ea"/>
                <a:cs typeface="+mn-cs"/>
              </a:rPr>
              <a:t>http://research.microsoft.com/pubs/194346/0007893.pdf</a:t>
            </a:r>
            <a:r>
              <a:rPr lang="en-US" dirty="0"/>
              <a:t>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dirty="0">
                <a:solidFill>
                  <a:schemeClr val="tx1"/>
                </a:solidFill>
                <a:effectLst/>
                <a:latin typeface="Segoe UI Light" pitchFamily="34" charset="0"/>
                <a:ea typeface="+mn-ea"/>
                <a:cs typeface="+mn-cs"/>
              </a:rPr>
              <a:t>Speaker Recognition</a:t>
            </a:r>
            <a:r>
              <a:rPr lang="en-US" sz="1400" b="1" i="0" u="none" strike="noStrike" kern="1200" baseline="0" dirty="0">
                <a:solidFill>
                  <a:schemeClr val="tx1"/>
                </a:solidFill>
                <a:effectLst/>
                <a:latin typeface="Segoe UI Light" pitchFamily="34" charset="0"/>
                <a:ea typeface="+mn-ea"/>
                <a:cs typeface="+mn-cs"/>
              </a:rPr>
              <a:t> API:  </a:t>
            </a:r>
            <a:r>
              <a:rPr lang="en-US" sz="1400" b="0" i="0" u="none" strike="noStrike" kern="1200" dirty="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dirty="0"/>
              <a:t> A</a:t>
            </a:r>
            <a:r>
              <a:rPr lang="en-US" baseline="0" dirty="0"/>
              <a:t> use case is biometric authentication using voice. </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7/14/2022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530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7/14/2022 9:37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5502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5.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 Id="rId4" Type="http://schemas.openxmlformats.org/officeDocument/2006/relationships/image" Target="../media/image49.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Master" Target="../slideMasters/slideMaster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0.jpe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7.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20.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26.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7.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7.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7.xml"/><Relationship Id="rId4" Type="http://schemas.openxmlformats.org/officeDocument/2006/relationships/image" Target="../media/image20.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7.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3813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427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8822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21766614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46099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2034554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1119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647600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72755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84043334"/>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00972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E276437-4E55-4CDC-BC30-51C2ADBEB5A6}"/>
              </a:ext>
            </a:extLst>
          </p:cNvPr>
          <p:cNvSpPr>
            <a:spLocks noGrp="1"/>
          </p:cNvSpPr>
          <p:nvPr>
            <p:ph sz="quarter" idx="14"/>
          </p:nvPr>
        </p:nvSpPr>
        <p:spPr>
          <a:xfrm>
            <a:off x="2481263" y="4725988"/>
            <a:ext cx="1200150" cy="784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8492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B19A4D82-75B5-4FD9-9092-45D257B80B5E}"/>
              </a:ext>
            </a:extLst>
          </p:cNvPr>
          <p:cNvSpPr>
            <a:spLocks noGrp="1"/>
          </p:cNvSpPr>
          <p:nvPr>
            <p:ph sz="quarter" idx="11"/>
          </p:nvPr>
        </p:nvSpPr>
        <p:spPr>
          <a:xfrm>
            <a:off x="585788" y="3676650"/>
            <a:ext cx="2527300" cy="700088"/>
          </a:xfrm>
        </p:spPr>
        <p:txBody>
          <a:bodyPr/>
          <a:lstStyle/>
          <a:p>
            <a:pPr lvl="0"/>
            <a:r>
              <a:rPr lang="en-US"/>
              <a:t>Click to edit</a:t>
            </a:r>
          </a:p>
        </p:txBody>
      </p:sp>
      <p:sp>
        <p:nvSpPr>
          <p:cNvPr id="6" name="Content Placeholder 2">
            <a:extLst>
              <a:ext uri="{FF2B5EF4-FFF2-40B4-BE49-F238E27FC236}">
                <a16:creationId xmlns:a16="http://schemas.microsoft.com/office/drawing/2014/main" id="{AE713762-E6BA-4F37-86C3-01AABC4AA10C}"/>
              </a:ext>
            </a:extLst>
          </p:cNvPr>
          <p:cNvSpPr>
            <a:spLocks noGrp="1"/>
          </p:cNvSpPr>
          <p:nvPr>
            <p:ph sz="quarter" idx="12"/>
          </p:nvPr>
        </p:nvSpPr>
        <p:spPr>
          <a:xfrm>
            <a:off x="738188" y="3829050"/>
            <a:ext cx="2527300" cy="700088"/>
          </a:xfrm>
        </p:spPr>
        <p:txBody>
          <a:bodyPr/>
          <a:lstStyle/>
          <a:p>
            <a:pPr lvl="0"/>
            <a:r>
              <a:rPr lang="en-US"/>
              <a:t>Click to edit</a:t>
            </a:r>
          </a:p>
        </p:txBody>
      </p:sp>
      <p:sp>
        <p:nvSpPr>
          <p:cNvPr id="8" name="Content Placeholder 2">
            <a:extLst>
              <a:ext uri="{FF2B5EF4-FFF2-40B4-BE49-F238E27FC236}">
                <a16:creationId xmlns:a16="http://schemas.microsoft.com/office/drawing/2014/main" id="{8F56C078-65EC-4E44-B96A-70FFBE58F582}"/>
              </a:ext>
            </a:extLst>
          </p:cNvPr>
          <p:cNvSpPr>
            <a:spLocks noGrp="1"/>
          </p:cNvSpPr>
          <p:nvPr>
            <p:ph sz="quarter" idx="13"/>
          </p:nvPr>
        </p:nvSpPr>
        <p:spPr>
          <a:xfrm>
            <a:off x="890588" y="3981450"/>
            <a:ext cx="2527300" cy="700088"/>
          </a:xfrm>
        </p:spPr>
        <p:txBody>
          <a:bodyPr/>
          <a:lstStyle/>
          <a:p>
            <a:pPr lvl="0"/>
            <a:r>
              <a:rPr lang="en-US"/>
              <a:t>Click to edit</a:t>
            </a:r>
          </a:p>
        </p:txBody>
      </p:sp>
      <p:sp>
        <p:nvSpPr>
          <p:cNvPr id="9" name="Content Placeholder 2">
            <a:extLst>
              <a:ext uri="{FF2B5EF4-FFF2-40B4-BE49-F238E27FC236}">
                <a16:creationId xmlns:a16="http://schemas.microsoft.com/office/drawing/2014/main" id="{9D492F5A-B5CD-4EC3-9EE9-2F536E17D499}"/>
              </a:ext>
            </a:extLst>
          </p:cNvPr>
          <p:cNvSpPr>
            <a:spLocks noGrp="1"/>
          </p:cNvSpPr>
          <p:nvPr>
            <p:ph sz="quarter" idx="14"/>
          </p:nvPr>
        </p:nvSpPr>
        <p:spPr>
          <a:xfrm>
            <a:off x="1042988" y="4133850"/>
            <a:ext cx="2527300" cy="700088"/>
          </a:xfrm>
        </p:spPr>
        <p:txBody>
          <a:bodyPr/>
          <a:lstStyle/>
          <a:p>
            <a:pPr lvl="0"/>
            <a:r>
              <a:rPr lang="en-US"/>
              <a:t>Click to edit</a:t>
            </a:r>
          </a:p>
        </p:txBody>
      </p:sp>
      <p:sp>
        <p:nvSpPr>
          <p:cNvPr id="10" name="Content Placeholder 2">
            <a:extLst>
              <a:ext uri="{FF2B5EF4-FFF2-40B4-BE49-F238E27FC236}">
                <a16:creationId xmlns:a16="http://schemas.microsoft.com/office/drawing/2014/main" id="{73EE5566-BE12-48B3-A1F6-1B75BA72252C}"/>
              </a:ext>
            </a:extLst>
          </p:cNvPr>
          <p:cNvSpPr>
            <a:spLocks noGrp="1"/>
          </p:cNvSpPr>
          <p:nvPr>
            <p:ph sz="quarter" idx="15"/>
          </p:nvPr>
        </p:nvSpPr>
        <p:spPr>
          <a:xfrm>
            <a:off x="1195388" y="4286250"/>
            <a:ext cx="2527300" cy="700088"/>
          </a:xfrm>
        </p:spPr>
        <p:txBody>
          <a:bodyPr/>
          <a:lstStyle/>
          <a:p>
            <a:pPr lvl="0"/>
            <a:r>
              <a:rPr lang="en-US"/>
              <a:t>Click to edit</a:t>
            </a:r>
          </a:p>
        </p:txBody>
      </p:sp>
      <p:sp>
        <p:nvSpPr>
          <p:cNvPr id="11" name="Content Placeholder 2">
            <a:extLst>
              <a:ext uri="{FF2B5EF4-FFF2-40B4-BE49-F238E27FC236}">
                <a16:creationId xmlns:a16="http://schemas.microsoft.com/office/drawing/2014/main" id="{C644B766-47B9-45F1-9063-BC2E5E72D466}"/>
              </a:ext>
            </a:extLst>
          </p:cNvPr>
          <p:cNvSpPr>
            <a:spLocks noGrp="1"/>
          </p:cNvSpPr>
          <p:nvPr>
            <p:ph sz="quarter" idx="16"/>
          </p:nvPr>
        </p:nvSpPr>
        <p:spPr>
          <a:xfrm>
            <a:off x="1347788" y="4438650"/>
            <a:ext cx="2527300" cy="700088"/>
          </a:xfrm>
        </p:spPr>
        <p:txBody>
          <a:bodyPr/>
          <a:lstStyle/>
          <a:p>
            <a:pPr lvl="0"/>
            <a:r>
              <a:rPr lang="en-US"/>
              <a:t>Click to edit</a:t>
            </a:r>
          </a:p>
        </p:txBody>
      </p:sp>
      <p:sp>
        <p:nvSpPr>
          <p:cNvPr id="12" name="Content Placeholder 2">
            <a:extLst>
              <a:ext uri="{FF2B5EF4-FFF2-40B4-BE49-F238E27FC236}">
                <a16:creationId xmlns:a16="http://schemas.microsoft.com/office/drawing/2014/main" id="{F24E80CA-5D8B-4CDE-B21E-30566F16261B}"/>
              </a:ext>
            </a:extLst>
          </p:cNvPr>
          <p:cNvSpPr>
            <a:spLocks noGrp="1"/>
          </p:cNvSpPr>
          <p:nvPr>
            <p:ph sz="quarter" idx="17"/>
          </p:nvPr>
        </p:nvSpPr>
        <p:spPr>
          <a:xfrm>
            <a:off x="1500188" y="4591050"/>
            <a:ext cx="2527300" cy="700088"/>
          </a:xfrm>
        </p:spPr>
        <p:txBody>
          <a:bodyPr/>
          <a:lstStyle/>
          <a:p>
            <a:pPr lvl="0"/>
            <a:r>
              <a:rPr lang="en-US"/>
              <a:t>Click to edit</a:t>
            </a:r>
          </a:p>
        </p:txBody>
      </p:sp>
      <p:sp>
        <p:nvSpPr>
          <p:cNvPr id="13" name="Content Placeholder 2">
            <a:extLst>
              <a:ext uri="{FF2B5EF4-FFF2-40B4-BE49-F238E27FC236}">
                <a16:creationId xmlns:a16="http://schemas.microsoft.com/office/drawing/2014/main" id="{C3947CFB-013A-41A8-B38B-D5E3B4A5860A}"/>
              </a:ext>
            </a:extLst>
          </p:cNvPr>
          <p:cNvSpPr>
            <a:spLocks noGrp="1"/>
          </p:cNvSpPr>
          <p:nvPr>
            <p:ph sz="quarter" idx="18"/>
          </p:nvPr>
        </p:nvSpPr>
        <p:spPr>
          <a:xfrm>
            <a:off x="1652588" y="4743450"/>
            <a:ext cx="2527300" cy="700088"/>
          </a:xfrm>
        </p:spPr>
        <p:txBody>
          <a:bodyPr/>
          <a:lstStyle/>
          <a:p>
            <a:pPr lvl="0"/>
            <a:r>
              <a:rPr lang="en-US"/>
              <a:t>Click to edit</a:t>
            </a:r>
          </a:p>
        </p:txBody>
      </p:sp>
    </p:spTree>
    <p:extLst>
      <p:ext uri="{BB962C8B-B14F-4D97-AF65-F5344CB8AC3E}">
        <p14:creationId xmlns:p14="http://schemas.microsoft.com/office/powerpoint/2010/main" val="18708767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17439949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59657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6B69B5B9-7877-4F8B-BB1C-28ED77E03397}"/>
              </a:ext>
            </a:extLst>
          </p:cNvPr>
          <p:cNvSpPr>
            <a:spLocks noGrp="1"/>
          </p:cNvSpPr>
          <p:nvPr>
            <p:ph type="title"/>
          </p:nvPr>
        </p:nvSpPr>
        <p:spPr>
          <a:xfrm>
            <a:off x="426424" y="224112"/>
            <a:ext cx="11336039" cy="7440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1773565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86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11EB-E49B-4F42-9761-731C4B42266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389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7A4D3E7-99A1-43AB-8486-8B338F48EDD2}"/>
              </a:ext>
            </a:extLst>
          </p:cNvPr>
          <p:cNvSpPr>
            <a:spLocks noGrp="1"/>
          </p:cNvSpPr>
          <p:nvPr>
            <p:ph sz="quarter" idx="10"/>
          </p:nvPr>
        </p:nvSpPr>
        <p:spPr>
          <a:xfrm>
            <a:off x="977900" y="2286000"/>
            <a:ext cx="787400" cy="100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E20940A-CCF9-409D-8EB2-F3CD30AFEE03}"/>
              </a:ext>
            </a:extLst>
          </p:cNvPr>
          <p:cNvSpPr>
            <a:spLocks noGrp="1"/>
          </p:cNvSpPr>
          <p:nvPr>
            <p:ph sz="quarter" idx="11"/>
          </p:nvPr>
        </p:nvSpPr>
        <p:spPr>
          <a:xfrm>
            <a:off x="2247900" y="2286000"/>
            <a:ext cx="1346200"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D6D8E3F-55FC-4F2A-872D-2460DFD64F8B}"/>
              </a:ext>
            </a:extLst>
          </p:cNvPr>
          <p:cNvSpPr>
            <a:spLocks noGrp="1"/>
          </p:cNvSpPr>
          <p:nvPr>
            <p:ph sz="quarter" idx="12"/>
          </p:nvPr>
        </p:nvSpPr>
        <p:spPr>
          <a:xfrm>
            <a:off x="3713163" y="1758950"/>
            <a:ext cx="1898650" cy="100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2FF489F-F124-429B-95F2-A69B9AD956D1}"/>
              </a:ext>
            </a:extLst>
          </p:cNvPr>
          <p:cNvSpPr>
            <a:spLocks noGrp="1"/>
          </p:cNvSpPr>
          <p:nvPr>
            <p:ph sz="quarter" idx="13"/>
          </p:nvPr>
        </p:nvSpPr>
        <p:spPr>
          <a:xfrm>
            <a:off x="5902325" y="1758950"/>
            <a:ext cx="1538288" cy="100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E05710C9-C3DF-4292-9A0C-4E3C8F7126D6}"/>
              </a:ext>
            </a:extLst>
          </p:cNvPr>
          <p:cNvSpPr>
            <a:spLocks noGrp="1"/>
          </p:cNvSpPr>
          <p:nvPr>
            <p:ph sz="quarter" idx="14"/>
          </p:nvPr>
        </p:nvSpPr>
        <p:spPr>
          <a:xfrm>
            <a:off x="7731125" y="1758950"/>
            <a:ext cx="817563" cy="554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D97D72C1-68D7-4CC3-B0DD-008012CA88F7}"/>
              </a:ext>
            </a:extLst>
          </p:cNvPr>
          <p:cNvSpPr>
            <a:spLocks noGrp="1"/>
          </p:cNvSpPr>
          <p:nvPr>
            <p:ph sz="quarter" idx="15"/>
          </p:nvPr>
        </p:nvSpPr>
        <p:spPr>
          <a:xfrm>
            <a:off x="8659813" y="1412875"/>
            <a:ext cx="1052512" cy="67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115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71DFB55-1377-4F2A-BD23-AF83214009C2}"/>
              </a:ext>
            </a:extLst>
          </p:cNvPr>
          <p:cNvSpPr>
            <a:spLocks noGrp="1"/>
          </p:cNvSpPr>
          <p:nvPr>
            <p:ph sz="quarter" idx="13"/>
          </p:nvPr>
        </p:nvSpPr>
        <p:spPr>
          <a:xfrm>
            <a:off x="6527800" y="4635500"/>
            <a:ext cx="711200"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655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3571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254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FAEA2760-0DA1-433A-B4FA-D3BC109602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2" name="Graphic 11">
            <a:extLst>
              <a:ext uri="{FF2B5EF4-FFF2-40B4-BE49-F238E27FC236}">
                <a16:creationId xmlns:a16="http://schemas.microsoft.com/office/drawing/2014/main" id="{F5DA7714-E611-4E0C-AFCC-81432939CBC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202" y="2734994"/>
            <a:ext cx="3030042" cy="1362456"/>
          </a:xfrm>
          <a:prstGeom prst="rect">
            <a:avLst/>
          </a:prstGeom>
        </p:spPr>
      </p:pic>
    </p:spTree>
    <p:extLst>
      <p:ext uri="{BB962C8B-B14F-4D97-AF65-F5344CB8AC3E}">
        <p14:creationId xmlns:p14="http://schemas.microsoft.com/office/powerpoint/2010/main" val="1056440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E75EF17-0670-4410-8871-3498DA9E636D}"/>
              </a:ext>
            </a:extLst>
          </p:cNvPr>
          <p:cNvSpPr>
            <a:spLocks noGrp="1"/>
          </p:cNvSpPr>
          <p:nvPr>
            <p:ph type="body" sz="quarter" idx="10"/>
          </p:nvPr>
        </p:nvSpPr>
        <p:spPr>
          <a:xfrm>
            <a:off x="1968500" y="1905000"/>
            <a:ext cx="3810000"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314DC203-BA8E-47EC-AEC5-D0DA43AE4904}"/>
              </a:ext>
            </a:extLst>
          </p:cNvPr>
          <p:cNvSpPr>
            <a:spLocks noGrp="1"/>
          </p:cNvSpPr>
          <p:nvPr>
            <p:ph type="body" sz="quarter" idx="11"/>
          </p:nvPr>
        </p:nvSpPr>
        <p:spPr>
          <a:xfrm>
            <a:off x="4267200" y="3670300"/>
            <a:ext cx="2870200" cy="1587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51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89778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0270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677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8248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4141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0677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53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47147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40998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0393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E75EF17-0670-4410-8871-3498DA9E636D}"/>
              </a:ext>
            </a:extLst>
          </p:cNvPr>
          <p:cNvSpPr>
            <a:spLocks noGrp="1"/>
          </p:cNvSpPr>
          <p:nvPr>
            <p:ph type="body" sz="quarter" idx="10"/>
          </p:nvPr>
        </p:nvSpPr>
        <p:spPr>
          <a:xfrm>
            <a:off x="1968500" y="1905000"/>
            <a:ext cx="3810000"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314DC203-BA8E-47EC-AEC5-D0DA43AE4904}"/>
              </a:ext>
            </a:extLst>
          </p:cNvPr>
          <p:cNvSpPr>
            <a:spLocks noGrp="1"/>
          </p:cNvSpPr>
          <p:nvPr>
            <p:ph type="body" sz="quarter" idx="11"/>
          </p:nvPr>
        </p:nvSpPr>
        <p:spPr>
          <a:xfrm>
            <a:off x="4267200" y="3670300"/>
            <a:ext cx="2870200" cy="1587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5" name="Table 3">
            <a:extLst>
              <a:ext uri="{FF2B5EF4-FFF2-40B4-BE49-F238E27FC236}">
                <a16:creationId xmlns:a16="http://schemas.microsoft.com/office/drawing/2014/main" id="{4542A57D-C370-4A3E-8F99-37253C4B43E2}"/>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873176287"/>
              </p:ext>
            </p:extLst>
          </p:nvPr>
        </p:nvGraphicFramePr>
        <p:xfrm>
          <a:off x="584201" y="1436688"/>
          <a:ext cx="6560561" cy="5135880"/>
        </p:xfrm>
        <a:graphic>
          <a:graphicData uri="http://schemas.openxmlformats.org/drawingml/2006/table">
            <a:tbl>
              <a:tblPr>
                <a:tableStyleId>{5C22544A-7EE6-4342-B048-85BDC9FD1C3A}</a:tableStyleId>
              </a:tblPr>
              <a:tblGrid>
                <a:gridCol w="1219904">
                  <a:extLst>
                    <a:ext uri="{9D8B030D-6E8A-4147-A177-3AD203B41FA5}">
                      <a16:colId xmlns:a16="http://schemas.microsoft.com/office/drawing/2014/main" val="39933943"/>
                    </a:ext>
                  </a:extLst>
                </a:gridCol>
                <a:gridCol w="5340657">
                  <a:extLst>
                    <a:ext uri="{9D8B030D-6E8A-4147-A177-3AD203B41FA5}">
                      <a16:colId xmlns:a16="http://schemas.microsoft.com/office/drawing/2014/main" val="3350751525"/>
                    </a:ext>
                  </a:extLst>
                </a:gridCol>
              </a:tblGrid>
              <a:tr h="370840">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800" b="1">
                        <a:solidFill>
                          <a:schemeClr val="accent1"/>
                        </a:solidFill>
                        <a:effectLst/>
                        <a:latin typeface="+mn-lt"/>
                      </a:endParaRPr>
                    </a:p>
                  </a:txBody>
                  <a:tcPr>
                    <a:lnL w="12700" cmpd="sng">
                      <a:noFill/>
                    </a:lnL>
                    <a:lnR w="12700" cmpd="sng">
                      <a:noFill/>
                    </a:lnR>
                    <a:lnT w="12700" cmpd="sng">
                      <a:noFill/>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80747983"/>
                  </a:ext>
                </a:extLst>
              </a:tr>
              <a:tr h="370840">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accent1">
                            <a:lumMod val="60000"/>
                            <a:lumOff val="40000"/>
                          </a:schemeClr>
                        </a:solidFill>
                        <a:effectLst/>
                        <a:latin typeface="+mn-lt"/>
                      </a:endParaRPr>
                    </a:p>
                  </a:txBody>
                  <a:tcPr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chemeClr val="tx1"/>
                        </a:solidFill>
                      </a:endParaRPr>
                    </a:p>
                  </a:txBody>
                  <a:tcPr>
                    <a:solidFill>
                      <a:schemeClr val="bg2"/>
                    </a:solidFill>
                  </a:tcPr>
                </a:tc>
                <a:extLst>
                  <a:ext uri="{0D108BD9-81ED-4DB2-BD59-A6C34878D82A}">
                    <a16:rowId xmlns:a16="http://schemas.microsoft.com/office/drawing/2014/main" val="117776988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b="1">
                        <a:solidFill>
                          <a:schemeClr val="accent1"/>
                        </a:solidFill>
                        <a:effectLst/>
                        <a:latin typeface="+mn-lt"/>
                      </a:endParaRPr>
                    </a:p>
                  </a:txBody>
                  <a:tcPr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1">
                        <a:solidFill>
                          <a:schemeClr val="tx1"/>
                        </a:solidFill>
                        <a:latin typeface="+mn-lt"/>
                      </a:endParaRPr>
                    </a:p>
                  </a:txBody>
                  <a:tcPr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866146"/>
                  </a:ext>
                </a:extLst>
              </a:tr>
              <a:tr h="6400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a:solidFill>
                          <a:schemeClr val="accent1"/>
                        </a:solidFill>
                        <a:effectLst/>
                        <a:latin typeface="+mn-lt"/>
                      </a:endParaRPr>
                    </a:p>
                  </a:txBody>
                  <a:tcPr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endParaRPr lang="en-US" sz="1200">
                        <a:solidFill>
                          <a:schemeClr val="tx1"/>
                        </a:solidFill>
                        <a:effectLst/>
                        <a:latin typeface="+mn-lt"/>
                      </a:endParaRPr>
                    </a:p>
                  </a:txBody>
                  <a:tcP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0527326"/>
                  </a:ext>
                </a:extLst>
              </a:tr>
              <a:tr h="8229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a:solidFill>
                          <a:schemeClr val="accent1"/>
                        </a:solidFill>
                        <a:effectLst/>
                        <a:latin typeface="+mn-lt"/>
                      </a:endParaRPr>
                    </a:p>
                  </a:txBody>
                  <a:tcPr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endParaRPr lang="en-US" sz="1200">
                        <a:solidFill>
                          <a:schemeClr val="tx1"/>
                        </a:solidFill>
                        <a:effectLst/>
                        <a:latin typeface="+mn-lt"/>
                      </a:endParaRPr>
                    </a:p>
                  </a:txBody>
                  <a:tcP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2357919"/>
                  </a:ext>
                </a:extLst>
              </a:tr>
              <a:tr h="640080">
                <a:tc>
                  <a:txBody>
                    <a:bodyPr/>
                    <a:lstStyle/>
                    <a:p>
                      <a:endParaRPr lang="en-US" sz="1200" b="1">
                        <a:solidFill>
                          <a:schemeClr val="accent1"/>
                        </a:solidFill>
                        <a:latin typeface="+mn-lt"/>
                      </a:endParaRPr>
                    </a:p>
                  </a:txBody>
                  <a:tcPr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endParaRPr lang="en-US" sz="1200">
                        <a:solidFill>
                          <a:schemeClr val="tx1"/>
                        </a:solidFill>
                        <a:effectLst/>
                        <a:latin typeface="+mn-lt"/>
                      </a:endParaRPr>
                    </a:p>
                  </a:txBody>
                  <a:tcP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1268337"/>
                  </a:ext>
                </a:extLst>
              </a:tr>
              <a:tr h="822960">
                <a:tc>
                  <a:txBody>
                    <a:bodyPr/>
                    <a:lstStyle/>
                    <a:p>
                      <a:endParaRPr lang="en-US" sz="1200" b="1">
                        <a:solidFill>
                          <a:schemeClr val="accent1"/>
                        </a:solidFill>
                        <a:latin typeface="+mn-lt"/>
                      </a:endParaRPr>
                    </a:p>
                  </a:txBody>
                  <a:tcPr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endParaRPr lang="en-US" sz="1200">
                        <a:solidFill>
                          <a:schemeClr val="tx1"/>
                        </a:solidFill>
                        <a:effectLst/>
                        <a:latin typeface="+mn-lt"/>
                      </a:endParaRPr>
                    </a:p>
                  </a:txBody>
                  <a:tcP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0607664"/>
                  </a:ext>
                </a:extLst>
              </a:tr>
              <a:tr h="457200">
                <a:tc>
                  <a:txBody>
                    <a:bodyPr/>
                    <a:lstStyle/>
                    <a:p>
                      <a:endParaRPr lang="en-US" sz="1200" b="1">
                        <a:solidFill>
                          <a:schemeClr val="accent1"/>
                        </a:solidFill>
                        <a:latin typeface="+mn-lt"/>
                      </a:endParaRPr>
                    </a:p>
                  </a:txBody>
                  <a:tcPr anchor="ct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endParaRPr lang="en-US" sz="1200">
                        <a:solidFill>
                          <a:schemeClr val="tx1"/>
                        </a:solidFill>
                        <a:effectLst/>
                        <a:latin typeface="+mn-lt"/>
                      </a:endParaRPr>
                    </a:p>
                  </a:txBody>
                  <a:tcPr>
                    <a:lnL w="12700" cmpd="sng">
                      <a:noFill/>
                    </a:lnL>
                    <a:lnR w="12700" cmpd="sng">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5256815"/>
                  </a:ext>
                </a:extLst>
              </a:tr>
              <a:tr h="640080">
                <a:tc>
                  <a:txBody>
                    <a:bodyPr/>
                    <a:lstStyle/>
                    <a:p>
                      <a:endParaRPr lang="en-US" sz="1200" b="1">
                        <a:solidFill>
                          <a:schemeClr val="accent1"/>
                        </a:solidFill>
                        <a:latin typeface="+mn-lt"/>
                      </a:endParaRPr>
                    </a:p>
                  </a:txBody>
                  <a:tcPr anchor="ctr">
                    <a:lnL w="12700" cmpd="sng">
                      <a:noFill/>
                    </a:lnL>
                    <a:lnR w="12700" cmpd="sng">
                      <a:noFill/>
                    </a:lnR>
                    <a:lnT w="952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endParaRPr lang="en-US" sz="1200">
                        <a:solidFill>
                          <a:schemeClr val="tx1"/>
                        </a:solidFill>
                        <a:effectLst/>
                        <a:latin typeface="+mn-lt"/>
                      </a:endParaRPr>
                    </a:p>
                  </a:txBody>
                  <a:tcPr>
                    <a:lnL w="12700" cmpd="sng">
                      <a:noFill/>
                    </a:lnL>
                    <a:lnR w="12700" cmpd="sng">
                      <a:noFill/>
                    </a:lnR>
                    <a:lnT w="952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1666446"/>
                  </a:ext>
                </a:extLst>
              </a:tr>
            </a:tbl>
          </a:graphicData>
        </a:graphic>
      </p:graphicFrame>
      <p:sp>
        <p:nvSpPr>
          <p:cNvPr id="7" name="Text Placeholder 6">
            <a:extLst>
              <a:ext uri="{FF2B5EF4-FFF2-40B4-BE49-F238E27FC236}">
                <a16:creationId xmlns:a16="http://schemas.microsoft.com/office/drawing/2014/main" id="{598CBF46-F9EA-447F-BFF6-E440EE71376C}"/>
              </a:ext>
            </a:extLst>
          </p:cNvPr>
          <p:cNvSpPr>
            <a:spLocks noGrp="1"/>
          </p:cNvSpPr>
          <p:nvPr>
            <p:ph type="body" sz="quarter" idx="12"/>
          </p:nvPr>
        </p:nvSpPr>
        <p:spPr>
          <a:xfrm>
            <a:off x="8140700" y="1728788"/>
            <a:ext cx="2216150" cy="925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98468ABE-70FB-4636-B5EE-0B904AD2E121}"/>
              </a:ext>
            </a:extLst>
          </p:cNvPr>
          <p:cNvSpPr>
            <a:spLocks noGrp="1"/>
          </p:cNvSpPr>
          <p:nvPr>
            <p:ph type="body" sz="quarter" idx="13"/>
          </p:nvPr>
        </p:nvSpPr>
        <p:spPr>
          <a:xfrm>
            <a:off x="8696325" y="3508375"/>
            <a:ext cx="2514600" cy="128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AF0C21A-EB02-4521-8312-AD7AFA71A1AC}"/>
              </a:ext>
            </a:extLst>
          </p:cNvPr>
          <p:cNvSpPr>
            <a:spLocks noGrp="1"/>
          </p:cNvSpPr>
          <p:nvPr>
            <p:ph type="body" sz="quarter" idx="14"/>
          </p:nvPr>
        </p:nvSpPr>
        <p:spPr>
          <a:xfrm>
            <a:off x="8050213" y="3371850"/>
            <a:ext cx="2216150" cy="1568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12" name="Table 7">
            <a:extLst>
              <a:ext uri="{FF2B5EF4-FFF2-40B4-BE49-F238E27FC236}">
                <a16:creationId xmlns:a16="http://schemas.microsoft.com/office/drawing/2014/main" id="{67A971D0-B050-4C87-9E77-1ED244AB7B1D}"/>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670339225"/>
              </p:ext>
            </p:extLst>
          </p:nvPr>
        </p:nvGraphicFramePr>
        <p:xfrm>
          <a:off x="7442994" y="1538049"/>
          <a:ext cx="4163790" cy="5019040"/>
        </p:xfrm>
        <a:graphic>
          <a:graphicData uri="http://schemas.openxmlformats.org/drawingml/2006/table">
            <a:tbl>
              <a:tblPr>
                <a:tableStyleId>{5C22544A-7EE6-4342-B048-85BDC9FD1C3A}</a:tableStyleId>
              </a:tblPr>
              <a:tblGrid>
                <a:gridCol w="4163790">
                  <a:extLst>
                    <a:ext uri="{9D8B030D-6E8A-4147-A177-3AD203B41FA5}">
                      <a16:colId xmlns:a16="http://schemas.microsoft.com/office/drawing/2014/main" val="3938262112"/>
                    </a:ext>
                  </a:extLst>
                </a:gridCol>
              </a:tblGrid>
              <a:tr h="0">
                <a:tc>
                  <a:txBody>
                    <a:bodyPr/>
                    <a:lstStyle/>
                    <a:p>
                      <a:endParaRPr lang="en-US" sz="1400" b="1">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3802079"/>
                  </a:ext>
                </a:extLst>
              </a:tr>
              <a:tr h="182880">
                <a:tc>
                  <a:txBody>
                    <a:bodyPr/>
                    <a:lstStyle/>
                    <a:p>
                      <a:endParaRPr lang="en-US" sz="900">
                        <a:solidFill>
                          <a:schemeClr val="accent1">
                            <a:lumMod val="60000"/>
                            <a:lumOff val="40000"/>
                          </a:schemeClr>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3625970"/>
                  </a:ext>
                </a:extLst>
              </a:tr>
              <a:tr h="370840">
                <a:tc>
                  <a:txBody>
                    <a:bodyPr/>
                    <a:lstStyle/>
                    <a:p>
                      <a:endParaRPr lang="en-US">
                        <a:solidFill>
                          <a:schemeClr val="accent1">
                            <a:lumMod val="60000"/>
                            <a:lumOff val="4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8D4">
                        <a:alpha val="30196"/>
                      </a:srgbClr>
                    </a:solidFill>
                  </a:tcPr>
                </a:tc>
                <a:extLst>
                  <a:ext uri="{0D108BD9-81ED-4DB2-BD59-A6C34878D82A}">
                    <a16:rowId xmlns:a16="http://schemas.microsoft.com/office/drawing/2014/main" val="917916704"/>
                  </a:ext>
                </a:extLst>
              </a:tr>
              <a:tr h="41148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53420023"/>
                  </a:ext>
                </a:extLst>
              </a:tr>
            </a:tbl>
          </a:graphicData>
        </a:graphic>
      </p:graphicFrame>
    </p:spTree>
    <p:extLst>
      <p:ext uri="{BB962C8B-B14F-4D97-AF65-F5344CB8AC3E}">
        <p14:creationId xmlns:p14="http://schemas.microsoft.com/office/powerpoint/2010/main" val="860622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9807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08470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26815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5749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7279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0459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470179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94142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49268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6862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3672886-7ED5-46D3-A281-88FF27F60F2B}"/>
              </a:ext>
            </a:extLst>
          </p:cNvPr>
          <p:cNvSpPr>
            <a:spLocks noGrp="1"/>
          </p:cNvSpPr>
          <p:nvPr>
            <p:ph sz="quarter" idx="10"/>
          </p:nvPr>
        </p:nvSpPr>
        <p:spPr>
          <a:xfrm>
            <a:off x="588963" y="1739900"/>
            <a:ext cx="2332037" cy="554038"/>
          </a:xfrm>
        </p:spPr>
        <p:txBody>
          <a:bodyPr/>
          <a:lstStyle/>
          <a:p>
            <a:pPr lvl="0"/>
            <a:r>
              <a:rPr lang="en-US"/>
              <a:t>Click to</a:t>
            </a:r>
          </a:p>
        </p:txBody>
      </p:sp>
      <p:sp>
        <p:nvSpPr>
          <p:cNvPr id="6" name="Content Placeholder 5">
            <a:extLst>
              <a:ext uri="{FF2B5EF4-FFF2-40B4-BE49-F238E27FC236}">
                <a16:creationId xmlns:a16="http://schemas.microsoft.com/office/drawing/2014/main" id="{E56E5BC3-2F35-439E-A7D2-52984F5EC537}"/>
              </a:ext>
            </a:extLst>
          </p:cNvPr>
          <p:cNvSpPr>
            <a:spLocks noGrp="1"/>
          </p:cNvSpPr>
          <p:nvPr>
            <p:ph sz="quarter" idx="11"/>
          </p:nvPr>
        </p:nvSpPr>
        <p:spPr>
          <a:xfrm>
            <a:off x="588963" y="2590800"/>
            <a:ext cx="2230437" cy="554038"/>
          </a:xfrm>
        </p:spPr>
        <p:txBody>
          <a:bodyPr/>
          <a:lstStyle/>
          <a:p>
            <a:pPr lvl="0"/>
            <a:r>
              <a:rPr lang="en-US"/>
              <a:t>Click to</a:t>
            </a:r>
          </a:p>
        </p:txBody>
      </p:sp>
    </p:spTree>
    <p:extLst>
      <p:ext uri="{BB962C8B-B14F-4D97-AF65-F5344CB8AC3E}">
        <p14:creationId xmlns:p14="http://schemas.microsoft.com/office/powerpoint/2010/main" val="20893199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14449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16649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07685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5153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35348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1085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11395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78465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80696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7101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73819E7-50A6-4242-8B55-CF0E872EA18A}"/>
              </a:ext>
            </a:extLst>
          </p:cNvPr>
          <p:cNvSpPr>
            <a:spLocks noGrp="1"/>
          </p:cNvSpPr>
          <p:nvPr>
            <p:ph sz="quarter" idx="10"/>
          </p:nvPr>
        </p:nvSpPr>
        <p:spPr>
          <a:xfrm>
            <a:off x="730250" y="1633538"/>
            <a:ext cx="1962150" cy="554037"/>
          </a:xfrm>
        </p:spPr>
        <p:txBody>
          <a:bodyPr/>
          <a:lstStyle/>
          <a:p>
            <a:pPr lvl="0"/>
            <a:r>
              <a:rPr lang="en-US"/>
              <a:t>Click to</a:t>
            </a:r>
          </a:p>
        </p:txBody>
      </p:sp>
    </p:spTree>
    <p:extLst>
      <p:ext uri="{BB962C8B-B14F-4D97-AF65-F5344CB8AC3E}">
        <p14:creationId xmlns:p14="http://schemas.microsoft.com/office/powerpoint/2010/main" val="311754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64105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481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4696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D83B01"/>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8109763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549996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706510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89349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688030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72139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5964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A8F6441-5291-49A0-B6D9-F377F622CB89}"/>
              </a:ext>
            </a:extLst>
          </p:cNvPr>
          <p:cNvSpPr>
            <a:spLocks noGrp="1"/>
          </p:cNvSpPr>
          <p:nvPr>
            <p:ph sz="quarter" idx="10"/>
          </p:nvPr>
        </p:nvSpPr>
        <p:spPr>
          <a:xfrm>
            <a:off x="588963" y="1366838"/>
            <a:ext cx="1423987" cy="420687"/>
          </a:xfrm>
        </p:spPr>
        <p:txBody>
          <a:bodyPr/>
          <a:lstStyle/>
          <a:p>
            <a:pPr lvl="0"/>
            <a:r>
              <a:rPr lang="en-US"/>
              <a:t>Click</a:t>
            </a:r>
          </a:p>
        </p:txBody>
      </p:sp>
      <p:sp>
        <p:nvSpPr>
          <p:cNvPr id="6" name="Content Placeholder 5">
            <a:extLst>
              <a:ext uri="{FF2B5EF4-FFF2-40B4-BE49-F238E27FC236}">
                <a16:creationId xmlns:a16="http://schemas.microsoft.com/office/drawing/2014/main" id="{313B67D4-44BF-4FC9-BB02-2959852A8DC9}"/>
              </a:ext>
            </a:extLst>
          </p:cNvPr>
          <p:cNvSpPr>
            <a:spLocks noGrp="1"/>
          </p:cNvSpPr>
          <p:nvPr>
            <p:ph sz="quarter" idx="11"/>
          </p:nvPr>
        </p:nvSpPr>
        <p:spPr>
          <a:xfrm>
            <a:off x="588963" y="1931988"/>
            <a:ext cx="1423987" cy="420687"/>
          </a:xfrm>
        </p:spPr>
        <p:txBody>
          <a:bodyPr/>
          <a:lstStyle/>
          <a:p>
            <a:pPr lvl="0"/>
            <a:r>
              <a:rPr lang="en-US"/>
              <a:t>Click</a:t>
            </a:r>
          </a:p>
        </p:txBody>
      </p:sp>
      <p:sp>
        <p:nvSpPr>
          <p:cNvPr id="8" name="Content Placeholder 7">
            <a:extLst>
              <a:ext uri="{FF2B5EF4-FFF2-40B4-BE49-F238E27FC236}">
                <a16:creationId xmlns:a16="http://schemas.microsoft.com/office/drawing/2014/main" id="{C3F6E601-D4DB-4DDA-8E64-43D54BD7E00D}"/>
              </a:ext>
            </a:extLst>
          </p:cNvPr>
          <p:cNvSpPr>
            <a:spLocks noGrp="1"/>
          </p:cNvSpPr>
          <p:nvPr>
            <p:ph sz="quarter" idx="12"/>
          </p:nvPr>
        </p:nvSpPr>
        <p:spPr>
          <a:xfrm>
            <a:off x="588963" y="2486025"/>
            <a:ext cx="1423987" cy="420688"/>
          </a:xfrm>
        </p:spPr>
        <p:txBody>
          <a:bodyPr/>
          <a:lstStyle/>
          <a:p>
            <a:pPr lvl="0"/>
            <a:r>
              <a:rPr lang="en-US"/>
              <a:t>Click</a:t>
            </a:r>
          </a:p>
        </p:txBody>
      </p:sp>
      <p:sp>
        <p:nvSpPr>
          <p:cNvPr id="10" name="Content Placeholder 9">
            <a:extLst>
              <a:ext uri="{FF2B5EF4-FFF2-40B4-BE49-F238E27FC236}">
                <a16:creationId xmlns:a16="http://schemas.microsoft.com/office/drawing/2014/main" id="{8B9B8199-541D-49AE-ACAC-8C7B9C9481FD}"/>
              </a:ext>
            </a:extLst>
          </p:cNvPr>
          <p:cNvSpPr>
            <a:spLocks noGrp="1"/>
          </p:cNvSpPr>
          <p:nvPr>
            <p:ph sz="quarter" idx="13"/>
          </p:nvPr>
        </p:nvSpPr>
        <p:spPr>
          <a:xfrm>
            <a:off x="588963" y="3071813"/>
            <a:ext cx="1423987" cy="420687"/>
          </a:xfrm>
        </p:spPr>
        <p:txBody>
          <a:bodyPr/>
          <a:lstStyle/>
          <a:p>
            <a:pPr lvl="0"/>
            <a:r>
              <a:rPr lang="en-US"/>
              <a:t>Click</a:t>
            </a:r>
          </a:p>
        </p:txBody>
      </p:sp>
      <p:sp>
        <p:nvSpPr>
          <p:cNvPr id="12" name="Content Placeholder 11">
            <a:extLst>
              <a:ext uri="{FF2B5EF4-FFF2-40B4-BE49-F238E27FC236}">
                <a16:creationId xmlns:a16="http://schemas.microsoft.com/office/drawing/2014/main" id="{73A5F1AE-B209-4D05-A53B-82474388FF00}"/>
              </a:ext>
            </a:extLst>
          </p:cNvPr>
          <p:cNvSpPr>
            <a:spLocks noGrp="1"/>
          </p:cNvSpPr>
          <p:nvPr>
            <p:ph sz="quarter" idx="14"/>
          </p:nvPr>
        </p:nvSpPr>
        <p:spPr>
          <a:xfrm>
            <a:off x="588963" y="3627438"/>
            <a:ext cx="1423987" cy="420687"/>
          </a:xfrm>
        </p:spPr>
        <p:txBody>
          <a:bodyPr/>
          <a:lstStyle/>
          <a:p>
            <a:pPr lvl="0"/>
            <a:r>
              <a:rPr lang="en-US"/>
              <a:t>Click</a:t>
            </a:r>
          </a:p>
        </p:txBody>
      </p:sp>
      <p:sp>
        <p:nvSpPr>
          <p:cNvPr id="14" name="Content Placeholder 13">
            <a:extLst>
              <a:ext uri="{FF2B5EF4-FFF2-40B4-BE49-F238E27FC236}">
                <a16:creationId xmlns:a16="http://schemas.microsoft.com/office/drawing/2014/main" id="{D84447C6-5805-450A-97DC-A8B75CEFD378}"/>
              </a:ext>
            </a:extLst>
          </p:cNvPr>
          <p:cNvSpPr>
            <a:spLocks noGrp="1"/>
          </p:cNvSpPr>
          <p:nvPr>
            <p:ph sz="quarter" idx="15"/>
          </p:nvPr>
        </p:nvSpPr>
        <p:spPr>
          <a:xfrm>
            <a:off x="588963" y="4202113"/>
            <a:ext cx="1423987" cy="420687"/>
          </a:xfrm>
        </p:spPr>
        <p:txBody>
          <a:bodyPr/>
          <a:lstStyle/>
          <a:p>
            <a:pPr lvl="0"/>
            <a:r>
              <a:rPr lang="en-US"/>
              <a:t>Click</a:t>
            </a:r>
          </a:p>
        </p:txBody>
      </p:sp>
      <p:sp>
        <p:nvSpPr>
          <p:cNvPr id="16" name="Content Placeholder 15">
            <a:extLst>
              <a:ext uri="{FF2B5EF4-FFF2-40B4-BE49-F238E27FC236}">
                <a16:creationId xmlns:a16="http://schemas.microsoft.com/office/drawing/2014/main" id="{0445B9C3-DADE-49D5-9678-0F36F344C653}"/>
              </a:ext>
            </a:extLst>
          </p:cNvPr>
          <p:cNvSpPr>
            <a:spLocks noGrp="1"/>
          </p:cNvSpPr>
          <p:nvPr>
            <p:ph sz="quarter" idx="16"/>
          </p:nvPr>
        </p:nvSpPr>
        <p:spPr>
          <a:xfrm>
            <a:off x="588963" y="4776788"/>
            <a:ext cx="1423987" cy="420687"/>
          </a:xfrm>
        </p:spPr>
        <p:txBody>
          <a:bodyPr/>
          <a:lstStyle/>
          <a:p>
            <a:pPr lvl="0"/>
            <a:r>
              <a:rPr lang="en-US"/>
              <a:t>Click</a:t>
            </a:r>
          </a:p>
        </p:txBody>
      </p:sp>
      <p:sp>
        <p:nvSpPr>
          <p:cNvPr id="18" name="Content Placeholder 17">
            <a:extLst>
              <a:ext uri="{FF2B5EF4-FFF2-40B4-BE49-F238E27FC236}">
                <a16:creationId xmlns:a16="http://schemas.microsoft.com/office/drawing/2014/main" id="{1DCA09AE-C6E2-42AB-9C5D-C8D85154447C}"/>
              </a:ext>
            </a:extLst>
          </p:cNvPr>
          <p:cNvSpPr>
            <a:spLocks noGrp="1"/>
          </p:cNvSpPr>
          <p:nvPr>
            <p:ph sz="quarter" idx="17"/>
          </p:nvPr>
        </p:nvSpPr>
        <p:spPr>
          <a:xfrm>
            <a:off x="588963" y="5362575"/>
            <a:ext cx="1423987" cy="554038"/>
          </a:xfrm>
        </p:spPr>
        <p:txBody>
          <a:bodyPr/>
          <a:lstStyle/>
          <a:p>
            <a:pPr lvl="0"/>
            <a:r>
              <a:rPr lang="en-US"/>
              <a:t>Click</a:t>
            </a:r>
          </a:p>
        </p:txBody>
      </p:sp>
      <p:sp>
        <p:nvSpPr>
          <p:cNvPr id="20" name="Content Placeholder 19">
            <a:extLst>
              <a:ext uri="{FF2B5EF4-FFF2-40B4-BE49-F238E27FC236}">
                <a16:creationId xmlns:a16="http://schemas.microsoft.com/office/drawing/2014/main" id="{7BDFF918-531B-428E-B527-1B8EED82E5D7}"/>
              </a:ext>
            </a:extLst>
          </p:cNvPr>
          <p:cNvSpPr>
            <a:spLocks noGrp="1"/>
          </p:cNvSpPr>
          <p:nvPr>
            <p:ph sz="quarter" idx="18"/>
          </p:nvPr>
        </p:nvSpPr>
        <p:spPr>
          <a:xfrm>
            <a:off x="2363788" y="1366838"/>
            <a:ext cx="1423987" cy="420687"/>
          </a:xfrm>
        </p:spPr>
        <p:txBody>
          <a:bodyPr/>
          <a:lstStyle/>
          <a:p>
            <a:pPr lvl="0"/>
            <a:r>
              <a:rPr lang="en-US"/>
              <a:t>Click</a:t>
            </a:r>
          </a:p>
        </p:txBody>
      </p:sp>
      <p:sp>
        <p:nvSpPr>
          <p:cNvPr id="22" name="Content Placeholder 21">
            <a:extLst>
              <a:ext uri="{FF2B5EF4-FFF2-40B4-BE49-F238E27FC236}">
                <a16:creationId xmlns:a16="http://schemas.microsoft.com/office/drawing/2014/main" id="{870D303E-0C9E-48CB-BCC9-14A30E1BE838}"/>
              </a:ext>
            </a:extLst>
          </p:cNvPr>
          <p:cNvSpPr>
            <a:spLocks noGrp="1"/>
          </p:cNvSpPr>
          <p:nvPr>
            <p:ph sz="quarter" idx="19"/>
          </p:nvPr>
        </p:nvSpPr>
        <p:spPr>
          <a:xfrm>
            <a:off x="2363788" y="1931988"/>
            <a:ext cx="1423987" cy="420687"/>
          </a:xfrm>
        </p:spPr>
        <p:txBody>
          <a:bodyPr/>
          <a:lstStyle/>
          <a:p>
            <a:pPr lvl="0"/>
            <a:r>
              <a:rPr lang="en-US"/>
              <a:t>Click</a:t>
            </a:r>
          </a:p>
        </p:txBody>
      </p:sp>
      <p:sp>
        <p:nvSpPr>
          <p:cNvPr id="24" name="Content Placeholder 23">
            <a:extLst>
              <a:ext uri="{FF2B5EF4-FFF2-40B4-BE49-F238E27FC236}">
                <a16:creationId xmlns:a16="http://schemas.microsoft.com/office/drawing/2014/main" id="{37BB7760-8786-4CD3-B870-2E735FA4220D}"/>
              </a:ext>
            </a:extLst>
          </p:cNvPr>
          <p:cNvSpPr>
            <a:spLocks noGrp="1"/>
          </p:cNvSpPr>
          <p:nvPr>
            <p:ph sz="quarter" idx="20"/>
          </p:nvPr>
        </p:nvSpPr>
        <p:spPr>
          <a:xfrm>
            <a:off x="2363788" y="2486025"/>
            <a:ext cx="1423987" cy="420688"/>
          </a:xfrm>
        </p:spPr>
        <p:txBody>
          <a:bodyPr/>
          <a:lstStyle/>
          <a:p>
            <a:pPr lvl="0"/>
            <a:r>
              <a:rPr lang="en-US"/>
              <a:t>Click</a:t>
            </a:r>
          </a:p>
        </p:txBody>
      </p:sp>
      <p:sp>
        <p:nvSpPr>
          <p:cNvPr id="26" name="Content Placeholder 25">
            <a:extLst>
              <a:ext uri="{FF2B5EF4-FFF2-40B4-BE49-F238E27FC236}">
                <a16:creationId xmlns:a16="http://schemas.microsoft.com/office/drawing/2014/main" id="{85587FE8-8C6D-4DC3-A6F6-245D7870090A}"/>
              </a:ext>
            </a:extLst>
          </p:cNvPr>
          <p:cNvSpPr>
            <a:spLocks noGrp="1"/>
          </p:cNvSpPr>
          <p:nvPr>
            <p:ph sz="quarter" idx="21"/>
          </p:nvPr>
        </p:nvSpPr>
        <p:spPr>
          <a:xfrm>
            <a:off x="2363788" y="3071813"/>
            <a:ext cx="1423987" cy="555625"/>
          </a:xfrm>
        </p:spPr>
        <p:txBody>
          <a:bodyPr/>
          <a:lstStyle/>
          <a:p>
            <a:pPr lvl="0"/>
            <a:r>
              <a:rPr lang="en-US"/>
              <a:t>Click</a:t>
            </a:r>
          </a:p>
        </p:txBody>
      </p:sp>
      <p:sp>
        <p:nvSpPr>
          <p:cNvPr id="28" name="Content Placeholder 27">
            <a:extLst>
              <a:ext uri="{FF2B5EF4-FFF2-40B4-BE49-F238E27FC236}">
                <a16:creationId xmlns:a16="http://schemas.microsoft.com/office/drawing/2014/main" id="{D5EF43A4-D01C-4EB5-98AC-A9151623A9B5}"/>
              </a:ext>
            </a:extLst>
          </p:cNvPr>
          <p:cNvSpPr>
            <a:spLocks noGrp="1"/>
          </p:cNvSpPr>
          <p:nvPr>
            <p:ph sz="quarter" idx="22"/>
          </p:nvPr>
        </p:nvSpPr>
        <p:spPr>
          <a:xfrm>
            <a:off x="2363788" y="3784600"/>
            <a:ext cx="1423987" cy="555625"/>
          </a:xfrm>
        </p:spPr>
        <p:txBody>
          <a:bodyPr/>
          <a:lstStyle/>
          <a:p>
            <a:pPr lvl="0"/>
            <a:r>
              <a:rPr lang="en-US"/>
              <a:t>Click</a:t>
            </a:r>
          </a:p>
        </p:txBody>
      </p:sp>
      <p:sp>
        <p:nvSpPr>
          <p:cNvPr id="30" name="Flowchart: Connector 29">
            <a:extLst>
              <a:ext uri="{FF2B5EF4-FFF2-40B4-BE49-F238E27FC236}">
                <a16:creationId xmlns:a16="http://schemas.microsoft.com/office/drawing/2014/main" id="{FCF0DB92-BAF0-467C-9888-9B09F2051205}"/>
              </a:ext>
              <a:ext uri="{C183D7F6-B498-43B3-948B-1728B52AA6E4}">
                <adec:decorative xmlns:adec="http://schemas.microsoft.com/office/drawing/2017/decorative" val="1"/>
              </a:ext>
            </a:extLst>
          </p:cNvPr>
          <p:cNvSpPr/>
          <p:nvPr userDrawn="1"/>
        </p:nvSpPr>
        <p:spPr bwMode="auto">
          <a:xfrm>
            <a:off x="6707779" y="1578903"/>
            <a:ext cx="340254" cy="333487"/>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solidFill>
                <a:schemeClr val="bg2"/>
              </a:solidFill>
              <a:cs typeface="Segoe UI" pitchFamily="34" charset="0"/>
            </a:endParaRPr>
          </a:p>
        </p:txBody>
      </p:sp>
      <p:sp>
        <p:nvSpPr>
          <p:cNvPr id="31" name="Flowchart: Connector 30">
            <a:extLst>
              <a:ext uri="{FF2B5EF4-FFF2-40B4-BE49-F238E27FC236}">
                <a16:creationId xmlns:a16="http://schemas.microsoft.com/office/drawing/2014/main" id="{29F6A02A-DE25-4D74-BF71-898115FCE60F}"/>
              </a:ext>
              <a:ext uri="{C183D7F6-B498-43B3-948B-1728B52AA6E4}">
                <adec:decorative xmlns:adec="http://schemas.microsoft.com/office/drawing/2017/decorative" val="1"/>
              </a:ext>
            </a:extLst>
          </p:cNvPr>
          <p:cNvSpPr/>
          <p:nvPr userDrawn="1"/>
        </p:nvSpPr>
        <p:spPr bwMode="auto">
          <a:xfrm>
            <a:off x="6707779" y="4124836"/>
            <a:ext cx="340254" cy="333487"/>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solidFill>
                <a:schemeClr val="bg2"/>
              </a:solidFill>
              <a:cs typeface="Segoe UI" pitchFamily="34" charset="0"/>
            </a:endParaRPr>
          </a:p>
        </p:txBody>
      </p:sp>
      <p:sp>
        <p:nvSpPr>
          <p:cNvPr id="32" name="Flowchart: Connector 31">
            <a:extLst>
              <a:ext uri="{FF2B5EF4-FFF2-40B4-BE49-F238E27FC236}">
                <a16:creationId xmlns:a16="http://schemas.microsoft.com/office/drawing/2014/main" id="{9DC7A648-BB38-42F6-A064-362EC269FD14}"/>
              </a:ext>
              <a:ext uri="{C183D7F6-B498-43B3-948B-1728B52AA6E4}">
                <adec:decorative xmlns:adec="http://schemas.microsoft.com/office/drawing/2017/decorative" val="1"/>
              </a:ext>
            </a:extLst>
          </p:cNvPr>
          <p:cNvSpPr/>
          <p:nvPr userDrawn="1"/>
        </p:nvSpPr>
        <p:spPr bwMode="auto">
          <a:xfrm>
            <a:off x="6707779" y="4618380"/>
            <a:ext cx="340254" cy="333487"/>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solidFill>
                <a:schemeClr val="bg2"/>
              </a:solidFill>
              <a:cs typeface="Segoe UI" pitchFamily="34" charset="0"/>
            </a:endParaRPr>
          </a:p>
        </p:txBody>
      </p:sp>
      <p:sp>
        <p:nvSpPr>
          <p:cNvPr id="33" name="Flowchart: Connector 32">
            <a:extLst>
              <a:ext uri="{FF2B5EF4-FFF2-40B4-BE49-F238E27FC236}">
                <a16:creationId xmlns:a16="http://schemas.microsoft.com/office/drawing/2014/main" id="{B1935220-87BD-4D45-83B5-27DC59AC5FCD}"/>
              </a:ext>
              <a:ext uri="{C183D7F6-B498-43B3-948B-1728B52AA6E4}">
                <adec:decorative xmlns:adec="http://schemas.microsoft.com/office/drawing/2017/decorative" val="1"/>
              </a:ext>
            </a:extLst>
          </p:cNvPr>
          <p:cNvSpPr/>
          <p:nvPr userDrawn="1"/>
        </p:nvSpPr>
        <p:spPr bwMode="auto">
          <a:xfrm>
            <a:off x="6707779" y="4972297"/>
            <a:ext cx="340254" cy="333487"/>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solidFill>
                <a:schemeClr val="bg2"/>
              </a:solidFill>
              <a:cs typeface="Segoe UI" pitchFamily="34" charset="0"/>
            </a:endParaRPr>
          </a:p>
        </p:txBody>
      </p:sp>
      <p:sp>
        <p:nvSpPr>
          <p:cNvPr id="34" name="Flowchart: Connector 33">
            <a:extLst>
              <a:ext uri="{FF2B5EF4-FFF2-40B4-BE49-F238E27FC236}">
                <a16:creationId xmlns:a16="http://schemas.microsoft.com/office/drawing/2014/main" id="{07BF5CE7-9EC8-4EB6-BB4A-FBC3603EE10E}"/>
              </a:ext>
              <a:ext uri="{C183D7F6-B498-43B3-948B-1728B52AA6E4}">
                <adec:decorative xmlns:adec="http://schemas.microsoft.com/office/drawing/2017/decorative" val="1"/>
              </a:ext>
            </a:extLst>
          </p:cNvPr>
          <p:cNvSpPr/>
          <p:nvPr userDrawn="1"/>
        </p:nvSpPr>
        <p:spPr bwMode="auto">
          <a:xfrm>
            <a:off x="6707779" y="5330089"/>
            <a:ext cx="340254" cy="333487"/>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solidFill>
                <a:schemeClr val="bg2"/>
              </a:solidFill>
              <a:cs typeface="Segoe UI" pitchFamily="34" charset="0"/>
            </a:endParaRPr>
          </a:p>
        </p:txBody>
      </p:sp>
      <p:sp>
        <p:nvSpPr>
          <p:cNvPr id="23" name="Flowchart: Connector 22">
            <a:extLst>
              <a:ext uri="{FF2B5EF4-FFF2-40B4-BE49-F238E27FC236}">
                <a16:creationId xmlns:a16="http://schemas.microsoft.com/office/drawing/2014/main" id="{BCFE367B-0063-46D3-B0F6-19B4B47FFC0F}"/>
              </a:ext>
              <a:ext uri="{C183D7F6-B498-43B3-948B-1728B52AA6E4}">
                <adec:decorative xmlns:adec="http://schemas.microsoft.com/office/drawing/2017/decorative" val="1"/>
              </a:ext>
            </a:extLst>
          </p:cNvPr>
          <p:cNvSpPr/>
          <p:nvPr userDrawn="1"/>
        </p:nvSpPr>
        <p:spPr bwMode="auto">
          <a:xfrm>
            <a:off x="6707779" y="5874733"/>
            <a:ext cx="340254" cy="333487"/>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solidFill>
                <a:schemeClr val="bg2"/>
              </a:solidFill>
              <a:ea typeface="Segoe UI" pitchFamily="34" charset="0"/>
              <a:cs typeface="Segoe UI" pitchFamily="34" charset="0"/>
            </a:endParaRPr>
          </a:p>
        </p:txBody>
      </p:sp>
    </p:spTree>
    <p:extLst>
      <p:ext uri="{BB962C8B-B14F-4D97-AF65-F5344CB8AC3E}">
        <p14:creationId xmlns:p14="http://schemas.microsoft.com/office/powerpoint/2010/main" val="3691730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654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6160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386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701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926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434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33996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19254"/>
            <a:ext cx="4795873" cy="1419491"/>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50904700"/>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850093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BF9935-5160-4B0D-A878-B30012AB27F0}"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7BE37-EE01-4ECA-A1CF-CDB1583981F0}" type="slidenum">
              <a:rPr lang="en-US" smtClean="0"/>
              <a:t>‹#›</a:t>
            </a:fld>
            <a:endParaRPr lang="en-US"/>
          </a:p>
        </p:txBody>
      </p:sp>
    </p:spTree>
    <p:extLst>
      <p:ext uri="{BB962C8B-B14F-4D97-AF65-F5344CB8AC3E}">
        <p14:creationId xmlns:p14="http://schemas.microsoft.com/office/powerpoint/2010/main" val="268629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D55C8A-A1F5-4BFA-8367-DFF311AFFB7B}"/>
              </a:ext>
            </a:extLst>
          </p:cNvPr>
          <p:cNvSpPr>
            <a:spLocks noGrp="1"/>
          </p:cNvSpPr>
          <p:nvPr>
            <p:ph sz="quarter" idx="10"/>
          </p:nvPr>
        </p:nvSpPr>
        <p:spPr>
          <a:xfrm>
            <a:off x="588963" y="1458913"/>
            <a:ext cx="2271712" cy="554037"/>
          </a:xfrm>
        </p:spPr>
        <p:txBody>
          <a:bodyPr/>
          <a:lstStyle/>
          <a:p>
            <a:pPr lvl="0"/>
            <a:r>
              <a:rPr lang="en-US"/>
              <a:t>Click to</a:t>
            </a:r>
          </a:p>
        </p:txBody>
      </p:sp>
      <p:sp>
        <p:nvSpPr>
          <p:cNvPr id="6" name="Content Placeholder 5">
            <a:extLst>
              <a:ext uri="{FF2B5EF4-FFF2-40B4-BE49-F238E27FC236}">
                <a16:creationId xmlns:a16="http://schemas.microsoft.com/office/drawing/2014/main" id="{AF11AEB0-0707-437B-B70C-800440E660D3}"/>
              </a:ext>
            </a:extLst>
          </p:cNvPr>
          <p:cNvSpPr>
            <a:spLocks noGrp="1"/>
          </p:cNvSpPr>
          <p:nvPr>
            <p:ph sz="quarter" idx="11"/>
          </p:nvPr>
        </p:nvSpPr>
        <p:spPr>
          <a:xfrm>
            <a:off x="588963" y="2276475"/>
            <a:ext cx="1998662" cy="554038"/>
          </a:xfrm>
        </p:spPr>
        <p:txBody>
          <a:bodyPr/>
          <a:lstStyle/>
          <a:p>
            <a:pPr lvl="0"/>
            <a:r>
              <a:rPr lang="en-US"/>
              <a:t>Click to</a:t>
            </a:r>
          </a:p>
        </p:txBody>
      </p:sp>
      <p:sp>
        <p:nvSpPr>
          <p:cNvPr id="8" name="Content Placeholder 7">
            <a:extLst>
              <a:ext uri="{FF2B5EF4-FFF2-40B4-BE49-F238E27FC236}">
                <a16:creationId xmlns:a16="http://schemas.microsoft.com/office/drawing/2014/main" id="{48C5BCA1-39B0-455D-A4A0-FF871DE00BA5}"/>
              </a:ext>
            </a:extLst>
          </p:cNvPr>
          <p:cNvSpPr>
            <a:spLocks noGrp="1"/>
          </p:cNvSpPr>
          <p:nvPr>
            <p:ph sz="quarter" idx="12"/>
          </p:nvPr>
        </p:nvSpPr>
        <p:spPr>
          <a:xfrm>
            <a:off x="588963" y="2830513"/>
            <a:ext cx="1998662" cy="598487"/>
          </a:xfrm>
        </p:spPr>
        <p:txBody>
          <a:bodyPr/>
          <a:lstStyle/>
          <a:p>
            <a:pPr lvl="0"/>
            <a:r>
              <a:rPr lang="en-US"/>
              <a:t>Click to</a:t>
            </a:r>
          </a:p>
        </p:txBody>
      </p:sp>
      <p:sp>
        <p:nvSpPr>
          <p:cNvPr id="10" name="Content Placeholder 9">
            <a:extLst>
              <a:ext uri="{FF2B5EF4-FFF2-40B4-BE49-F238E27FC236}">
                <a16:creationId xmlns:a16="http://schemas.microsoft.com/office/drawing/2014/main" id="{7B6AAF66-3EF5-4E1E-9C7B-04B44875C6FF}"/>
              </a:ext>
            </a:extLst>
          </p:cNvPr>
          <p:cNvSpPr>
            <a:spLocks noGrp="1"/>
          </p:cNvSpPr>
          <p:nvPr>
            <p:ph sz="quarter" idx="13"/>
          </p:nvPr>
        </p:nvSpPr>
        <p:spPr>
          <a:xfrm>
            <a:off x="588963" y="3735388"/>
            <a:ext cx="1998662" cy="598487"/>
          </a:xfrm>
        </p:spPr>
        <p:txBody>
          <a:bodyPr/>
          <a:lstStyle/>
          <a:p>
            <a:pPr lvl="0"/>
            <a:r>
              <a:rPr lang="en-US"/>
              <a:t>Click to</a:t>
            </a:r>
          </a:p>
        </p:txBody>
      </p:sp>
      <p:sp>
        <p:nvSpPr>
          <p:cNvPr id="12" name="Content Placeholder 11">
            <a:extLst>
              <a:ext uri="{FF2B5EF4-FFF2-40B4-BE49-F238E27FC236}">
                <a16:creationId xmlns:a16="http://schemas.microsoft.com/office/drawing/2014/main" id="{1ABB2B0F-F584-45F7-BE35-5000C47E5DBB}"/>
              </a:ext>
            </a:extLst>
          </p:cNvPr>
          <p:cNvSpPr>
            <a:spLocks noGrp="1"/>
          </p:cNvSpPr>
          <p:nvPr>
            <p:ph sz="quarter" idx="14"/>
          </p:nvPr>
        </p:nvSpPr>
        <p:spPr>
          <a:xfrm>
            <a:off x="588963" y="4532313"/>
            <a:ext cx="1998662" cy="598487"/>
          </a:xfrm>
        </p:spPr>
        <p:txBody>
          <a:bodyPr/>
          <a:lstStyle/>
          <a:p>
            <a:pPr lvl="0"/>
            <a:r>
              <a:rPr lang="en-US"/>
              <a:t>Click to</a:t>
            </a:r>
          </a:p>
        </p:txBody>
      </p:sp>
      <p:sp>
        <p:nvSpPr>
          <p:cNvPr id="14" name="Content Placeholder 13">
            <a:extLst>
              <a:ext uri="{FF2B5EF4-FFF2-40B4-BE49-F238E27FC236}">
                <a16:creationId xmlns:a16="http://schemas.microsoft.com/office/drawing/2014/main" id="{78C54F27-0B7B-4E96-89CD-7C5D40F296A7}"/>
              </a:ext>
            </a:extLst>
          </p:cNvPr>
          <p:cNvSpPr>
            <a:spLocks noGrp="1"/>
          </p:cNvSpPr>
          <p:nvPr>
            <p:ph sz="quarter" idx="15"/>
          </p:nvPr>
        </p:nvSpPr>
        <p:spPr>
          <a:xfrm>
            <a:off x="3327400" y="1458913"/>
            <a:ext cx="2271713" cy="554037"/>
          </a:xfrm>
        </p:spPr>
        <p:txBody>
          <a:bodyPr/>
          <a:lstStyle/>
          <a:p>
            <a:pPr lvl="0"/>
            <a:r>
              <a:rPr lang="en-US"/>
              <a:t>Click to</a:t>
            </a:r>
          </a:p>
        </p:txBody>
      </p:sp>
      <p:sp>
        <p:nvSpPr>
          <p:cNvPr id="16" name="Content Placeholder 15">
            <a:extLst>
              <a:ext uri="{FF2B5EF4-FFF2-40B4-BE49-F238E27FC236}">
                <a16:creationId xmlns:a16="http://schemas.microsoft.com/office/drawing/2014/main" id="{34DB677F-3352-4F73-8380-04ED399FBB82}"/>
              </a:ext>
            </a:extLst>
          </p:cNvPr>
          <p:cNvSpPr>
            <a:spLocks noGrp="1"/>
          </p:cNvSpPr>
          <p:nvPr>
            <p:ph sz="quarter" idx="16"/>
          </p:nvPr>
        </p:nvSpPr>
        <p:spPr>
          <a:xfrm>
            <a:off x="3327400" y="2276475"/>
            <a:ext cx="2271713" cy="598488"/>
          </a:xfrm>
        </p:spPr>
        <p:txBody>
          <a:bodyPr/>
          <a:lstStyle/>
          <a:p>
            <a:pPr lvl="0"/>
            <a:r>
              <a:rPr lang="en-US"/>
              <a:t>Click to</a:t>
            </a:r>
          </a:p>
        </p:txBody>
      </p:sp>
      <p:sp>
        <p:nvSpPr>
          <p:cNvPr id="18" name="Content Placeholder 17">
            <a:extLst>
              <a:ext uri="{FF2B5EF4-FFF2-40B4-BE49-F238E27FC236}">
                <a16:creationId xmlns:a16="http://schemas.microsoft.com/office/drawing/2014/main" id="{AAD98207-B197-48EE-BA16-7F7B41A8156B}"/>
              </a:ext>
            </a:extLst>
          </p:cNvPr>
          <p:cNvSpPr>
            <a:spLocks noGrp="1"/>
          </p:cNvSpPr>
          <p:nvPr>
            <p:ph sz="quarter" idx="17"/>
          </p:nvPr>
        </p:nvSpPr>
        <p:spPr>
          <a:xfrm>
            <a:off x="3113088" y="3035300"/>
            <a:ext cx="2646362" cy="598488"/>
          </a:xfrm>
        </p:spPr>
        <p:txBody>
          <a:bodyPr/>
          <a:lstStyle/>
          <a:p>
            <a:pPr lvl="0"/>
            <a:r>
              <a:rPr lang="en-US"/>
              <a:t>Click to</a:t>
            </a:r>
          </a:p>
        </p:txBody>
      </p:sp>
      <p:sp>
        <p:nvSpPr>
          <p:cNvPr id="20" name="Content Placeholder 19">
            <a:extLst>
              <a:ext uri="{FF2B5EF4-FFF2-40B4-BE49-F238E27FC236}">
                <a16:creationId xmlns:a16="http://schemas.microsoft.com/office/drawing/2014/main" id="{88960D57-5AF3-4618-A578-F47F2B185782}"/>
              </a:ext>
            </a:extLst>
          </p:cNvPr>
          <p:cNvSpPr>
            <a:spLocks noGrp="1"/>
          </p:cNvSpPr>
          <p:nvPr>
            <p:ph sz="quarter" idx="18"/>
          </p:nvPr>
        </p:nvSpPr>
        <p:spPr>
          <a:xfrm>
            <a:off x="3113088" y="3890963"/>
            <a:ext cx="2486025" cy="641350"/>
          </a:xfrm>
        </p:spPr>
        <p:txBody>
          <a:bodyPr/>
          <a:lstStyle/>
          <a:p>
            <a:pPr lvl="0"/>
            <a:r>
              <a:rPr lang="en-US"/>
              <a:t>Click to edit</a:t>
            </a:r>
          </a:p>
        </p:txBody>
      </p:sp>
      <p:sp>
        <p:nvSpPr>
          <p:cNvPr id="22" name="Content Placeholder 21">
            <a:extLst>
              <a:ext uri="{FF2B5EF4-FFF2-40B4-BE49-F238E27FC236}">
                <a16:creationId xmlns:a16="http://schemas.microsoft.com/office/drawing/2014/main" id="{6204441E-0AC6-4FBF-9F96-3635AB16B4AE}"/>
              </a:ext>
            </a:extLst>
          </p:cNvPr>
          <p:cNvSpPr>
            <a:spLocks noGrp="1"/>
          </p:cNvSpPr>
          <p:nvPr>
            <p:ph sz="quarter" idx="19"/>
          </p:nvPr>
        </p:nvSpPr>
        <p:spPr>
          <a:xfrm>
            <a:off x="3327400" y="4824413"/>
            <a:ext cx="3092450" cy="641350"/>
          </a:xfrm>
        </p:spPr>
        <p:txBody>
          <a:bodyPr/>
          <a:lstStyle/>
          <a:p>
            <a:pPr lvl="0"/>
            <a:r>
              <a:rPr lang="en-US"/>
              <a:t>Click to edit</a:t>
            </a:r>
          </a:p>
        </p:txBody>
      </p:sp>
      <p:sp>
        <p:nvSpPr>
          <p:cNvPr id="23" name="Rectangle 22">
            <a:extLst>
              <a:ext uri="{FF2B5EF4-FFF2-40B4-BE49-F238E27FC236}">
                <a16:creationId xmlns:a16="http://schemas.microsoft.com/office/drawing/2014/main" id="{C82A8B97-C215-47E9-ACEC-CA156BD36804}"/>
              </a:ext>
              <a:ext uri="{C183D7F6-B498-43B3-948B-1728B52AA6E4}">
                <adec:decorative xmlns:adec="http://schemas.microsoft.com/office/drawing/2017/decorative" val="1"/>
              </a:ext>
            </a:extLst>
          </p:cNvPr>
          <p:cNvSpPr/>
          <p:nvPr userDrawn="1"/>
        </p:nvSpPr>
        <p:spPr bwMode="auto">
          <a:xfrm>
            <a:off x="590868" y="1440435"/>
            <a:ext cx="11018520" cy="4830997"/>
          </a:xfrm>
          <a:prstGeom prst="rect">
            <a:avLst/>
          </a:prstGeom>
          <a:solidFill>
            <a:schemeClr val="accent2">
              <a:alpha val="30000"/>
            </a:schemeClr>
          </a:solidFill>
          <a:ln w="12700" cap="sq">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sz="1800">
              <a:solidFill>
                <a:prstClr val="white"/>
              </a:solidFill>
              <a:latin typeface="Segoe UI"/>
            </a:endParaRPr>
          </a:p>
        </p:txBody>
      </p:sp>
      <p:graphicFrame>
        <p:nvGraphicFramePr>
          <p:cNvPr id="24" name="Table 5">
            <a:extLst>
              <a:ext uri="{FF2B5EF4-FFF2-40B4-BE49-F238E27FC236}">
                <a16:creationId xmlns:a16="http://schemas.microsoft.com/office/drawing/2014/main" id="{F0EE8AFC-81C9-48E3-8D71-8B5CF38E0ADC}"/>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65708983"/>
              </p:ext>
            </p:extLst>
          </p:nvPr>
        </p:nvGraphicFramePr>
        <p:xfrm>
          <a:off x="3601361" y="2086975"/>
          <a:ext cx="8010972" cy="3852100"/>
        </p:xfrm>
        <a:graphic>
          <a:graphicData uri="http://schemas.openxmlformats.org/drawingml/2006/table">
            <a:tbl>
              <a:tblPr>
                <a:tableStyleId>{5C22544A-7EE6-4342-B048-85BDC9FD1C3A}</a:tableStyleId>
              </a:tblPr>
              <a:tblGrid>
                <a:gridCol w="916318">
                  <a:extLst>
                    <a:ext uri="{9D8B030D-6E8A-4147-A177-3AD203B41FA5}">
                      <a16:colId xmlns:a16="http://schemas.microsoft.com/office/drawing/2014/main" val="3998959089"/>
                    </a:ext>
                  </a:extLst>
                </a:gridCol>
                <a:gridCol w="3089168">
                  <a:extLst>
                    <a:ext uri="{9D8B030D-6E8A-4147-A177-3AD203B41FA5}">
                      <a16:colId xmlns:a16="http://schemas.microsoft.com/office/drawing/2014/main" val="2675942157"/>
                    </a:ext>
                  </a:extLst>
                </a:gridCol>
                <a:gridCol w="677074">
                  <a:extLst>
                    <a:ext uri="{9D8B030D-6E8A-4147-A177-3AD203B41FA5}">
                      <a16:colId xmlns:a16="http://schemas.microsoft.com/office/drawing/2014/main" val="3547558129"/>
                    </a:ext>
                  </a:extLst>
                </a:gridCol>
                <a:gridCol w="3328412">
                  <a:extLst>
                    <a:ext uri="{9D8B030D-6E8A-4147-A177-3AD203B41FA5}">
                      <a16:colId xmlns:a16="http://schemas.microsoft.com/office/drawing/2014/main" val="2112848128"/>
                    </a:ext>
                  </a:extLst>
                </a:gridCol>
              </a:tblGrid>
              <a:tr h="963025">
                <a:tc>
                  <a:txBody>
                    <a:bodyPr/>
                    <a:lstStyle/>
                    <a:p>
                      <a:endParaRPr lang="en-US">
                        <a:solidFill>
                          <a:schemeClr val="accent1"/>
                        </a:solidFill>
                      </a:endParaRPr>
                    </a:p>
                  </a:txBody>
                  <a:tcPr anchor="ctr">
                    <a:lnL w="12700" cmpd="sng">
                      <a:noFill/>
                    </a:lnL>
                    <a:lnR w="12700" cmpd="sng">
                      <a:noFill/>
                    </a:lnR>
                    <a:lnT w="12700" cmpd="sng">
                      <a:noFill/>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kern="1200">
                        <a:solidFill>
                          <a:schemeClr val="accent1"/>
                        </a:solidFill>
                        <a:latin typeface="+mn-lt"/>
                        <a:ea typeface="+mn-ea"/>
                        <a:cs typeface="+mn-cs"/>
                      </a:endParaRPr>
                    </a:p>
                  </a:txBody>
                  <a:tcPr anchor="ctr">
                    <a:lnL w="12700" cmpd="sng">
                      <a:noFill/>
                    </a:lnL>
                    <a:lnR w="12700" cmpd="sng">
                      <a:noFill/>
                    </a:lnR>
                    <a:lnT w="12700" cmpd="sng">
                      <a:noFill/>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kern="1200">
                        <a:solidFill>
                          <a:schemeClr val="accent1"/>
                        </a:solidFill>
                        <a:latin typeface="+mn-lt"/>
                        <a:ea typeface="+mn-ea"/>
                        <a:cs typeface="+mn-cs"/>
                      </a:endParaRPr>
                    </a:p>
                  </a:txBody>
                  <a:tcPr anchor="ctr">
                    <a:lnL w="12700" cmpd="sng">
                      <a:noFill/>
                    </a:lnL>
                    <a:lnR w="12700" cmpd="sng">
                      <a:noFill/>
                    </a:lnR>
                    <a:lnT w="12700" cmpd="sng">
                      <a:noFill/>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kern="1200">
                        <a:solidFill>
                          <a:schemeClr val="accent1"/>
                        </a:solidFill>
                        <a:latin typeface="+mn-lt"/>
                        <a:ea typeface="+mn-ea"/>
                        <a:cs typeface="+mn-cs"/>
                      </a:endParaRPr>
                    </a:p>
                  </a:txBody>
                  <a:tcPr anchor="ctr">
                    <a:lnL w="12700" cmpd="sng">
                      <a:noFill/>
                    </a:lnL>
                    <a:lnR w="12700" cmpd="sng">
                      <a:noFill/>
                    </a:lnR>
                    <a:lnT w="12700" cmpd="sng">
                      <a:noFill/>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013596"/>
                  </a:ext>
                </a:extLst>
              </a:tr>
              <a:tr h="963025">
                <a:tc>
                  <a:txBody>
                    <a:bodyPr/>
                    <a:lstStyle/>
                    <a:p>
                      <a:endParaRPr lang="en-US">
                        <a:solidFill>
                          <a:schemeClr val="accent1"/>
                        </a:solidFill>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kern="1200">
                        <a:solidFill>
                          <a:schemeClr val="accent1"/>
                        </a:solidFill>
                        <a:latin typeface="+mn-lt"/>
                        <a:ea typeface="+mn-ea"/>
                        <a:cs typeface="+mn-cs"/>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kern="1200">
                        <a:solidFill>
                          <a:schemeClr val="accent1"/>
                        </a:solidFill>
                        <a:latin typeface="+mn-lt"/>
                        <a:ea typeface="+mn-ea"/>
                        <a:cs typeface="+mn-cs"/>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kern="1200">
                        <a:solidFill>
                          <a:schemeClr val="accent1"/>
                        </a:solidFill>
                        <a:latin typeface="+mn-lt"/>
                        <a:ea typeface="+mn-ea"/>
                        <a:cs typeface="+mn-cs"/>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2797882"/>
                  </a:ext>
                </a:extLst>
              </a:tr>
              <a:tr h="963025">
                <a:tc>
                  <a:txBody>
                    <a:bodyPr/>
                    <a:lstStyle/>
                    <a:p>
                      <a:endParaRPr lang="en-US">
                        <a:solidFill>
                          <a:schemeClr val="accent1"/>
                        </a:solidFill>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kern="1200">
                        <a:solidFill>
                          <a:schemeClr val="accent1"/>
                        </a:solidFill>
                        <a:latin typeface="+mn-lt"/>
                        <a:ea typeface="+mn-ea"/>
                        <a:cs typeface="+mn-cs"/>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kern="1200">
                        <a:solidFill>
                          <a:schemeClr val="accent1"/>
                        </a:solidFill>
                        <a:latin typeface="+mn-lt"/>
                        <a:ea typeface="+mn-ea"/>
                        <a:cs typeface="+mn-cs"/>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kern="1200">
                        <a:solidFill>
                          <a:schemeClr val="accent1"/>
                        </a:solidFill>
                        <a:latin typeface="+mn-lt"/>
                        <a:ea typeface="+mn-ea"/>
                        <a:cs typeface="+mn-cs"/>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5927197"/>
                  </a:ext>
                </a:extLst>
              </a:tr>
              <a:tr h="963025">
                <a:tc>
                  <a:txBody>
                    <a:bodyPr/>
                    <a:lstStyle/>
                    <a:p>
                      <a:endParaRPr lang="en-US">
                        <a:solidFill>
                          <a:schemeClr val="accent1"/>
                        </a:solidFill>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a:solidFill>
                          <a:schemeClr val="accent1"/>
                        </a:solidFill>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endParaRPr lang="en-US" sz="2400" kern="1200">
                        <a:solidFill>
                          <a:schemeClr val="accent1"/>
                        </a:solidFill>
                        <a:latin typeface="+mn-lt"/>
                        <a:ea typeface="+mn-ea"/>
                        <a:cs typeface="+mn-cs"/>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a:solidFill>
                          <a:schemeClr val="accent1"/>
                        </a:solidFill>
                      </a:endParaRPr>
                    </a:p>
                  </a:txBody>
                  <a:tcPr anchor="ctr">
                    <a:lnL w="12700" cmpd="sng">
                      <a:noFill/>
                    </a:lnL>
                    <a:lnR w="12700" cmpd="sng">
                      <a:noFill/>
                    </a:lnR>
                    <a:lnT w="6350" cap="flat" cmpd="sng" algn="ctr">
                      <a:solidFill>
                        <a:schemeClr val="accent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2687896"/>
                  </a:ext>
                </a:extLst>
              </a:tr>
            </a:tbl>
          </a:graphicData>
        </a:graphic>
      </p:graphicFrame>
    </p:spTree>
    <p:extLst>
      <p:ext uri="{BB962C8B-B14F-4D97-AF65-F5344CB8AC3E}">
        <p14:creationId xmlns:p14="http://schemas.microsoft.com/office/powerpoint/2010/main" val="3393450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93043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83646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1186932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1874733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52316748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4822425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2772525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232786842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78420399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3439854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9827FA4-4CF3-4BB9-B102-6940E307938C}"/>
              </a:ext>
            </a:extLst>
          </p:cNvPr>
          <p:cNvSpPr>
            <a:spLocks noGrp="1"/>
          </p:cNvSpPr>
          <p:nvPr>
            <p:ph sz="quarter" idx="10"/>
          </p:nvPr>
        </p:nvSpPr>
        <p:spPr>
          <a:xfrm>
            <a:off x="901700" y="1778000"/>
            <a:ext cx="1854200" cy="554038"/>
          </a:xfrm>
        </p:spPr>
        <p:txBody>
          <a:bodyPr/>
          <a:lstStyle/>
          <a:p>
            <a:pPr lvl="0"/>
            <a:r>
              <a:rPr lang="en-US"/>
              <a:t>Click to</a:t>
            </a:r>
          </a:p>
        </p:txBody>
      </p:sp>
      <p:sp>
        <p:nvSpPr>
          <p:cNvPr id="6" name="Content Placeholder 5">
            <a:extLst>
              <a:ext uri="{FF2B5EF4-FFF2-40B4-BE49-F238E27FC236}">
                <a16:creationId xmlns:a16="http://schemas.microsoft.com/office/drawing/2014/main" id="{CA91CB69-144B-41FC-882E-CA35C91A1E4E}"/>
              </a:ext>
            </a:extLst>
          </p:cNvPr>
          <p:cNvSpPr>
            <a:spLocks noGrp="1"/>
          </p:cNvSpPr>
          <p:nvPr>
            <p:ph sz="quarter" idx="11"/>
          </p:nvPr>
        </p:nvSpPr>
        <p:spPr>
          <a:xfrm>
            <a:off x="901700" y="2552700"/>
            <a:ext cx="1854200" cy="554038"/>
          </a:xfrm>
        </p:spPr>
        <p:txBody>
          <a:bodyPr/>
          <a:lstStyle/>
          <a:p>
            <a:pPr lvl="0"/>
            <a:r>
              <a:rPr lang="en-US"/>
              <a:t>Click to</a:t>
            </a:r>
          </a:p>
        </p:txBody>
      </p:sp>
      <p:sp>
        <p:nvSpPr>
          <p:cNvPr id="8" name="Content Placeholder 7">
            <a:extLst>
              <a:ext uri="{FF2B5EF4-FFF2-40B4-BE49-F238E27FC236}">
                <a16:creationId xmlns:a16="http://schemas.microsoft.com/office/drawing/2014/main" id="{B12E0186-79F4-416C-97EA-AF0EDCB32E5F}"/>
              </a:ext>
            </a:extLst>
          </p:cNvPr>
          <p:cNvSpPr>
            <a:spLocks noGrp="1"/>
          </p:cNvSpPr>
          <p:nvPr>
            <p:ph sz="quarter" idx="12"/>
          </p:nvPr>
        </p:nvSpPr>
        <p:spPr>
          <a:xfrm>
            <a:off x="901700" y="3429000"/>
            <a:ext cx="1854200" cy="554038"/>
          </a:xfrm>
        </p:spPr>
        <p:txBody>
          <a:bodyPr/>
          <a:lstStyle/>
          <a:p>
            <a:pPr lvl="0"/>
            <a:r>
              <a:rPr lang="en-US"/>
              <a:t>Click to</a:t>
            </a:r>
          </a:p>
        </p:txBody>
      </p:sp>
      <p:sp>
        <p:nvSpPr>
          <p:cNvPr id="10" name="Content Placeholder 9">
            <a:extLst>
              <a:ext uri="{FF2B5EF4-FFF2-40B4-BE49-F238E27FC236}">
                <a16:creationId xmlns:a16="http://schemas.microsoft.com/office/drawing/2014/main" id="{17AC577A-A305-4B34-9FF2-A6ADB5B9E772}"/>
              </a:ext>
            </a:extLst>
          </p:cNvPr>
          <p:cNvSpPr>
            <a:spLocks noGrp="1"/>
          </p:cNvSpPr>
          <p:nvPr>
            <p:ph sz="quarter" idx="13"/>
          </p:nvPr>
        </p:nvSpPr>
        <p:spPr>
          <a:xfrm>
            <a:off x="901700" y="4279900"/>
            <a:ext cx="2019300" cy="647700"/>
          </a:xfrm>
        </p:spPr>
        <p:txBody>
          <a:bodyPr/>
          <a:lstStyle/>
          <a:p>
            <a:pPr lvl="0"/>
            <a:r>
              <a:rPr lang="en-US"/>
              <a:t>Click to</a:t>
            </a:r>
          </a:p>
        </p:txBody>
      </p:sp>
      <p:sp>
        <p:nvSpPr>
          <p:cNvPr id="12" name="Content Placeholder 11">
            <a:extLst>
              <a:ext uri="{FF2B5EF4-FFF2-40B4-BE49-F238E27FC236}">
                <a16:creationId xmlns:a16="http://schemas.microsoft.com/office/drawing/2014/main" id="{B50E2F15-4B91-4970-8C70-0B778C6342B5}"/>
              </a:ext>
            </a:extLst>
          </p:cNvPr>
          <p:cNvSpPr>
            <a:spLocks noGrp="1"/>
          </p:cNvSpPr>
          <p:nvPr>
            <p:ph sz="quarter" idx="14"/>
          </p:nvPr>
        </p:nvSpPr>
        <p:spPr>
          <a:xfrm>
            <a:off x="901700" y="5156200"/>
            <a:ext cx="2019300" cy="647700"/>
          </a:xfrm>
        </p:spPr>
        <p:txBody>
          <a:bodyPr/>
          <a:lstStyle/>
          <a:p>
            <a:pPr lvl="0"/>
            <a:r>
              <a:rPr lang="en-US"/>
              <a:t>Click to</a:t>
            </a:r>
          </a:p>
        </p:txBody>
      </p:sp>
      <p:sp>
        <p:nvSpPr>
          <p:cNvPr id="13" name="Rectangle 12">
            <a:extLst>
              <a:ext uri="{FF2B5EF4-FFF2-40B4-BE49-F238E27FC236}">
                <a16:creationId xmlns:a16="http://schemas.microsoft.com/office/drawing/2014/main" id="{AB7D6106-0724-4F1C-A2C7-2C7D285BE61B}"/>
              </a:ext>
              <a:ext uri="{C183D7F6-B498-43B3-948B-1728B52AA6E4}">
                <adec:decorative xmlns:adec="http://schemas.microsoft.com/office/drawing/2017/decorative" val="1"/>
              </a:ext>
            </a:extLst>
          </p:cNvPr>
          <p:cNvSpPr/>
          <p:nvPr userDrawn="1"/>
        </p:nvSpPr>
        <p:spPr bwMode="auto">
          <a:xfrm>
            <a:off x="864956" y="1318341"/>
            <a:ext cx="3383280" cy="2197315"/>
          </a:xfrm>
          <a:prstGeom prst="rect">
            <a:avLst/>
          </a:prstGeom>
          <a:solidFill>
            <a:schemeClr val="accent2">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solidFill>
              <a:latin typeface="Segoe UI"/>
              <a:cs typeface="Segoe UI" pitchFamily="34" charset="0"/>
            </a:endParaRPr>
          </a:p>
        </p:txBody>
      </p:sp>
      <p:sp>
        <p:nvSpPr>
          <p:cNvPr id="14" name="Rectangle 13">
            <a:extLst>
              <a:ext uri="{FF2B5EF4-FFF2-40B4-BE49-F238E27FC236}">
                <a16:creationId xmlns:a16="http://schemas.microsoft.com/office/drawing/2014/main" id="{536395A0-A559-418A-A033-D5D79438D562}"/>
              </a:ext>
              <a:ext uri="{C183D7F6-B498-43B3-948B-1728B52AA6E4}">
                <adec:decorative xmlns:adec="http://schemas.microsoft.com/office/drawing/2017/decorative" val="1"/>
              </a:ext>
            </a:extLst>
          </p:cNvPr>
          <p:cNvSpPr/>
          <p:nvPr userDrawn="1"/>
        </p:nvSpPr>
        <p:spPr bwMode="auto">
          <a:xfrm>
            <a:off x="4438347" y="1318341"/>
            <a:ext cx="3383280" cy="2197315"/>
          </a:xfrm>
          <a:prstGeom prst="rect">
            <a:avLst/>
          </a:prstGeom>
          <a:solidFill>
            <a:schemeClr val="accent2">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solidFill>
              <a:latin typeface="Segoe UI"/>
              <a:cs typeface="Segoe UI" pitchFamily="34" charset="0"/>
            </a:endParaRPr>
          </a:p>
        </p:txBody>
      </p:sp>
      <p:sp>
        <p:nvSpPr>
          <p:cNvPr id="15" name="Rectangle 14">
            <a:extLst>
              <a:ext uri="{FF2B5EF4-FFF2-40B4-BE49-F238E27FC236}">
                <a16:creationId xmlns:a16="http://schemas.microsoft.com/office/drawing/2014/main" id="{637D04E0-D0A6-438F-80AF-C93DCA39F3F1}"/>
              </a:ext>
              <a:ext uri="{C183D7F6-B498-43B3-948B-1728B52AA6E4}">
                <adec:decorative xmlns:adec="http://schemas.microsoft.com/office/drawing/2017/decorative" val="1"/>
              </a:ext>
            </a:extLst>
          </p:cNvPr>
          <p:cNvSpPr/>
          <p:nvPr userDrawn="1"/>
        </p:nvSpPr>
        <p:spPr bwMode="auto">
          <a:xfrm>
            <a:off x="8095439" y="1318341"/>
            <a:ext cx="3383280" cy="2197315"/>
          </a:xfrm>
          <a:prstGeom prst="rect">
            <a:avLst/>
          </a:prstGeom>
          <a:solidFill>
            <a:schemeClr val="accent2">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solidFill>
              <a:latin typeface="Segoe UI"/>
              <a:cs typeface="Segoe UI" pitchFamily="34" charset="0"/>
            </a:endParaRPr>
          </a:p>
        </p:txBody>
      </p:sp>
    </p:spTree>
    <p:extLst>
      <p:ext uri="{BB962C8B-B14F-4D97-AF65-F5344CB8AC3E}">
        <p14:creationId xmlns:p14="http://schemas.microsoft.com/office/powerpoint/2010/main" val="19999063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40598189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7705379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8322831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88888750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57308316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147537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3172403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1021190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343806739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02992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5E53A0A-F241-4412-AC1E-3DF1E46CCC94}"/>
              </a:ext>
            </a:extLst>
          </p:cNvPr>
          <p:cNvSpPr>
            <a:spLocks noGrp="1"/>
          </p:cNvSpPr>
          <p:nvPr>
            <p:ph sz="quarter" idx="10"/>
          </p:nvPr>
        </p:nvSpPr>
        <p:spPr>
          <a:xfrm>
            <a:off x="588963" y="1447800"/>
            <a:ext cx="2103437" cy="554038"/>
          </a:xfrm>
        </p:spPr>
        <p:txBody>
          <a:bodyPr/>
          <a:lstStyle/>
          <a:p>
            <a:pPr lvl="0"/>
            <a:r>
              <a:rPr lang="en-US"/>
              <a:t>Click to</a:t>
            </a:r>
          </a:p>
        </p:txBody>
      </p:sp>
      <p:sp>
        <p:nvSpPr>
          <p:cNvPr id="6" name="Content Placeholder 5">
            <a:extLst>
              <a:ext uri="{FF2B5EF4-FFF2-40B4-BE49-F238E27FC236}">
                <a16:creationId xmlns:a16="http://schemas.microsoft.com/office/drawing/2014/main" id="{3D68EF47-005D-4DD2-9D11-0DC19E62941C}"/>
              </a:ext>
            </a:extLst>
          </p:cNvPr>
          <p:cNvSpPr>
            <a:spLocks noGrp="1"/>
          </p:cNvSpPr>
          <p:nvPr>
            <p:ph sz="quarter" idx="11"/>
          </p:nvPr>
        </p:nvSpPr>
        <p:spPr>
          <a:xfrm>
            <a:off x="588963" y="2362200"/>
            <a:ext cx="2243137" cy="554038"/>
          </a:xfrm>
        </p:spPr>
        <p:txBody>
          <a:bodyPr/>
          <a:lstStyle/>
          <a:p>
            <a:pPr lvl="0"/>
            <a:r>
              <a:rPr lang="en-US"/>
              <a:t>Click to</a:t>
            </a:r>
          </a:p>
        </p:txBody>
      </p:sp>
      <p:sp>
        <p:nvSpPr>
          <p:cNvPr id="8" name="Content Placeholder 7">
            <a:extLst>
              <a:ext uri="{FF2B5EF4-FFF2-40B4-BE49-F238E27FC236}">
                <a16:creationId xmlns:a16="http://schemas.microsoft.com/office/drawing/2014/main" id="{C49CC407-2679-417F-98E2-85A5DE1503A7}"/>
              </a:ext>
            </a:extLst>
          </p:cNvPr>
          <p:cNvSpPr>
            <a:spLocks noGrp="1"/>
          </p:cNvSpPr>
          <p:nvPr>
            <p:ph sz="quarter" idx="12"/>
          </p:nvPr>
        </p:nvSpPr>
        <p:spPr>
          <a:xfrm>
            <a:off x="588963" y="3187700"/>
            <a:ext cx="2243137" cy="554038"/>
          </a:xfrm>
        </p:spPr>
        <p:txBody>
          <a:bodyPr/>
          <a:lstStyle/>
          <a:p>
            <a:pPr lvl="0"/>
            <a:r>
              <a:rPr lang="en-US"/>
              <a:t>Click to</a:t>
            </a:r>
          </a:p>
        </p:txBody>
      </p:sp>
      <p:sp>
        <p:nvSpPr>
          <p:cNvPr id="10" name="Content Placeholder 9">
            <a:extLst>
              <a:ext uri="{FF2B5EF4-FFF2-40B4-BE49-F238E27FC236}">
                <a16:creationId xmlns:a16="http://schemas.microsoft.com/office/drawing/2014/main" id="{74425937-D3DA-4259-82D9-283ED7D248E0}"/>
              </a:ext>
            </a:extLst>
          </p:cNvPr>
          <p:cNvSpPr>
            <a:spLocks noGrp="1"/>
          </p:cNvSpPr>
          <p:nvPr>
            <p:ph sz="quarter" idx="13"/>
          </p:nvPr>
        </p:nvSpPr>
        <p:spPr>
          <a:xfrm>
            <a:off x="495300" y="4013200"/>
            <a:ext cx="2336800" cy="554038"/>
          </a:xfrm>
        </p:spPr>
        <p:txBody>
          <a:bodyPr/>
          <a:lstStyle/>
          <a:p>
            <a:pPr lvl="0"/>
            <a:r>
              <a:rPr lang="en-US"/>
              <a:t>Click to edit</a:t>
            </a:r>
          </a:p>
        </p:txBody>
      </p:sp>
      <p:sp>
        <p:nvSpPr>
          <p:cNvPr id="5" name="Text Placeholder 4">
            <a:extLst>
              <a:ext uri="{FF2B5EF4-FFF2-40B4-BE49-F238E27FC236}">
                <a16:creationId xmlns:a16="http://schemas.microsoft.com/office/drawing/2014/main" id="{9DE3917A-0A7E-4A70-90EF-79A1897B1188}"/>
              </a:ext>
            </a:extLst>
          </p:cNvPr>
          <p:cNvSpPr>
            <a:spLocks noGrp="1"/>
          </p:cNvSpPr>
          <p:nvPr>
            <p:ph type="body" sz="quarter" idx="14"/>
          </p:nvPr>
        </p:nvSpPr>
        <p:spPr>
          <a:xfrm>
            <a:off x="3540125" y="1447800"/>
            <a:ext cx="3579813" cy="1739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7C6EC916-8467-465E-A5BF-04BC7BFB6BE0}"/>
              </a:ext>
            </a:extLst>
          </p:cNvPr>
          <p:cNvSpPr>
            <a:spLocks noGrp="1"/>
          </p:cNvSpPr>
          <p:nvPr>
            <p:ph type="body" sz="quarter" idx="15"/>
          </p:nvPr>
        </p:nvSpPr>
        <p:spPr>
          <a:xfrm>
            <a:off x="4298950" y="2179638"/>
            <a:ext cx="3668713" cy="1833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61F3312-F495-4DF8-B2F5-55F9081A00B7}"/>
              </a:ext>
            </a:extLst>
          </p:cNvPr>
          <p:cNvSpPr>
            <a:spLocks noGrp="1"/>
          </p:cNvSpPr>
          <p:nvPr>
            <p:ph type="body" sz="quarter" idx="16"/>
          </p:nvPr>
        </p:nvSpPr>
        <p:spPr>
          <a:xfrm>
            <a:off x="5875338" y="2916238"/>
            <a:ext cx="4552950" cy="2744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D9B7761A-1DD1-4244-A19F-C05D365CE8E9}"/>
              </a:ext>
            </a:extLst>
          </p:cNvPr>
          <p:cNvSpPr>
            <a:spLocks noGrp="1"/>
          </p:cNvSpPr>
          <p:nvPr>
            <p:ph type="body" sz="quarter" idx="17"/>
          </p:nvPr>
        </p:nvSpPr>
        <p:spPr>
          <a:xfrm>
            <a:off x="3679825" y="3827463"/>
            <a:ext cx="3579813" cy="1582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a:extLst>
              <a:ext uri="{FF2B5EF4-FFF2-40B4-BE49-F238E27FC236}">
                <a16:creationId xmlns:a16="http://schemas.microsoft.com/office/drawing/2014/main" id="{9F931D06-51AE-440E-BB7D-1649781F531D}"/>
              </a:ext>
            </a:extLst>
          </p:cNvPr>
          <p:cNvSpPr>
            <a:spLocks noGrp="1"/>
          </p:cNvSpPr>
          <p:nvPr>
            <p:ph type="body" sz="quarter" idx="18"/>
          </p:nvPr>
        </p:nvSpPr>
        <p:spPr>
          <a:xfrm>
            <a:off x="7529513" y="1447800"/>
            <a:ext cx="3092450"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1C631532-E791-44AB-9E7D-7409E4DEA1B0}"/>
              </a:ext>
            </a:extLst>
          </p:cNvPr>
          <p:cNvSpPr>
            <a:spLocks noGrp="1"/>
          </p:cNvSpPr>
          <p:nvPr>
            <p:ph type="body" sz="quarter" idx="19"/>
          </p:nvPr>
        </p:nvSpPr>
        <p:spPr>
          <a:xfrm>
            <a:off x="3101975" y="3871913"/>
            <a:ext cx="3357563" cy="1751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19" name="Table 23">
            <a:extLst>
              <a:ext uri="{FF2B5EF4-FFF2-40B4-BE49-F238E27FC236}">
                <a16:creationId xmlns:a16="http://schemas.microsoft.com/office/drawing/2014/main" id="{A2C04F5E-0005-4BBF-992D-25066EAD6902}"/>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452242897"/>
              </p:ext>
            </p:extLst>
          </p:nvPr>
        </p:nvGraphicFramePr>
        <p:xfrm>
          <a:off x="500200" y="4356114"/>
          <a:ext cx="11269976" cy="2162445"/>
        </p:xfrm>
        <a:graphic>
          <a:graphicData uri="http://schemas.openxmlformats.org/drawingml/2006/table">
            <a:tbl>
              <a:tblPr>
                <a:tableStyleId>{5C22544A-7EE6-4342-B048-85BDC9FD1C3A}</a:tableStyleId>
              </a:tblPr>
              <a:tblGrid>
                <a:gridCol w="3804171">
                  <a:extLst>
                    <a:ext uri="{9D8B030D-6E8A-4147-A177-3AD203B41FA5}">
                      <a16:colId xmlns:a16="http://schemas.microsoft.com/office/drawing/2014/main" val="290985153"/>
                    </a:ext>
                  </a:extLst>
                </a:gridCol>
                <a:gridCol w="3590692">
                  <a:extLst>
                    <a:ext uri="{9D8B030D-6E8A-4147-A177-3AD203B41FA5}">
                      <a16:colId xmlns:a16="http://schemas.microsoft.com/office/drawing/2014/main" val="44838353"/>
                    </a:ext>
                  </a:extLst>
                </a:gridCol>
                <a:gridCol w="3875113">
                  <a:extLst>
                    <a:ext uri="{9D8B030D-6E8A-4147-A177-3AD203B41FA5}">
                      <a16:colId xmlns:a16="http://schemas.microsoft.com/office/drawing/2014/main" val="454449073"/>
                    </a:ext>
                  </a:extLst>
                </a:gridCol>
              </a:tblGrid>
              <a:tr h="720815">
                <a:tc rowSpan="3">
                  <a:txBody>
                    <a:bodyPr/>
                    <a:lstStyle/>
                    <a:p>
                      <a:pPr marL="623888" marR="0" lvl="0" indent="0" algn="l" defTabSz="932742" rtl="0" eaLnBrk="1" fontAlgn="auto" latinLnBrk="0" hangingPunct="1">
                        <a:lnSpc>
                          <a:spcPct val="100000"/>
                        </a:lnSpc>
                        <a:spcBef>
                          <a:spcPts val="0"/>
                        </a:spcBef>
                        <a:spcAft>
                          <a:spcPts val="0"/>
                        </a:spcAft>
                        <a:buClrTx/>
                        <a:buSzTx/>
                        <a:buFontTx/>
                        <a:buNone/>
                        <a:tabLst/>
                        <a:defRPr/>
                      </a:pPr>
                      <a:endParaRPr lang="en-US" sz="3200" kern="0">
                        <a:solidFill>
                          <a:schemeClr val="accent1"/>
                        </a:solidFill>
                        <a:cs typeface="Segoe UI" pitchFamily="34" charset="0"/>
                      </a:endParaRPr>
                    </a:p>
                  </a:txBody>
                  <a:tcPr marL="137160" marR="137160" marT="137160" marB="137160" anchor="ctr">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30196"/>
                      </a:srgbClr>
                    </a:solidFill>
                  </a:tcPr>
                </a:tc>
                <a:tc>
                  <a:txBody>
                    <a:bodyPr/>
                    <a:lstStyle/>
                    <a:p>
                      <a:pPr marL="356616" marR="0" lvl="0" indent="-34290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400" kern="0">
                        <a:solidFill>
                          <a:schemeClr val="accent1"/>
                        </a:solidFill>
                        <a:cs typeface="Segoe UI" pitchFamily="34" charset="0"/>
                      </a:endParaRPr>
                    </a:p>
                  </a:txBody>
                  <a:tcPr marL="137160" marR="137160" marT="137160" marB="137160">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78D4">
                        <a:alpha val="30196"/>
                      </a:srgbClr>
                    </a:solidFill>
                  </a:tcPr>
                </a:tc>
                <a:tc>
                  <a:txBody>
                    <a:bodyPr/>
                    <a:lstStyle/>
                    <a:p>
                      <a:pPr marL="342900" marR="0" lvl="0" indent="-34290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400" kern="0">
                        <a:solidFill>
                          <a:schemeClr val="accent1"/>
                        </a:solidFill>
                        <a:cs typeface="Segoe UI" pitchFamily="34" charset="0"/>
                      </a:endParaRPr>
                    </a:p>
                  </a:txBody>
                  <a:tcPr marL="137160" marR="137160" marT="137160" marB="137160">
                    <a:lnL w="6350" cap="flat" cmpd="sng" algn="ctr">
                      <a:noFill/>
                      <a:prstDash val="solid"/>
                      <a:round/>
                      <a:headEnd type="none" w="med" len="med"/>
                      <a:tailEnd type="none" w="med" len="med"/>
                    </a:lnL>
                    <a:lnR w="12700" cmpd="sng">
                      <a:noFill/>
                    </a:lnR>
                    <a:lnT w="12700" cmpd="sng">
                      <a:noFill/>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78D4">
                        <a:alpha val="30196"/>
                      </a:srgbClr>
                    </a:solidFill>
                  </a:tcPr>
                </a:tc>
                <a:extLst>
                  <a:ext uri="{0D108BD9-81ED-4DB2-BD59-A6C34878D82A}">
                    <a16:rowId xmlns:a16="http://schemas.microsoft.com/office/drawing/2014/main" val="548651404"/>
                  </a:ext>
                </a:extLst>
              </a:tr>
              <a:tr h="720815">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kern="0">
                        <a:solidFill>
                          <a:schemeClr val="accent1"/>
                        </a:solidFill>
                        <a:cs typeface="Segoe UI" pitchFamily="34" charset="0"/>
                      </a:endParaRPr>
                    </a:p>
                  </a:txBody>
                  <a:tcPr anchor="ctr">
                    <a:lnL w="12700" cmpd="sng">
                      <a:noFill/>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78D4">
                        <a:alpha val="30196"/>
                      </a:srgbClr>
                    </a:solidFill>
                  </a:tcPr>
                </a:tc>
                <a:tc>
                  <a:txBody>
                    <a:bodyPr/>
                    <a:lstStyle/>
                    <a:p>
                      <a:pPr marL="342900" marR="0" lvl="0" indent="-34290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400" kern="0">
                        <a:solidFill>
                          <a:schemeClr val="accent1"/>
                        </a:solidFill>
                        <a:cs typeface="Segoe UI" pitchFamily="34" charset="0"/>
                      </a:endParaRPr>
                    </a:p>
                  </a:txBody>
                  <a:tcPr marL="137160" marR="137160" marT="137160" marB="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78D4">
                        <a:alpha val="30196"/>
                      </a:srgbClr>
                    </a:solidFill>
                  </a:tcPr>
                </a:tc>
                <a:tc>
                  <a:txBody>
                    <a:bodyPr/>
                    <a:lstStyle/>
                    <a:p>
                      <a:pPr marL="342900" marR="0" lvl="0" indent="-34290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400" kern="0">
                        <a:solidFill>
                          <a:schemeClr val="accent1"/>
                        </a:solidFill>
                        <a:cs typeface="Segoe UI" pitchFamily="34" charset="0"/>
                      </a:endParaRPr>
                    </a:p>
                  </a:txBody>
                  <a:tcPr marL="137160" marR="137160" marT="137160" marB="137160" anchor="ctr">
                    <a:lnL w="6350" cap="flat" cmpd="sng" algn="ctr">
                      <a:noFill/>
                      <a:prstDash val="solid"/>
                      <a:round/>
                      <a:headEnd type="none" w="med" len="med"/>
                      <a:tailEnd type="none" w="med" len="med"/>
                    </a:lnL>
                    <a:lnR w="12700" cmpd="sng">
                      <a:noFill/>
                    </a:lnR>
                    <a:lnT w="6350" cap="flat" cmpd="sng" algn="ctr">
                      <a:solidFill>
                        <a:schemeClr val="accent2">
                          <a:lumMod val="60000"/>
                          <a:lumOff val="40000"/>
                        </a:schemeClr>
                      </a:solidFill>
                      <a:prstDash val="solid"/>
                      <a:round/>
                      <a:headEnd type="none" w="med" len="med"/>
                      <a:tailEnd type="none" w="med" len="med"/>
                    </a:lnT>
                    <a:lnB w="6350"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0078D4">
                        <a:alpha val="30196"/>
                      </a:srgbClr>
                    </a:solidFill>
                  </a:tcPr>
                </a:tc>
                <a:extLst>
                  <a:ext uri="{0D108BD9-81ED-4DB2-BD59-A6C34878D82A}">
                    <a16:rowId xmlns:a16="http://schemas.microsoft.com/office/drawing/2014/main" val="1570795727"/>
                  </a:ext>
                </a:extLst>
              </a:tr>
              <a:tr h="720815">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kern="0">
                        <a:solidFill>
                          <a:schemeClr val="accent1"/>
                        </a:solidFill>
                        <a:cs typeface="Segoe UI" pitchFamily="34" charset="0"/>
                      </a:endParaRPr>
                    </a:p>
                  </a:txBody>
                  <a:tcPr anchor="ctr">
                    <a:lnL w="12700" cmpd="sng">
                      <a:noFill/>
                    </a:lnL>
                    <a:lnR w="6350" cap="flat" cmpd="sng" algn="ctr">
                      <a:solidFill>
                        <a:schemeClr val="accent2">
                          <a:lumMod val="60000"/>
                          <a:lumOff val="40000"/>
                        </a:schemeClr>
                      </a:solid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8D4">
                        <a:alpha val="30196"/>
                      </a:srgbClr>
                    </a:solidFill>
                  </a:tcPr>
                </a:tc>
                <a:tc>
                  <a:txBody>
                    <a:bodyPr/>
                    <a:lstStyle/>
                    <a:p>
                      <a:pPr marL="342900" marR="0" lvl="0" indent="-34290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400" kern="0">
                        <a:solidFill>
                          <a:schemeClr val="accent1"/>
                        </a:solidFill>
                        <a:cs typeface="Segoe UI" pitchFamily="34" charset="0"/>
                      </a:endParaRPr>
                    </a:p>
                  </a:txBody>
                  <a:tcPr marL="137160" marR="137160" marT="137160" marB="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8D4">
                        <a:alpha val="30196"/>
                      </a:srgbClr>
                    </a:solidFill>
                  </a:tcPr>
                </a:tc>
                <a:tc>
                  <a:txBody>
                    <a:bodyPr/>
                    <a:lstStyle/>
                    <a:p>
                      <a:pPr marL="342900" marR="0" lvl="0" indent="-342900" algn="l" defTabSz="932742"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400" kern="0">
                        <a:solidFill>
                          <a:schemeClr val="accent1"/>
                        </a:solidFill>
                        <a:cs typeface="Segoe UI" pitchFamily="34" charset="0"/>
                      </a:endParaRPr>
                    </a:p>
                  </a:txBody>
                  <a:tcPr marL="137160" marR="137160" marT="137160" marB="137160" anchor="ctr">
                    <a:lnL w="6350" cap="flat" cmpd="sng" algn="ctr">
                      <a:noFill/>
                      <a:prstDash val="solid"/>
                      <a:round/>
                      <a:headEnd type="none" w="med" len="med"/>
                      <a:tailEnd type="none" w="med" len="med"/>
                    </a:lnL>
                    <a:lnR w="12700" cmpd="sng">
                      <a:noFill/>
                    </a:lnR>
                    <a:lnT w="6350" cap="flat" cmpd="sng" algn="ctr">
                      <a:solidFill>
                        <a:schemeClr val="accent2">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78D4">
                        <a:alpha val="30196"/>
                      </a:srgbClr>
                    </a:solidFill>
                  </a:tcPr>
                </a:tc>
                <a:extLst>
                  <a:ext uri="{0D108BD9-81ED-4DB2-BD59-A6C34878D82A}">
                    <a16:rowId xmlns:a16="http://schemas.microsoft.com/office/drawing/2014/main" val="3635264946"/>
                  </a:ext>
                </a:extLst>
              </a:tr>
            </a:tbl>
          </a:graphicData>
        </a:graphic>
      </p:graphicFrame>
    </p:spTree>
    <p:extLst>
      <p:ext uri="{BB962C8B-B14F-4D97-AF65-F5344CB8AC3E}">
        <p14:creationId xmlns:p14="http://schemas.microsoft.com/office/powerpoint/2010/main" val="898762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1326386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007191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12117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096935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13838818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75690264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060861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6085825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88689971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9280875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057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8D0BC2E-CD71-4466-B14A-D31B745E2E3D}"/>
              </a:ext>
            </a:extLst>
          </p:cNvPr>
          <p:cNvSpPr>
            <a:spLocks noGrp="1"/>
          </p:cNvSpPr>
          <p:nvPr>
            <p:ph sz="quarter" idx="10"/>
          </p:nvPr>
        </p:nvSpPr>
        <p:spPr>
          <a:xfrm>
            <a:off x="588963" y="1473200"/>
            <a:ext cx="1481137" cy="381000"/>
          </a:xfrm>
        </p:spPr>
        <p:txBody>
          <a:bodyPr/>
          <a:lstStyle/>
          <a:p>
            <a:pPr lvl="0"/>
            <a:r>
              <a:rPr lang="en-US"/>
              <a:t>Click to</a:t>
            </a:r>
          </a:p>
        </p:txBody>
      </p:sp>
      <p:sp>
        <p:nvSpPr>
          <p:cNvPr id="6" name="Content Placeholder 5">
            <a:extLst>
              <a:ext uri="{FF2B5EF4-FFF2-40B4-BE49-F238E27FC236}">
                <a16:creationId xmlns:a16="http://schemas.microsoft.com/office/drawing/2014/main" id="{583C7885-DF8A-4DC1-90FE-8B0E1D7E4D4D}"/>
              </a:ext>
            </a:extLst>
          </p:cNvPr>
          <p:cNvSpPr>
            <a:spLocks noGrp="1"/>
          </p:cNvSpPr>
          <p:nvPr>
            <p:ph sz="quarter" idx="11"/>
          </p:nvPr>
        </p:nvSpPr>
        <p:spPr>
          <a:xfrm>
            <a:off x="588963" y="1943100"/>
            <a:ext cx="1481137" cy="381000"/>
          </a:xfrm>
        </p:spPr>
        <p:txBody>
          <a:bodyPr/>
          <a:lstStyle/>
          <a:p>
            <a:pPr lvl="0"/>
            <a:r>
              <a:rPr lang="en-US"/>
              <a:t>Click to</a:t>
            </a:r>
          </a:p>
        </p:txBody>
      </p:sp>
      <p:sp>
        <p:nvSpPr>
          <p:cNvPr id="8" name="Content Placeholder 7">
            <a:extLst>
              <a:ext uri="{FF2B5EF4-FFF2-40B4-BE49-F238E27FC236}">
                <a16:creationId xmlns:a16="http://schemas.microsoft.com/office/drawing/2014/main" id="{8FB08BEB-9EB2-42C6-8372-B6FD1FB7A621}"/>
              </a:ext>
            </a:extLst>
          </p:cNvPr>
          <p:cNvSpPr>
            <a:spLocks noGrp="1"/>
          </p:cNvSpPr>
          <p:nvPr>
            <p:ph sz="quarter" idx="12"/>
          </p:nvPr>
        </p:nvSpPr>
        <p:spPr>
          <a:xfrm>
            <a:off x="588963" y="2476500"/>
            <a:ext cx="1481137" cy="381000"/>
          </a:xfrm>
        </p:spPr>
        <p:txBody>
          <a:bodyPr/>
          <a:lstStyle/>
          <a:p>
            <a:pPr lvl="0"/>
            <a:r>
              <a:rPr lang="en-US"/>
              <a:t>Click to</a:t>
            </a:r>
          </a:p>
        </p:txBody>
      </p:sp>
      <p:sp>
        <p:nvSpPr>
          <p:cNvPr id="10" name="Content Placeholder 9">
            <a:extLst>
              <a:ext uri="{FF2B5EF4-FFF2-40B4-BE49-F238E27FC236}">
                <a16:creationId xmlns:a16="http://schemas.microsoft.com/office/drawing/2014/main" id="{C9D84665-F46B-4491-9081-CBE10F9E6D06}"/>
              </a:ext>
            </a:extLst>
          </p:cNvPr>
          <p:cNvSpPr>
            <a:spLocks noGrp="1"/>
          </p:cNvSpPr>
          <p:nvPr>
            <p:ph sz="quarter" idx="13"/>
          </p:nvPr>
        </p:nvSpPr>
        <p:spPr>
          <a:xfrm>
            <a:off x="588963" y="3022600"/>
            <a:ext cx="1481137" cy="406400"/>
          </a:xfrm>
        </p:spPr>
        <p:txBody>
          <a:bodyPr/>
          <a:lstStyle/>
          <a:p>
            <a:pPr lvl="0"/>
            <a:r>
              <a:rPr lang="en-US"/>
              <a:t>Click to</a:t>
            </a:r>
          </a:p>
        </p:txBody>
      </p:sp>
      <p:sp>
        <p:nvSpPr>
          <p:cNvPr id="12" name="Content Placeholder 11">
            <a:extLst>
              <a:ext uri="{FF2B5EF4-FFF2-40B4-BE49-F238E27FC236}">
                <a16:creationId xmlns:a16="http://schemas.microsoft.com/office/drawing/2014/main" id="{A33EDB84-3AF3-4076-A059-6AB71E262A23}"/>
              </a:ext>
            </a:extLst>
          </p:cNvPr>
          <p:cNvSpPr>
            <a:spLocks noGrp="1"/>
          </p:cNvSpPr>
          <p:nvPr>
            <p:ph sz="quarter" idx="14"/>
          </p:nvPr>
        </p:nvSpPr>
        <p:spPr>
          <a:xfrm>
            <a:off x="588963" y="3568700"/>
            <a:ext cx="1481137" cy="381000"/>
          </a:xfrm>
        </p:spPr>
        <p:txBody>
          <a:bodyPr/>
          <a:lstStyle/>
          <a:p>
            <a:pPr lvl="0"/>
            <a:r>
              <a:rPr lang="en-US"/>
              <a:t>Click to</a:t>
            </a:r>
          </a:p>
        </p:txBody>
      </p:sp>
      <p:sp>
        <p:nvSpPr>
          <p:cNvPr id="14" name="Content Placeholder 13">
            <a:extLst>
              <a:ext uri="{FF2B5EF4-FFF2-40B4-BE49-F238E27FC236}">
                <a16:creationId xmlns:a16="http://schemas.microsoft.com/office/drawing/2014/main" id="{23380B5A-D29C-4DE2-91B6-43A9B00D344B}"/>
              </a:ext>
            </a:extLst>
          </p:cNvPr>
          <p:cNvSpPr>
            <a:spLocks noGrp="1"/>
          </p:cNvSpPr>
          <p:nvPr>
            <p:ph sz="quarter" idx="15"/>
          </p:nvPr>
        </p:nvSpPr>
        <p:spPr>
          <a:xfrm>
            <a:off x="588963" y="4152900"/>
            <a:ext cx="1481137" cy="381000"/>
          </a:xfrm>
        </p:spPr>
        <p:txBody>
          <a:bodyPr/>
          <a:lstStyle/>
          <a:p>
            <a:pPr lvl="0"/>
            <a:r>
              <a:rPr lang="en-US"/>
              <a:t>Click to</a:t>
            </a:r>
          </a:p>
        </p:txBody>
      </p:sp>
      <p:sp>
        <p:nvSpPr>
          <p:cNvPr id="16" name="Content Placeholder 15">
            <a:extLst>
              <a:ext uri="{FF2B5EF4-FFF2-40B4-BE49-F238E27FC236}">
                <a16:creationId xmlns:a16="http://schemas.microsoft.com/office/drawing/2014/main" id="{E672BC97-55D3-4571-83B7-19CEE5A425AA}"/>
              </a:ext>
            </a:extLst>
          </p:cNvPr>
          <p:cNvSpPr>
            <a:spLocks noGrp="1"/>
          </p:cNvSpPr>
          <p:nvPr>
            <p:ph sz="quarter" idx="16"/>
          </p:nvPr>
        </p:nvSpPr>
        <p:spPr>
          <a:xfrm>
            <a:off x="588963" y="4737100"/>
            <a:ext cx="1481137" cy="266700"/>
          </a:xfrm>
        </p:spPr>
        <p:txBody>
          <a:bodyPr/>
          <a:lstStyle/>
          <a:p>
            <a:pPr lvl="0"/>
            <a:r>
              <a:rPr lang="en-US"/>
              <a:t>Click to</a:t>
            </a:r>
          </a:p>
        </p:txBody>
      </p:sp>
      <p:sp>
        <p:nvSpPr>
          <p:cNvPr id="18" name="Content Placeholder 17">
            <a:extLst>
              <a:ext uri="{FF2B5EF4-FFF2-40B4-BE49-F238E27FC236}">
                <a16:creationId xmlns:a16="http://schemas.microsoft.com/office/drawing/2014/main" id="{6D65C11C-2F2D-4832-8DE5-4910D71E97F6}"/>
              </a:ext>
            </a:extLst>
          </p:cNvPr>
          <p:cNvSpPr>
            <a:spLocks noGrp="1"/>
          </p:cNvSpPr>
          <p:nvPr>
            <p:ph sz="quarter" idx="17"/>
          </p:nvPr>
        </p:nvSpPr>
        <p:spPr>
          <a:xfrm>
            <a:off x="588963" y="5270500"/>
            <a:ext cx="1481137" cy="406400"/>
          </a:xfrm>
        </p:spPr>
        <p:txBody>
          <a:bodyPr/>
          <a:lstStyle/>
          <a:p>
            <a:pPr lvl="0"/>
            <a:r>
              <a:rPr lang="en-US"/>
              <a:t>Click to</a:t>
            </a:r>
          </a:p>
        </p:txBody>
      </p:sp>
      <p:sp>
        <p:nvSpPr>
          <p:cNvPr id="20" name="Content Placeholder 19">
            <a:extLst>
              <a:ext uri="{FF2B5EF4-FFF2-40B4-BE49-F238E27FC236}">
                <a16:creationId xmlns:a16="http://schemas.microsoft.com/office/drawing/2014/main" id="{8621AEC4-31C4-45A7-99FA-2CEABEC6425B}"/>
              </a:ext>
            </a:extLst>
          </p:cNvPr>
          <p:cNvSpPr>
            <a:spLocks noGrp="1"/>
          </p:cNvSpPr>
          <p:nvPr>
            <p:ph sz="quarter" idx="18"/>
          </p:nvPr>
        </p:nvSpPr>
        <p:spPr>
          <a:xfrm>
            <a:off x="2349500" y="1473200"/>
            <a:ext cx="1481138" cy="469900"/>
          </a:xfrm>
        </p:spPr>
        <p:txBody>
          <a:bodyPr/>
          <a:lstStyle/>
          <a:p>
            <a:pPr lvl="0"/>
            <a:r>
              <a:rPr lang="en-US"/>
              <a:t>Click to</a:t>
            </a:r>
          </a:p>
        </p:txBody>
      </p:sp>
      <p:sp>
        <p:nvSpPr>
          <p:cNvPr id="22" name="Content Placeholder 21">
            <a:extLst>
              <a:ext uri="{FF2B5EF4-FFF2-40B4-BE49-F238E27FC236}">
                <a16:creationId xmlns:a16="http://schemas.microsoft.com/office/drawing/2014/main" id="{86F8B95E-ED48-45DC-849D-98CBB6854B90}"/>
              </a:ext>
            </a:extLst>
          </p:cNvPr>
          <p:cNvSpPr>
            <a:spLocks noGrp="1"/>
          </p:cNvSpPr>
          <p:nvPr>
            <p:ph sz="quarter" idx="19"/>
          </p:nvPr>
        </p:nvSpPr>
        <p:spPr>
          <a:xfrm>
            <a:off x="2349500" y="2070100"/>
            <a:ext cx="1481138" cy="334963"/>
          </a:xfrm>
        </p:spPr>
        <p:txBody>
          <a:bodyPr/>
          <a:lstStyle/>
          <a:p>
            <a:pPr lvl="0"/>
            <a:r>
              <a:rPr lang="en-US"/>
              <a:t>Click to</a:t>
            </a:r>
          </a:p>
        </p:txBody>
      </p:sp>
      <p:sp>
        <p:nvSpPr>
          <p:cNvPr id="24" name="Content Placeholder 23">
            <a:extLst>
              <a:ext uri="{FF2B5EF4-FFF2-40B4-BE49-F238E27FC236}">
                <a16:creationId xmlns:a16="http://schemas.microsoft.com/office/drawing/2014/main" id="{4F7F1111-B376-418F-826C-3401E5881D46}"/>
              </a:ext>
            </a:extLst>
          </p:cNvPr>
          <p:cNvSpPr>
            <a:spLocks noGrp="1"/>
          </p:cNvSpPr>
          <p:nvPr>
            <p:ph sz="quarter" idx="20"/>
          </p:nvPr>
        </p:nvSpPr>
        <p:spPr>
          <a:xfrm>
            <a:off x="2349500" y="2476500"/>
            <a:ext cx="1481138" cy="334963"/>
          </a:xfrm>
        </p:spPr>
        <p:txBody>
          <a:bodyPr/>
          <a:lstStyle/>
          <a:p>
            <a:pPr lvl="0"/>
            <a:r>
              <a:rPr lang="en-US"/>
              <a:t>Click to</a:t>
            </a:r>
          </a:p>
        </p:txBody>
      </p:sp>
      <p:sp>
        <p:nvSpPr>
          <p:cNvPr id="26" name="Content Placeholder 25">
            <a:extLst>
              <a:ext uri="{FF2B5EF4-FFF2-40B4-BE49-F238E27FC236}">
                <a16:creationId xmlns:a16="http://schemas.microsoft.com/office/drawing/2014/main" id="{ED1FE451-1A01-4E37-8BE4-F27DE4AF6270}"/>
              </a:ext>
            </a:extLst>
          </p:cNvPr>
          <p:cNvSpPr>
            <a:spLocks noGrp="1"/>
          </p:cNvSpPr>
          <p:nvPr>
            <p:ph sz="quarter" idx="21"/>
          </p:nvPr>
        </p:nvSpPr>
        <p:spPr>
          <a:xfrm>
            <a:off x="2349500" y="3022600"/>
            <a:ext cx="1481138" cy="406400"/>
          </a:xfrm>
        </p:spPr>
        <p:txBody>
          <a:bodyPr/>
          <a:lstStyle/>
          <a:p>
            <a:pPr lvl="0"/>
            <a:r>
              <a:rPr lang="en-US"/>
              <a:t>Click to</a:t>
            </a:r>
          </a:p>
        </p:txBody>
      </p:sp>
      <p:sp>
        <p:nvSpPr>
          <p:cNvPr id="28" name="Content Placeholder 27">
            <a:extLst>
              <a:ext uri="{FF2B5EF4-FFF2-40B4-BE49-F238E27FC236}">
                <a16:creationId xmlns:a16="http://schemas.microsoft.com/office/drawing/2014/main" id="{5F784881-9E2D-45B9-BC02-E15924485D95}"/>
              </a:ext>
            </a:extLst>
          </p:cNvPr>
          <p:cNvSpPr>
            <a:spLocks noGrp="1"/>
          </p:cNvSpPr>
          <p:nvPr>
            <p:ph sz="quarter" idx="22"/>
          </p:nvPr>
        </p:nvSpPr>
        <p:spPr>
          <a:xfrm>
            <a:off x="2222500" y="3568700"/>
            <a:ext cx="1608138" cy="406400"/>
          </a:xfrm>
        </p:spPr>
        <p:txBody>
          <a:bodyPr/>
          <a:lstStyle/>
          <a:p>
            <a:pPr lvl="0"/>
            <a:r>
              <a:rPr lang="en-US"/>
              <a:t>Click to</a:t>
            </a:r>
          </a:p>
        </p:txBody>
      </p:sp>
      <p:sp>
        <p:nvSpPr>
          <p:cNvPr id="30" name="Content Placeholder 29">
            <a:extLst>
              <a:ext uri="{FF2B5EF4-FFF2-40B4-BE49-F238E27FC236}">
                <a16:creationId xmlns:a16="http://schemas.microsoft.com/office/drawing/2014/main" id="{D1E7E3DD-E064-43D4-91D5-5DE56C0B69D0}"/>
              </a:ext>
            </a:extLst>
          </p:cNvPr>
          <p:cNvSpPr>
            <a:spLocks noGrp="1"/>
          </p:cNvSpPr>
          <p:nvPr>
            <p:ph sz="quarter" idx="23"/>
          </p:nvPr>
        </p:nvSpPr>
        <p:spPr>
          <a:xfrm>
            <a:off x="2222500" y="4152900"/>
            <a:ext cx="1701800" cy="469900"/>
          </a:xfrm>
        </p:spPr>
        <p:txBody>
          <a:bodyPr/>
          <a:lstStyle/>
          <a:p>
            <a:pPr lvl="0"/>
            <a:r>
              <a:rPr lang="en-US"/>
              <a:t>Click to</a:t>
            </a:r>
          </a:p>
        </p:txBody>
      </p:sp>
      <p:sp>
        <p:nvSpPr>
          <p:cNvPr id="32" name="Content Placeholder 31">
            <a:extLst>
              <a:ext uri="{FF2B5EF4-FFF2-40B4-BE49-F238E27FC236}">
                <a16:creationId xmlns:a16="http://schemas.microsoft.com/office/drawing/2014/main" id="{5C5EE182-B032-4686-8F06-272455B309A5}"/>
              </a:ext>
            </a:extLst>
          </p:cNvPr>
          <p:cNvSpPr>
            <a:spLocks noGrp="1"/>
          </p:cNvSpPr>
          <p:nvPr>
            <p:ph sz="quarter" idx="24"/>
          </p:nvPr>
        </p:nvSpPr>
        <p:spPr>
          <a:xfrm>
            <a:off x="2349500" y="4737100"/>
            <a:ext cx="1481138" cy="401638"/>
          </a:xfrm>
        </p:spPr>
        <p:txBody>
          <a:bodyPr/>
          <a:lstStyle/>
          <a:p>
            <a:pPr lvl="0"/>
            <a:r>
              <a:rPr lang="en-US"/>
              <a:t>Click to</a:t>
            </a:r>
          </a:p>
        </p:txBody>
      </p:sp>
      <p:sp>
        <p:nvSpPr>
          <p:cNvPr id="34" name="Content Placeholder 33">
            <a:extLst>
              <a:ext uri="{FF2B5EF4-FFF2-40B4-BE49-F238E27FC236}">
                <a16:creationId xmlns:a16="http://schemas.microsoft.com/office/drawing/2014/main" id="{1ADCEED7-8E0B-490F-837C-94C28D60A420}"/>
              </a:ext>
            </a:extLst>
          </p:cNvPr>
          <p:cNvSpPr>
            <a:spLocks noGrp="1"/>
          </p:cNvSpPr>
          <p:nvPr>
            <p:ph sz="quarter" idx="25"/>
          </p:nvPr>
        </p:nvSpPr>
        <p:spPr>
          <a:xfrm>
            <a:off x="2222500" y="5270500"/>
            <a:ext cx="1701800" cy="469900"/>
          </a:xfrm>
        </p:spPr>
        <p:txBody>
          <a:bodyPr/>
          <a:lstStyle/>
          <a:p>
            <a:pPr lvl="0"/>
            <a:r>
              <a:rPr lang="en-US"/>
              <a:t>Click to</a:t>
            </a:r>
          </a:p>
        </p:txBody>
      </p:sp>
      <p:sp>
        <p:nvSpPr>
          <p:cNvPr id="36" name="Content Placeholder 35">
            <a:extLst>
              <a:ext uri="{FF2B5EF4-FFF2-40B4-BE49-F238E27FC236}">
                <a16:creationId xmlns:a16="http://schemas.microsoft.com/office/drawing/2014/main" id="{7FDCEE3B-D926-45F8-8410-A37AED43C86E}"/>
              </a:ext>
            </a:extLst>
          </p:cNvPr>
          <p:cNvSpPr>
            <a:spLocks noGrp="1"/>
          </p:cNvSpPr>
          <p:nvPr>
            <p:ph sz="quarter" idx="26"/>
          </p:nvPr>
        </p:nvSpPr>
        <p:spPr>
          <a:xfrm>
            <a:off x="4127500" y="1473200"/>
            <a:ext cx="1371600" cy="469900"/>
          </a:xfrm>
        </p:spPr>
        <p:txBody>
          <a:bodyPr/>
          <a:lstStyle/>
          <a:p>
            <a:pPr lvl="0"/>
            <a:r>
              <a:rPr lang="en-US"/>
              <a:t>Click to</a:t>
            </a:r>
          </a:p>
        </p:txBody>
      </p:sp>
      <p:sp>
        <p:nvSpPr>
          <p:cNvPr id="38" name="Content Placeholder 37">
            <a:extLst>
              <a:ext uri="{FF2B5EF4-FFF2-40B4-BE49-F238E27FC236}">
                <a16:creationId xmlns:a16="http://schemas.microsoft.com/office/drawing/2014/main" id="{2B1E21EA-520D-45CA-BD8B-A98B15112214}"/>
              </a:ext>
            </a:extLst>
          </p:cNvPr>
          <p:cNvSpPr>
            <a:spLocks noGrp="1"/>
          </p:cNvSpPr>
          <p:nvPr>
            <p:ph sz="quarter" idx="27"/>
          </p:nvPr>
        </p:nvSpPr>
        <p:spPr>
          <a:xfrm>
            <a:off x="4127500" y="2070100"/>
            <a:ext cx="1371600" cy="406400"/>
          </a:xfrm>
        </p:spPr>
        <p:txBody>
          <a:bodyPr/>
          <a:lstStyle/>
          <a:p>
            <a:pPr lvl="0"/>
            <a:r>
              <a:rPr lang="en-US"/>
              <a:t>Click to</a:t>
            </a:r>
          </a:p>
        </p:txBody>
      </p:sp>
      <p:sp>
        <p:nvSpPr>
          <p:cNvPr id="40" name="Content Placeholder 39">
            <a:extLst>
              <a:ext uri="{FF2B5EF4-FFF2-40B4-BE49-F238E27FC236}">
                <a16:creationId xmlns:a16="http://schemas.microsoft.com/office/drawing/2014/main" id="{0A071FD2-D04F-41CE-A594-F058FF8FF448}"/>
              </a:ext>
            </a:extLst>
          </p:cNvPr>
          <p:cNvSpPr>
            <a:spLocks noGrp="1"/>
          </p:cNvSpPr>
          <p:nvPr>
            <p:ph sz="quarter" idx="28"/>
          </p:nvPr>
        </p:nvSpPr>
        <p:spPr>
          <a:xfrm>
            <a:off x="4127500" y="2692400"/>
            <a:ext cx="1371600" cy="406400"/>
          </a:xfrm>
        </p:spPr>
        <p:txBody>
          <a:bodyPr/>
          <a:lstStyle/>
          <a:p>
            <a:pPr lvl="0"/>
            <a:r>
              <a:rPr lang="en-US"/>
              <a:t>Click to</a:t>
            </a:r>
          </a:p>
        </p:txBody>
      </p:sp>
      <p:sp>
        <p:nvSpPr>
          <p:cNvPr id="42" name="Content Placeholder 41">
            <a:extLst>
              <a:ext uri="{FF2B5EF4-FFF2-40B4-BE49-F238E27FC236}">
                <a16:creationId xmlns:a16="http://schemas.microsoft.com/office/drawing/2014/main" id="{65FAACDC-276E-4DF8-A244-D93EFB489359}"/>
              </a:ext>
            </a:extLst>
          </p:cNvPr>
          <p:cNvSpPr>
            <a:spLocks noGrp="1"/>
          </p:cNvSpPr>
          <p:nvPr>
            <p:ph sz="quarter" idx="29"/>
          </p:nvPr>
        </p:nvSpPr>
        <p:spPr>
          <a:xfrm>
            <a:off x="4127500" y="3289300"/>
            <a:ext cx="1608138" cy="469900"/>
          </a:xfrm>
        </p:spPr>
        <p:txBody>
          <a:bodyPr/>
          <a:lstStyle/>
          <a:p>
            <a:pPr lvl="0"/>
            <a:r>
              <a:rPr lang="en-US"/>
              <a:t>Click to</a:t>
            </a:r>
          </a:p>
        </p:txBody>
      </p:sp>
      <p:sp>
        <p:nvSpPr>
          <p:cNvPr id="44" name="Content Placeholder 43">
            <a:extLst>
              <a:ext uri="{FF2B5EF4-FFF2-40B4-BE49-F238E27FC236}">
                <a16:creationId xmlns:a16="http://schemas.microsoft.com/office/drawing/2014/main" id="{EFA40224-48BB-49B7-892A-51F75D8FF29C}"/>
              </a:ext>
            </a:extLst>
          </p:cNvPr>
          <p:cNvSpPr>
            <a:spLocks noGrp="1"/>
          </p:cNvSpPr>
          <p:nvPr>
            <p:ph sz="quarter" idx="30"/>
          </p:nvPr>
        </p:nvSpPr>
        <p:spPr>
          <a:xfrm>
            <a:off x="4127500" y="3975100"/>
            <a:ext cx="1608138" cy="381000"/>
          </a:xfrm>
        </p:spPr>
        <p:txBody>
          <a:bodyPr/>
          <a:lstStyle/>
          <a:p>
            <a:pPr lvl="0"/>
            <a:r>
              <a:rPr lang="en-US"/>
              <a:t>Click to</a:t>
            </a:r>
          </a:p>
        </p:txBody>
      </p:sp>
      <p:sp>
        <p:nvSpPr>
          <p:cNvPr id="46" name="Content Placeholder 45">
            <a:extLst>
              <a:ext uri="{FF2B5EF4-FFF2-40B4-BE49-F238E27FC236}">
                <a16:creationId xmlns:a16="http://schemas.microsoft.com/office/drawing/2014/main" id="{22780380-F386-4CD6-91DA-861DF4E62E67}"/>
              </a:ext>
            </a:extLst>
          </p:cNvPr>
          <p:cNvSpPr>
            <a:spLocks noGrp="1"/>
          </p:cNvSpPr>
          <p:nvPr>
            <p:ph sz="quarter" idx="31"/>
          </p:nvPr>
        </p:nvSpPr>
        <p:spPr>
          <a:xfrm>
            <a:off x="4127500" y="4533900"/>
            <a:ext cx="1608138" cy="520700"/>
          </a:xfrm>
        </p:spPr>
        <p:txBody>
          <a:bodyPr/>
          <a:lstStyle/>
          <a:p>
            <a:pPr lvl="0"/>
            <a:r>
              <a:rPr lang="en-US"/>
              <a:t>Click to</a:t>
            </a:r>
          </a:p>
        </p:txBody>
      </p:sp>
      <p:sp>
        <p:nvSpPr>
          <p:cNvPr id="48" name="Content Placeholder 47">
            <a:extLst>
              <a:ext uri="{FF2B5EF4-FFF2-40B4-BE49-F238E27FC236}">
                <a16:creationId xmlns:a16="http://schemas.microsoft.com/office/drawing/2014/main" id="{7817DF2B-FDE8-4578-B1D5-B2C8EFABDB2E}"/>
              </a:ext>
            </a:extLst>
          </p:cNvPr>
          <p:cNvSpPr>
            <a:spLocks noGrp="1"/>
          </p:cNvSpPr>
          <p:nvPr>
            <p:ph sz="quarter" idx="32"/>
          </p:nvPr>
        </p:nvSpPr>
        <p:spPr>
          <a:xfrm>
            <a:off x="4127500" y="5270500"/>
            <a:ext cx="1608138" cy="469900"/>
          </a:xfrm>
        </p:spPr>
        <p:txBody>
          <a:bodyPr/>
          <a:lstStyle/>
          <a:p>
            <a:pPr lvl="0"/>
            <a:r>
              <a:rPr lang="en-US"/>
              <a:t>Click to</a:t>
            </a:r>
          </a:p>
        </p:txBody>
      </p:sp>
      <p:sp>
        <p:nvSpPr>
          <p:cNvPr id="50" name="Content Placeholder 49">
            <a:extLst>
              <a:ext uri="{FF2B5EF4-FFF2-40B4-BE49-F238E27FC236}">
                <a16:creationId xmlns:a16="http://schemas.microsoft.com/office/drawing/2014/main" id="{A093C693-FC95-4561-8CD7-41E5162178CE}"/>
              </a:ext>
            </a:extLst>
          </p:cNvPr>
          <p:cNvSpPr>
            <a:spLocks noGrp="1"/>
          </p:cNvSpPr>
          <p:nvPr>
            <p:ph sz="quarter" idx="33"/>
          </p:nvPr>
        </p:nvSpPr>
        <p:spPr>
          <a:xfrm>
            <a:off x="5905500" y="1473200"/>
            <a:ext cx="1892300" cy="469900"/>
          </a:xfrm>
        </p:spPr>
        <p:txBody>
          <a:bodyPr/>
          <a:lstStyle/>
          <a:p>
            <a:pPr lvl="0"/>
            <a:r>
              <a:rPr lang="en-US"/>
              <a:t>Click to</a:t>
            </a:r>
          </a:p>
        </p:txBody>
      </p:sp>
    </p:spTree>
    <p:extLst>
      <p:ext uri="{BB962C8B-B14F-4D97-AF65-F5344CB8AC3E}">
        <p14:creationId xmlns:p14="http://schemas.microsoft.com/office/powerpoint/2010/main" val="2446232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757306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FAEA2760-0DA1-433A-B4FA-D3BC109602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2" name="Graphic 11">
            <a:extLst>
              <a:ext uri="{FF2B5EF4-FFF2-40B4-BE49-F238E27FC236}">
                <a16:creationId xmlns:a16="http://schemas.microsoft.com/office/drawing/2014/main" id="{F5DA7714-E611-4E0C-AFCC-81432939CB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4202" y="2734994"/>
            <a:ext cx="3030042" cy="1362456"/>
          </a:xfrm>
          <a:prstGeom prst="rect">
            <a:avLst/>
          </a:prstGeom>
        </p:spPr>
      </p:pic>
    </p:spTree>
    <p:extLst>
      <p:ext uri="{BB962C8B-B14F-4D97-AF65-F5344CB8AC3E}">
        <p14:creationId xmlns:p14="http://schemas.microsoft.com/office/powerpoint/2010/main" val="3895054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6280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90639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59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3656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784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320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25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24127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0237456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749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39174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5128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77497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2291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0358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06504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38370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9782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33401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55A4DD5C-CCED-42A4-B537-183D2E258547}"/>
              </a:ext>
            </a:extLst>
          </p:cNvPr>
          <p:cNvSpPr>
            <a:spLocks noGrp="1"/>
          </p:cNvSpPr>
          <p:nvPr>
            <p:ph sz="quarter" idx="11"/>
          </p:nvPr>
        </p:nvSpPr>
        <p:spPr>
          <a:xfrm>
            <a:off x="568325" y="1778000"/>
            <a:ext cx="1349375" cy="369888"/>
          </a:xfrm>
        </p:spPr>
        <p:txBody>
          <a:bodyPr/>
          <a:lstStyle/>
          <a:p>
            <a:pPr lvl="0"/>
            <a:r>
              <a:rPr lang="en-US"/>
              <a:t>Click</a:t>
            </a:r>
          </a:p>
        </p:txBody>
      </p:sp>
      <p:sp>
        <p:nvSpPr>
          <p:cNvPr id="7" name="Content Placeholder 6">
            <a:extLst>
              <a:ext uri="{FF2B5EF4-FFF2-40B4-BE49-F238E27FC236}">
                <a16:creationId xmlns:a16="http://schemas.microsoft.com/office/drawing/2014/main" id="{CA1743A0-2F1E-4A55-8ACE-ADDDA72591AF}"/>
              </a:ext>
            </a:extLst>
          </p:cNvPr>
          <p:cNvSpPr>
            <a:spLocks noGrp="1"/>
          </p:cNvSpPr>
          <p:nvPr>
            <p:ph sz="quarter" idx="12"/>
          </p:nvPr>
        </p:nvSpPr>
        <p:spPr>
          <a:xfrm>
            <a:off x="588963" y="2374900"/>
            <a:ext cx="1328737" cy="369888"/>
          </a:xfrm>
        </p:spPr>
        <p:txBody>
          <a:bodyPr/>
          <a:lstStyle/>
          <a:p>
            <a:pPr lvl="0"/>
            <a:r>
              <a:rPr lang="en-US"/>
              <a:t>Click</a:t>
            </a:r>
          </a:p>
        </p:txBody>
      </p:sp>
      <p:sp>
        <p:nvSpPr>
          <p:cNvPr id="9" name="Content Placeholder 8">
            <a:extLst>
              <a:ext uri="{FF2B5EF4-FFF2-40B4-BE49-F238E27FC236}">
                <a16:creationId xmlns:a16="http://schemas.microsoft.com/office/drawing/2014/main" id="{8234FD07-A91C-4F1C-83AC-0D1D9FF8AAD7}"/>
              </a:ext>
            </a:extLst>
          </p:cNvPr>
          <p:cNvSpPr>
            <a:spLocks noGrp="1"/>
          </p:cNvSpPr>
          <p:nvPr>
            <p:ph sz="quarter" idx="13"/>
          </p:nvPr>
        </p:nvSpPr>
        <p:spPr>
          <a:xfrm>
            <a:off x="568325" y="2984500"/>
            <a:ext cx="1349375" cy="444500"/>
          </a:xfrm>
        </p:spPr>
        <p:txBody>
          <a:bodyPr/>
          <a:lstStyle/>
          <a:p>
            <a:pPr lvl="0"/>
            <a:r>
              <a:rPr lang="en-US"/>
              <a:t>Click</a:t>
            </a:r>
          </a:p>
        </p:txBody>
      </p:sp>
      <p:sp>
        <p:nvSpPr>
          <p:cNvPr id="11" name="Content Placeholder 10">
            <a:extLst>
              <a:ext uri="{FF2B5EF4-FFF2-40B4-BE49-F238E27FC236}">
                <a16:creationId xmlns:a16="http://schemas.microsoft.com/office/drawing/2014/main" id="{6F1DB182-3867-42AB-8CC4-F4DF3024E772}"/>
              </a:ext>
            </a:extLst>
          </p:cNvPr>
          <p:cNvSpPr>
            <a:spLocks noGrp="1"/>
          </p:cNvSpPr>
          <p:nvPr>
            <p:ph sz="quarter" idx="14"/>
          </p:nvPr>
        </p:nvSpPr>
        <p:spPr>
          <a:xfrm>
            <a:off x="568325" y="3517900"/>
            <a:ext cx="1349375" cy="444500"/>
          </a:xfrm>
        </p:spPr>
        <p:txBody>
          <a:bodyPr/>
          <a:lstStyle/>
          <a:p>
            <a:pPr lvl="0"/>
            <a:r>
              <a:rPr lang="en-US"/>
              <a:t>Click</a:t>
            </a:r>
          </a:p>
        </p:txBody>
      </p:sp>
      <p:sp>
        <p:nvSpPr>
          <p:cNvPr id="13" name="Content Placeholder 12">
            <a:extLst>
              <a:ext uri="{FF2B5EF4-FFF2-40B4-BE49-F238E27FC236}">
                <a16:creationId xmlns:a16="http://schemas.microsoft.com/office/drawing/2014/main" id="{13B210FB-4C2B-40D9-ADD2-C142134D58F5}"/>
              </a:ext>
            </a:extLst>
          </p:cNvPr>
          <p:cNvSpPr>
            <a:spLocks noGrp="1"/>
          </p:cNvSpPr>
          <p:nvPr>
            <p:ph sz="quarter" idx="15"/>
          </p:nvPr>
        </p:nvSpPr>
        <p:spPr>
          <a:xfrm>
            <a:off x="568325" y="4178300"/>
            <a:ext cx="1349375" cy="369888"/>
          </a:xfrm>
        </p:spPr>
        <p:txBody>
          <a:bodyPr/>
          <a:lstStyle/>
          <a:p>
            <a:pPr lvl="0"/>
            <a:r>
              <a:rPr lang="en-US"/>
              <a:t>Click</a:t>
            </a:r>
          </a:p>
        </p:txBody>
      </p:sp>
      <p:sp>
        <p:nvSpPr>
          <p:cNvPr id="15" name="Content Placeholder 14">
            <a:extLst>
              <a:ext uri="{FF2B5EF4-FFF2-40B4-BE49-F238E27FC236}">
                <a16:creationId xmlns:a16="http://schemas.microsoft.com/office/drawing/2014/main" id="{02E6CBD2-28AB-419E-91B0-C8526D3EFC5E}"/>
              </a:ext>
            </a:extLst>
          </p:cNvPr>
          <p:cNvSpPr>
            <a:spLocks noGrp="1"/>
          </p:cNvSpPr>
          <p:nvPr>
            <p:ph sz="quarter" idx="16"/>
          </p:nvPr>
        </p:nvSpPr>
        <p:spPr>
          <a:xfrm>
            <a:off x="419100" y="4660900"/>
            <a:ext cx="1349375" cy="369888"/>
          </a:xfrm>
        </p:spPr>
        <p:txBody>
          <a:bodyPr/>
          <a:lstStyle/>
          <a:p>
            <a:pPr lvl="0"/>
            <a:r>
              <a:rPr lang="en-US"/>
              <a:t>Click</a:t>
            </a:r>
          </a:p>
        </p:txBody>
      </p:sp>
      <p:sp>
        <p:nvSpPr>
          <p:cNvPr id="17" name="Content Placeholder 16">
            <a:extLst>
              <a:ext uri="{FF2B5EF4-FFF2-40B4-BE49-F238E27FC236}">
                <a16:creationId xmlns:a16="http://schemas.microsoft.com/office/drawing/2014/main" id="{32D64A6E-B477-41EE-BCB3-29F1E1E37D7D}"/>
              </a:ext>
            </a:extLst>
          </p:cNvPr>
          <p:cNvSpPr>
            <a:spLocks noGrp="1"/>
          </p:cNvSpPr>
          <p:nvPr>
            <p:ph sz="quarter" idx="17"/>
          </p:nvPr>
        </p:nvSpPr>
        <p:spPr>
          <a:xfrm>
            <a:off x="419100" y="5194300"/>
            <a:ext cx="1349375" cy="369888"/>
          </a:xfrm>
        </p:spPr>
        <p:txBody>
          <a:bodyPr/>
          <a:lstStyle/>
          <a:p>
            <a:pPr lvl="0"/>
            <a:r>
              <a:rPr lang="en-US"/>
              <a:t>Click</a:t>
            </a:r>
          </a:p>
        </p:txBody>
      </p:sp>
      <p:sp>
        <p:nvSpPr>
          <p:cNvPr id="19" name="Content Placeholder 18">
            <a:extLst>
              <a:ext uri="{FF2B5EF4-FFF2-40B4-BE49-F238E27FC236}">
                <a16:creationId xmlns:a16="http://schemas.microsoft.com/office/drawing/2014/main" id="{54416D6A-9116-4314-B93F-4DB17D7C1D6B}"/>
              </a:ext>
            </a:extLst>
          </p:cNvPr>
          <p:cNvSpPr>
            <a:spLocks noGrp="1"/>
          </p:cNvSpPr>
          <p:nvPr>
            <p:ph sz="quarter" idx="18"/>
          </p:nvPr>
        </p:nvSpPr>
        <p:spPr>
          <a:xfrm>
            <a:off x="2159000" y="1778000"/>
            <a:ext cx="1349375" cy="369888"/>
          </a:xfrm>
        </p:spPr>
        <p:txBody>
          <a:bodyPr/>
          <a:lstStyle/>
          <a:p>
            <a:pPr lvl="0"/>
            <a:r>
              <a:rPr lang="en-US"/>
              <a:t>Click</a:t>
            </a:r>
          </a:p>
        </p:txBody>
      </p:sp>
      <p:sp>
        <p:nvSpPr>
          <p:cNvPr id="21" name="Content Placeholder 20">
            <a:extLst>
              <a:ext uri="{FF2B5EF4-FFF2-40B4-BE49-F238E27FC236}">
                <a16:creationId xmlns:a16="http://schemas.microsoft.com/office/drawing/2014/main" id="{8B25FB27-0E84-443B-A38B-8EBDD8ED63A1}"/>
              </a:ext>
            </a:extLst>
          </p:cNvPr>
          <p:cNvSpPr>
            <a:spLocks noGrp="1"/>
          </p:cNvSpPr>
          <p:nvPr>
            <p:ph sz="quarter" idx="19"/>
          </p:nvPr>
        </p:nvSpPr>
        <p:spPr>
          <a:xfrm>
            <a:off x="2159000" y="2374900"/>
            <a:ext cx="1168400" cy="369888"/>
          </a:xfrm>
        </p:spPr>
        <p:txBody>
          <a:bodyPr/>
          <a:lstStyle/>
          <a:p>
            <a:pPr lvl="0"/>
            <a:r>
              <a:rPr lang="en-US"/>
              <a:t>Click</a:t>
            </a:r>
          </a:p>
        </p:txBody>
      </p:sp>
      <p:sp>
        <p:nvSpPr>
          <p:cNvPr id="23" name="Content Placeholder 22">
            <a:extLst>
              <a:ext uri="{FF2B5EF4-FFF2-40B4-BE49-F238E27FC236}">
                <a16:creationId xmlns:a16="http://schemas.microsoft.com/office/drawing/2014/main" id="{B59EB3EE-6E86-4A68-8655-8837BE7620AA}"/>
              </a:ext>
            </a:extLst>
          </p:cNvPr>
          <p:cNvSpPr>
            <a:spLocks noGrp="1"/>
          </p:cNvSpPr>
          <p:nvPr>
            <p:ph sz="quarter" idx="20"/>
          </p:nvPr>
        </p:nvSpPr>
        <p:spPr>
          <a:xfrm>
            <a:off x="2159000" y="2984500"/>
            <a:ext cx="1168400" cy="369888"/>
          </a:xfrm>
        </p:spPr>
        <p:txBody>
          <a:bodyPr/>
          <a:lstStyle/>
          <a:p>
            <a:pPr lvl="0"/>
            <a:r>
              <a:rPr lang="en-US"/>
              <a:t>Click</a:t>
            </a:r>
          </a:p>
        </p:txBody>
      </p:sp>
      <p:sp>
        <p:nvSpPr>
          <p:cNvPr id="25" name="Content Placeholder 24">
            <a:extLst>
              <a:ext uri="{FF2B5EF4-FFF2-40B4-BE49-F238E27FC236}">
                <a16:creationId xmlns:a16="http://schemas.microsoft.com/office/drawing/2014/main" id="{97D3016D-801B-4896-9DE1-516E4BD78563}"/>
              </a:ext>
            </a:extLst>
          </p:cNvPr>
          <p:cNvSpPr>
            <a:spLocks noGrp="1"/>
          </p:cNvSpPr>
          <p:nvPr>
            <p:ph sz="quarter" idx="21"/>
          </p:nvPr>
        </p:nvSpPr>
        <p:spPr>
          <a:xfrm>
            <a:off x="2044700" y="3517900"/>
            <a:ext cx="1282700" cy="444500"/>
          </a:xfrm>
        </p:spPr>
        <p:txBody>
          <a:bodyPr/>
          <a:lstStyle/>
          <a:p>
            <a:pPr lvl="0"/>
            <a:r>
              <a:rPr lang="en-US"/>
              <a:t>Click</a:t>
            </a:r>
          </a:p>
        </p:txBody>
      </p:sp>
      <p:sp>
        <p:nvSpPr>
          <p:cNvPr id="27" name="Content Placeholder 26">
            <a:extLst>
              <a:ext uri="{FF2B5EF4-FFF2-40B4-BE49-F238E27FC236}">
                <a16:creationId xmlns:a16="http://schemas.microsoft.com/office/drawing/2014/main" id="{5602960D-AA77-44D4-A200-4BD522A190B7}"/>
              </a:ext>
            </a:extLst>
          </p:cNvPr>
          <p:cNvSpPr>
            <a:spLocks noGrp="1"/>
          </p:cNvSpPr>
          <p:nvPr>
            <p:ph sz="quarter" idx="22"/>
          </p:nvPr>
        </p:nvSpPr>
        <p:spPr>
          <a:xfrm>
            <a:off x="2159000" y="3962400"/>
            <a:ext cx="1349375" cy="444500"/>
          </a:xfrm>
        </p:spPr>
        <p:txBody>
          <a:bodyPr/>
          <a:lstStyle/>
          <a:p>
            <a:pPr lvl="0"/>
            <a:r>
              <a:rPr lang="en-US"/>
              <a:t>Click</a:t>
            </a:r>
          </a:p>
        </p:txBody>
      </p:sp>
      <p:sp>
        <p:nvSpPr>
          <p:cNvPr id="29" name="Content Placeholder 28">
            <a:extLst>
              <a:ext uri="{FF2B5EF4-FFF2-40B4-BE49-F238E27FC236}">
                <a16:creationId xmlns:a16="http://schemas.microsoft.com/office/drawing/2014/main" id="{814A07AF-FA7F-47C2-8157-B09F196BB97F}"/>
              </a:ext>
            </a:extLst>
          </p:cNvPr>
          <p:cNvSpPr>
            <a:spLocks noGrp="1"/>
          </p:cNvSpPr>
          <p:nvPr>
            <p:ph sz="quarter" idx="23"/>
          </p:nvPr>
        </p:nvSpPr>
        <p:spPr>
          <a:xfrm>
            <a:off x="2044700" y="4660900"/>
            <a:ext cx="1282700" cy="444500"/>
          </a:xfrm>
        </p:spPr>
        <p:txBody>
          <a:bodyPr/>
          <a:lstStyle/>
          <a:p>
            <a:pPr lvl="0"/>
            <a:r>
              <a:rPr lang="en-US"/>
              <a:t>Click</a:t>
            </a:r>
          </a:p>
        </p:txBody>
      </p:sp>
      <p:sp>
        <p:nvSpPr>
          <p:cNvPr id="31" name="Content Placeholder 30">
            <a:extLst>
              <a:ext uri="{FF2B5EF4-FFF2-40B4-BE49-F238E27FC236}">
                <a16:creationId xmlns:a16="http://schemas.microsoft.com/office/drawing/2014/main" id="{7B118F7F-BE22-4744-93E9-BFE4876CB606}"/>
              </a:ext>
            </a:extLst>
          </p:cNvPr>
          <p:cNvSpPr>
            <a:spLocks noGrp="1"/>
          </p:cNvSpPr>
          <p:nvPr>
            <p:ph sz="quarter" idx="24"/>
          </p:nvPr>
        </p:nvSpPr>
        <p:spPr>
          <a:xfrm>
            <a:off x="2044700" y="5194300"/>
            <a:ext cx="1282700" cy="444500"/>
          </a:xfrm>
        </p:spPr>
        <p:txBody>
          <a:bodyPr/>
          <a:lstStyle/>
          <a:p>
            <a:pPr lvl="0"/>
            <a:r>
              <a:rPr lang="en-US"/>
              <a:t>Click</a:t>
            </a:r>
          </a:p>
        </p:txBody>
      </p:sp>
      <p:sp>
        <p:nvSpPr>
          <p:cNvPr id="33" name="Content Placeholder 32">
            <a:extLst>
              <a:ext uri="{FF2B5EF4-FFF2-40B4-BE49-F238E27FC236}">
                <a16:creationId xmlns:a16="http://schemas.microsoft.com/office/drawing/2014/main" id="{6342EF6B-B0C6-4C9F-BC59-75843211A0D0}"/>
              </a:ext>
            </a:extLst>
          </p:cNvPr>
          <p:cNvSpPr>
            <a:spLocks noGrp="1"/>
          </p:cNvSpPr>
          <p:nvPr>
            <p:ph sz="quarter" idx="25"/>
          </p:nvPr>
        </p:nvSpPr>
        <p:spPr>
          <a:xfrm>
            <a:off x="3721100" y="1689100"/>
            <a:ext cx="1143000" cy="458788"/>
          </a:xfrm>
        </p:spPr>
        <p:txBody>
          <a:bodyPr/>
          <a:lstStyle/>
          <a:p>
            <a:pPr lvl="0"/>
            <a:r>
              <a:rPr lang="en-US"/>
              <a:t>Click</a:t>
            </a:r>
          </a:p>
        </p:txBody>
      </p:sp>
      <p:sp>
        <p:nvSpPr>
          <p:cNvPr id="35" name="Content Placeholder 34">
            <a:extLst>
              <a:ext uri="{FF2B5EF4-FFF2-40B4-BE49-F238E27FC236}">
                <a16:creationId xmlns:a16="http://schemas.microsoft.com/office/drawing/2014/main" id="{025FC99B-F68A-40F4-8D20-A53119CD5F78}"/>
              </a:ext>
            </a:extLst>
          </p:cNvPr>
          <p:cNvSpPr>
            <a:spLocks noGrp="1"/>
          </p:cNvSpPr>
          <p:nvPr>
            <p:ph sz="quarter" idx="26"/>
          </p:nvPr>
        </p:nvSpPr>
        <p:spPr>
          <a:xfrm>
            <a:off x="3721100" y="2286000"/>
            <a:ext cx="1168400" cy="458788"/>
          </a:xfrm>
        </p:spPr>
        <p:txBody>
          <a:bodyPr/>
          <a:lstStyle/>
          <a:p>
            <a:pPr lvl="0"/>
            <a:r>
              <a:rPr lang="en-US"/>
              <a:t>Click</a:t>
            </a:r>
          </a:p>
        </p:txBody>
      </p:sp>
      <p:sp>
        <p:nvSpPr>
          <p:cNvPr id="37" name="Content Placeholder 36">
            <a:extLst>
              <a:ext uri="{FF2B5EF4-FFF2-40B4-BE49-F238E27FC236}">
                <a16:creationId xmlns:a16="http://schemas.microsoft.com/office/drawing/2014/main" id="{6A41C2A5-3D93-4106-9816-A17D9DBDF1B2}"/>
              </a:ext>
            </a:extLst>
          </p:cNvPr>
          <p:cNvSpPr>
            <a:spLocks noGrp="1"/>
          </p:cNvSpPr>
          <p:nvPr>
            <p:ph sz="quarter" idx="27"/>
          </p:nvPr>
        </p:nvSpPr>
        <p:spPr>
          <a:xfrm>
            <a:off x="3721100" y="2984500"/>
            <a:ext cx="1349375" cy="458788"/>
          </a:xfrm>
        </p:spPr>
        <p:txBody>
          <a:bodyPr/>
          <a:lstStyle/>
          <a:p>
            <a:pPr lvl="0"/>
            <a:r>
              <a:rPr lang="en-US"/>
              <a:t>Click</a:t>
            </a:r>
          </a:p>
        </p:txBody>
      </p:sp>
      <p:sp>
        <p:nvSpPr>
          <p:cNvPr id="39" name="Content Placeholder 38">
            <a:extLst>
              <a:ext uri="{FF2B5EF4-FFF2-40B4-BE49-F238E27FC236}">
                <a16:creationId xmlns:a16="http://schemas.microsoft.com/office/drawing/2014/main" id="{67ABCEDB-BC55-4F7F-A0BC-BD75B1EE9782}"/>
              </a:ext>
            </a:extLst>
          </p:cNvPr>
          <p:cNvSpPr>
            <a:spLocks noGrp="1"/>
          </p:cNvSpPr>
          <p:nvPr>
            <p:ph sz="quarter" idx="28"/>
          </p:nvPr>
        </p:nvSpPr>
        <p:spPr>
          <a:xfrm>
            <a:off x="3721100" y="3517900"/>
            <a:ext cx="1349375" cy="444500"/>
          </a:xfrm>
        </p:spPr>
        <p:txBody>
          <a:bodyPr/>
          <a:lstStyle/>
          <a:p>
            <a:pPr lvl="0"/>
            <a:r>
              <a:rPr lang="en-US"/>
              <a:t>Click</a:t>
            </a:r>
          </a:p>
        </p:txBody>
      </p:sp>
    </p:spTree>
    <p:extLst>
      <p:ext uri="{BB962C8B-B14F-4D97-AF65-F5344CB8AC3E}">
        <p14:creationId xmlns:p14="http://schemas.microsoft.com/office/powerpoint/2010/main" val="384863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74785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903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9782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8050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29476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2881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03857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67234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28196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23912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04601CC2-40BC-40E5-885F-0D799A2B1426}"/>
              </a:ext>
            </a:extLst>
          </p:cNvPr>
          <p:cNvSpPr>
            <a:spLocks noGrp="1"/>
          </p:cNvSpPr>
          <p:nvPr>
            <p:ph sz="quarter" idx="11"/>
          </p:nvPr>
        </p:nvSpPr>
        <p:spPr>
          <a:xfrm>
            <a:off x="568325" y="2006600"/>
            <a:ext cx="2212975" cy="584200"/>
          </a:xfrm>
        </p:spPr>
        <p:txBody>
          <a:bodyPr/>
          <a:lstStyle/>
          <a:p>
            <a:pPr lvl="0"/>
            <a:r>
              <a:rPr lang="en-US"/>
              <a:t>Click to </a:t>
            </a:r>
          </a:p>
        </p:txBody>
      </p:sp>
      <p:sp>
        <p:nvSpPr>
          <p:cNvPr id="7" name="Content Placeholder 6">
            <a:extLst>
              <a:ext uri="{FF2B5EF4-FFF2-40B4-BE49-F238E27FC236}">
                <a16:creationId xmlns:a16="http://schemas.microsoft.com/office/drawing/2014/main" id="{5D6D6211-AA45-4266-A4AD-9354EA0347EA}"/>
              </a:ext>
            </a:extLst>
          </p:cNvPr>
          <p:cNvSpPr>
            <a:spLocks noGrp="1"/>
          </p:cNvSpPr>
          <p:nvPr>
            <p:ph sz="quarter" idx="12"/>
          </p:nvPr>
        </p:nvSpPr>
        <p:spPr>
          <a:xfrm>
            <a:off x="568325" y="2819400"/>
            <a:ext cx="2212975" cy="584200"/>
          </a:xfrm>
        </p:spPr>
        <p:txBody>
          <a:bodyPr/>
          <a:lstStyle/>
          <a:p>
            <a:pPr lvl="0"/>
            <a:r>
              <a:rPr lang="en-US"/>
              <a:t>Click to</a:t>
            </a:r>
          </a:p>
        </p:txBody>
      </p:sp>
      <p:sp>
        <p:nvSpPr>
          <p:cNvPr id="9" name="Content Placeholder 8">
            <a:extLst>
              <a:ext uri="{FF2B5EF4-FFF2-40B4-BE49-F238E27FC236}">
                <a16:creationId xmlns:a16="http://schemas.microsoft.com/office/drawing/2014/main" id="{FFE11065-E7CA-4463-9999-ECB3D76C1B9C}"/>
              </a:ext>
            </a:extLst>
          </p:cNvPr>
          <p:cNvSpPr>
            <a:spLocks noGrp="1"/>
          </p:cNvSpPr>
          <p:nvPr>
            <p:ph sz="quarter" idx="13"/>
          </p:nvPr>
        </p:nvSpPr>
        <p:spPr>
          <a:xfrm>
            <a:off x="568325" y="3632200"/>
            <a:ext cx="2212975" cy="584200"/>
          </a:xfrm>
        </p:spPr>
        <p:txBody>
          <a:bodyPr/>
          <a:lstStyle/>
          <a:p>
            <a:pPr lvl="0"/>
            <a:r>
              <a:rPr lang="en-US"/>
              <a:t>Click to</a:t>
            </a:r>
          </a:p>
        </p:txBody>
      </p:sp>
      <p:sp>
        <p:nvSpPr>
          <p:cNvPr id="11" name="Content Placeholder 10">
            <a:extLst>
              <a:ext uri="{FF2B5EF4-FFF2-40B4-BE49-F238E27FC236}">
                <a16:creationId xmlns:a16="http://schemas.microsoft.com/office/drawing/2014/main" id="{1070CF06-E075-4194-8ED9-99E597E3F62C}"/>
              </a:ext>
            </a:extLst>
          </p:cNvPr>
          <p:cNvSpPr>
            <a:spLocks noGrp="1"/>
          </p:cNvSpPr>
          <p:nvPr>
            <p:ph sz="quarter" idx="14"/>
          </p:nvPr>
        </p:nvSpPr>
        <p:spPr>
          <a:xfrm>
            <a:off x="568325" y="4445000"/>
            <a:ext cx="2212975" cy="584200"/>
          </a:xfrm>
        </p:spPr>
        <p:txBody>
          <a:bodyPr/>
          <a:lstStyle/>
          <a:p>
            <a:pPr lvl="0"/>
            <a:r>
              <a:rPr lang="en-US"/>
              <a:t>Click to</a:t>
            </a:r>
          </a:p>
        </p:txBody>
      </p:sp>
      <p:sp>
        <p:nvSpPr>
          <p:cNvPr id="13" name="Content Placeholder 12">
            <a:extLst>
              <a:ext uri="{FF2B5EF4-FFF2-40B4-BE49-F238E27FC236}">
                <a16:creationId xmlns:a16="http://schemas.microsoft.com/office/drawing/2014/main" id="{8A1447BE-ED51-41A4-AD65-3B53A0963B5D}"/>
              </a:ext>
            </a:extLst>
          </p:cNvPr>
          <p:cNvSpPr>
            <a:spLocks noGrp="1"/>
          </p:cNvSpPr>
          <p:nvPr>
            <p:ph sz="quarter" idx="15"/>
          </p:nvPr>
        </p:nvSpPr>
        <p:spPr>
          <a:xfrm>
            <a:off x="588963" y="5257800"/>
            <a:ext cx="2212975" cy="579438"/>
          </a:xfrm>
        </p:spPr>
        <p:txBody>
          <a:bodyPr/>
          <a:lstStyle/>
          <a:p>
            <a:pPr lvl="0"/>
            <a:r>
              <a:rPr lang="en-US"/>
              <a:t>Click to</a:t>
            </a:r>
          </a:p>
        </p:txBody>
      </p:sp>
      <p:sp>
        <p:nvSpPr>
          <p:cNvPr id="15" name="Content Placeholder 14">
            <a:extLst>
              <a:ext uri="{FF2B5EF4-FFF2-40B4-BE49-F238E27FC236}">
                <a16:creationId xmlns:a16="http://schemas.microsoft.com/office/drawing/2014/main" id="{8FDCEB00-F5B8-4743-B578-43CD2F234957}"/>
              </a:ext>
            </a:extLst>
          </p:cNvPr>
          <p:cNvSpPr>
            <a:spLocks noGrp="1"/>
          </p:cNvSpPr>
          <p:nvPr>
            <p:ph sz="quarter" idx="16"/>
          </p:nvPr>
        </p:nvSpPr>
        <p:spPr>
          <a:xfrm>
            <a:off x="3124200" y="2006600"/>
            <a:ext cx="1854200" cy="584200"/>
          </a:xfrm>
        </p:spPr>
        <p:txBody>
          <a:bodyPr/>
          <a:lstStyle/>
          <a:p>
            <a:pPr lvl="0"/>
            <a:r>
              <a:rPr lang="en-US"/>
              <a:t>Click to</a:t>
            </a:r>
          </a:p>
        </p:txBody>
      </p:sp>
      <p:sp>
        <p:nvSpPr>
          <p:cNvPr id="17" name="Content Placeholder 16">
            <a:extLst>
              <a:ext uri="{FF2B5EF4-FFF2-40B4-BE49-F238E27FC236}">
                <a16:creationId xmlns:a16="http://schemas.microsoft.com/office/drawing/2014/main" id="{A1EE9F8F-E397-4712-AF8A-539063A0F428}"/>
              </a:ext>
            </a:extLst>
          </p:cNvPr>
          <p:cNvSpPr>
            <a:spLocks noGrp="1"/>
          </p:cNvSpPr>
          <p:nvPr>
            <p:ph sz="quarter" idx="17"/>
          </p:nvPr>
        </p:nvSpPr>
        <p:spPr>
          <a:xfrm>
            <a:off x="3035300" y="2819400"/>
            <a:ext cx="1943100" cy="584200"/>
          </a:xfrm>
        </p:spPr>
        <p:txBody>
          <a:bodyPr/>
          <a:lstStyle/>
          <a:p>
            <a:pPr lvl="0"/>
            <a:r>
              <a:rPr lang="en-US"/>
              <a:t>Click to</a:t>
            </a:r>
          </a:p>
        </p:txBody>
      </p:sp>
      <p:sp>
        <p:nvSpPr>
          <p:cNvPr id="19" name="Content Placeholder 18">
            <a:extLst>
              <a:ext uri="{FF2B5EF4-FFF2-40B4-BE49-F238E27FC236}">
                <a16:creationId xmlns:a16="http://schemas.microsoft.com/office/drawing/2014/main" id="{D64BB9C0-31F7-487D-83AF-A1E90FC7874F}"/>
              </a:ext>
            </a:extLst>
          </p:cNvPr>
          <p:cNvSpPr>
            <a:spLocks noGrp="1"/>
          </p:cNvSpPr>
          <p:nvPr>
            <p:ph sz="quarter" idx="18"/>
          </p:nvPr>
        </p:nvSpPr>
        <p:spPr>
          <a:xfrm>
            <a:off x="3035300" y="3632200"/>
            <a:ext cx="1943100" cy="584200"/>
          </a:xfrm>
        </p:spPr>
        <p:txBody>
          <a:bodyPr/>
          <a:lstStyle/>
          <a:p>
            <a:pPr lvl="0"/>
            <a:r>
              <a:rPr lang="en-US"/>
              <a:t>Click to</a:t>
            </a:r>
          </a:p>
        </p:txBody>
      </p:sp>
      <p:sp>
        <p:nvSpPr>
          <p:cNvPr id="24" name="Rectangle 23">
            <a:extLst>
              <a:ext uri="{FF2B5EF4-FFF2-40B4-BE49-F238E27FC236}">
                <a16:creationId xmlns:a16="http://schemas.microsoft.com/office/drawing/2014/main" id="{AC3A338A-533A-4B1C-BD2E-B7FF414F1F70}"/>
              </a:ext>
              <a:ext uri="{C183D7F6-B498-43B3-948B-1728B52AA6E4}">
                <adec:decorative xmlns:adec="http://schemas.microsoft.com/office/drawing/2017/decorative" val="1"/>
              </a:ext>
            </a:extLst>
          </p:cNvPr>
          <p:cNvSpPr/>
          <p:nvPr userDrawn="1"/>
        </p:nvSpPr>
        <p:spPr bwMode="auto">
          <a:xfrm>
            <a:off x="233746" y="5972471"/>
            <a:ext cx="11729937" cy="649262"/>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94151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7816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623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1476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087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33450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D83B01"/>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3580914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976525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41400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60002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71246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914261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45560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51429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7275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594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877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43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06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6436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7752271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8807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54800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85980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1251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8429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 uri="{C183D7F6-B498-43B3-948B-1728B52AA6E4}">
                <adec:decorative xmlns:adec="http://schemas.microsoft.com/office/drawing/2017/decorative" val="1"/>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 uri="{C183D7F6-B498-43B3-948B-1728B52AA6E4}">
                <adec:decorative xmlns:adec="http://schemas.microsoft.com/office/drawing/2017/decorative" val="1"/>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66341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3957547-3DBE-4115-8FDE-95489D7F9661}"/>
              </a:ext>
            </a:extLst>
          </p:cNvPr>
          <p:cNvSpPr>
            <a:spLocks noGrp="1"/>
          </p:cNvSpPr>
          <p:nvPr>
            <p:ph sz="quarter" idx="13"/>
          </p:nvPr>
        </p:nvSpPr>
        <p:spPr>
          <a:xfrm>
            <a:off x="584200" y="4038600"/>
            <a:ext cx="3530600" cy="635000"/>
          </a:xfrm>
        </p:spPr>
        <p:txBody>
          <a:bodyPr/>
          <a:lstStyle/>
          <a:p>
            <a:pPr lvl="0"/>
            <a:r>
              <a:rPr lang="en-US"/>
              <a:t>Click to edit</a:t>
            </a:r>
          </a:p>
        </p:txBody>
      </p:sp>
    </p:spTree>
    <p:extLst>
      <p:ext uri="{BB962C8B-B14F-4D97-AF65-F5344CB8AC3E}">
        <p14:creationId xmlns:p14="http://schemas.microsoft.com/office/powerpoint/2010/main" val="1091227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391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BF5A637D-BDCB-438F-98B5-D61305A8FFDC}"/>
              </a:ext>
              <a:ext uri="{C183D7F6-B498-43B3-948B-1728B52AA6E4}">
                <adec:decorative xmlns:adec="http://schemas.microsoft.com/office/drawing/2017/decorative" val="1"/>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3391336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E0E058-B529-44D3-84CE-2DA743E3AAC8}"/>
              </a:ext>
            </a:extLst>
          </p:cNvPr>
          <p:cNvSpPr>
            <a:spLocks noGrp="1"/>
          </p:cNvSpPr>
          <p:nvPr>
            <p:ph type="body" sz="quarter" idx="22"/>
          </p:nvPr>
        </p:nvSpPr>
        <p:spPr>
          <a:xfrm>
            <a:off x="895350" y="1809750"/>
            <a:ext cx="3716338" cy="97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1ABFE9E1-81B7-4DA9-A8DD-973B262B897E}"/>
              </a:ext>
            </a:extLst>
          </p:cNvPr>
          <p:cNvSpPr>
            <a:spLocks noGrp="1"/>
          </p:cNvSpPr>
          <p:nvPr>
            <p:ph type="body" sz="quarter" idx="23"/>
          </p:nvPr>
        </p:nvSpPr>
        <p:spPr>
          <a:xfrm>
            <a:off x="5915025" y="1595438"/>
            <a:ext cx="3789363" cy="155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48188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6481598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2920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37499088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270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642351188"/>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427761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9407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15950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8084682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91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7A4D3E7-99A1-43AB-8486-8B338F48EDD2}"/>
              </a:ext>
            </a:extLst>
          </p:cNvPr>
          <p:cNvSpPr>
            <a:spLocks noGrp="1"/>
          </p:cNvSpPr>
          <p:nvPr>
            <p:ph sz="quarter" idx="10"/>
          </p:nvPr>
        </p:nvSpPr>
        <p:spPr>
          <a:xfrm>
            <a:off x="977900" y="2286000"/>
            <a:ext cx="787400" cy="100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E20940A-CCF9-409D-8EB2-F3CD30AFEE03}"/>
              </a:ext>
            </a:extLst>
          </p:cNvPr>
          <p:cNvSpPr>
            <a:spLocks noGrp="1"/>
          </p:cNvSpPr>
          <p:nvPr>
            <p:ph sz="quarter" idx="11"/>
          </p:nvPr>
        </p:nvSpPr>
        <p:spPr>
          <a:xfrm>
            <a:off x="2247900" y="2286000"/>
            <a:ext cx="1346200"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6F03F49F-E081-4ABA-B134-28F7CE1120F4}"/>
              </a:ext>
            </a:extLst>
          </p:cNvPr>
          <p:cNvSpPr>
            <a:spLocks noGrp="1"/>
          </p:cNvSpPr>
          <p:nvPr>
            <p:ph sz="quarter" idx="12"/>
          </p:nvPr>
        </p:nvSpPr>
        <p:spPr>
          <a:xfrm>
            <a:off x="4630738" y="1876425"/>
            <a:ext cx="1346200" cy="1116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A43F72E6-C729-4014-A440-8AB0008C39C7}"/>
              </a:ext>
            </a:extLst>
          </p:cNvPr>
          <p:cNvSpPr>
            <a:spLocks noGrp="1"/>
          </p:cNvSpPr>
          <p:nvPr>
            <p:ph type="body" sz="quarter" idx="13"/>
          </p:nvPr>
        </p:nvSpPr>
        <p:spPr>
          <a:xfrm>
            <a:off x="7469188" y="2636838"/>
            <a:ext cx="1128712" cy="1720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848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5E565-9DF0-4608-B7C8-B3EBBDF4A572}"/>
              </a:ext>
            </a:extLst>
          </p:cNvPr>
          <p:cNvSpPr>
            <a:spLocks noGrp="1"/>
          </p:cNvSpPr>
          <p:nvPr>
            <p:ph sz="quarter" idx="13"/>
          </p:nvPr>
        </p:nvSpPr>
        <p:spPr>
          <a:xfrm>
            <a:off x="584200" y="4129088"/>
            <a:ext cx="2733675" cy="428625"/>
          </a:xfrm>
        </p:spPr>
        <p:txBody>
          <a:bodyPr/>
          <a:lstStyle/>
          <a:p>
            <a:pPr lvl="0"/>
            <a:endParaRPr lang="en-GB"/>
          </a:p>
        </p:txBody>
      </p:sp>
    </p:spTree>
    <p:extLst>
      <p:ext uri="{BB962C8B-B14F-4D97-AF65-F5344CB8AC3E}">
        <p14:creationId xmlns:p14="http://schemas.microsoft.com/office/powerpoint/2010/main" val="32610193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7">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7ADAC042-1176-44E2-BE53-750C4A89182A}"/>
              </a:ext>
            </a:extLst>
          </p:cNvPr>
          <p:cNvSpPr>
            <a:spLocks noGrp="1"/>
          </p:cNvSpPr>
          <p:nvPr>
            <p:ph sz="quarter" idx="13"/>
          </p:nvPr>
        </p:nvSpPr>
        <p:spPr>
          <a:xfrm>
            <a:off x="8299938" y="2801938"/>
            <a:ext cx="2757488" cy="627062"/>
          </a:xfrm>
        </p:spPr>
        <p:txBody>
          <a:bodyPr/>
          <a:lstStyle/>
          <a:p>
            <a:pPr lvl="0"/>
            <a:endParaRPr lang="en-GB"/>
          </a:p>
        </p:txBody>
      </p:sp>
      <p:sp>
        <p:nvSpPr>
          <p:cNvPr id="8" name="Content Placeholder 3">
            <a:extLst>
              <a:ext uri="{FF2B5EF4-FFF2-40B4-BE49-F238E27FC236}">
                <a16:creationId xmlns:a16="http://schemas.microsoft.com/office/drawing/2014/main" id="{3E13A243-F6F1-4279-9AB8-E5CA2DCE431B}"/>
              </a:ext>
            </a:extLst>
          </p:cNvPr>
          <p:cNvSpPr>
            <a:spLocks noGrp="1"/>
          </p:cNvSpPr>
          <p:nvPr>
            <p:ph sz="quarter" idx="14"/>
          </p:nvPr>
        </p:nvSpPr>
        <p:spPr>
          <a:xfrm>
            <a:off x="8299938" y="3582988"/>
            <a:ext cx="2757488" cy="627062"/>
          </a:xfrm>
        </p:spPr>
        <p:txBody>
          <a:bodyPr/>
          <a:lstStyle/>
          <a:p>
            <a:pPr lvl="0"/>
            <a:endParaRPr lang="en-GB"/>
          </a:p>
        </p:txBody>
      </p:sp>
      <p:sp>
        <p:nvSpPr>
          <p:cNvPr id="9" name="Content Placeholder 3">
            <a:extLst>
              <a:ext uri="{FF2B5EF4-FFF2-40B4-BE49-F238E27FC236}">
                <a16:creationId xmlns:a16="http://schemas.microsoft.com/office/drawing/2014/main" id="{EB7E8870-1E68-45AD-8A6F-6FED63F5A9FD}"/>
              </a:ext>
            </a:extLst>
          </p:cNvPr>
          <p:cNvSpPr>
            <a:spLocks noGrp="1"/>
          </p:cNvSpPr>
          <p:nvPr>
            <p:ph sz="quarter" idx="15"/>
          </p:nvPr>
        </p:nvSpPr>
        <p:spPr>
          <a:xfrm>
            <a:off x="8299938" y="4364038"/>
            <a:ext cx="2757488" cy="627062"/>
          </a:xfrm>
        </p:spPr>
        <p:txBody>
          <a:bodyPr/>
          <a:lstStyle/>
          <a:p>
            <a:pPr lvl="0"/>
            <a:endParaRPr lang="en-GB"/>
          </a:p>
        </p:txBody>
      </p:sp>
      <p:sp>
        <p:nvSpPr>
          <p:cNvPr id="11" name="Content Placeholder 3">
            <a:extLst>
              <a:ext uri="{FF2B5EF4-FFF2-40B4-BE49-F238E27FC236}">
                <a16:creationId xmlns:a16="http://schemas.microsoft.com/office/drawing/2014/main" id="{315D444B-0078-4A40-9623-E7CE5DE6BFAA}"/>
              </a:ext>
            </a:extLst>
          </p:cNvPr>
          <p:cNvSpPr>
            <a:spLocks noGrp="1"/>
          </p:cNvSpPr>
          <p:nvPr>
            <p:ph sz="quarter" idx="16"/>
          </p:nvPr>
        </p:nvSpPr>
        <p:spPr>
          <a:xfrm>
            <a:off x="8299938" y="5145088"/>
            <a:ext cx="2757488" cy="627062"/>
          </a:xfrm>
        </p:spPr>
        <p:txBody>
          <a:bodyPr/>
          <a:lstStyle/>
          <a:p>
            <a:pPr lvl="0"/>
            <a:endParaRPr lang="en-GB"/>
          </a:p>
        </p:txBody>
      </p:sp>
    </p:spTree>
    <p:extLst>
      <p:ext uri="{BB962C8B-B14F-4D97-AF65-F5344CB8AC3E}">
        <p14:creationId xmlns:p14="http://schemas.microsoft.com/office/powerpoint/2010/main" val="342880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8">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C0BBF06B-8036-4298-AF35-DD647899832E}"/>
              </a:ext>
            </a:extLst>
          </p:cNvPr>
          <p:cNvSpPr>
            <a:spLocks noGrp="1"/>
          </p:cNvSpPr>
          <p:nvPr>
            <p:ph sz="quarter" idx="13"/>
          </p:nvPr>
        </p:nvSpPr>
        <p:spPr>
          <a:xfrm>
            <a:off x="6246813" y="3319463"/>
            <a:ext cx="3643312" cy="801687"/>
          </a:xfrm>
        </p:spPr>
        <p:txBody>
          <a:bodyPr/>
          <a:lstStyle/>
          <a:p>
            <a:pPr lvl="0"/>
            <a:endParaRPr lang="en-GB"/>
          </a:p>
        </p:txBody>
      </p:sp>
    </p:spTree>
    <p:extLst>
      <p:ext uri="{BB962C8B-B14F-4D97-AF65-F5344CB8AC3E}">
        <p14:creationId xmlns:p14="http://schemas.microsoft.com/office/powerpoint/2010/main" val="27224352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9">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985EBD15-5411-451B-AC6C-A46033452E98}"/>
              </a:ext>
            </a:extLst>
          </p:cNvPr>
          <p:cNvSpPr>
            <a:spLocks noGrp="1"/>
          </p:cNvSpPr>
          <p:nvPr>
            <p:ph sz="quarter" idx="13"/>
          </p:nvPr>
        </p:nvSpPr>
        <p:spPr>
          <a:xfrm>
            <a:off x="1125538" y="3124200"/>
            <a:ext cx="2251075" cy="628650"/>
          </a:xfrm>
        </p:spPr>
        <p:txBody>
          <a:bodyPr/>
          <a:lstStyle/>
          <a:p>
            <a:pPr lvl="0"/>
            <a:endParaRPr lang="en-GB"/>
          </a:p>
        </p:txBody>
      </p:sp>
      <p:sp>
        <p:nvSpPr>
          <p:cNvPr id="8" name="Content Placeholder 3">
            <a:extLst>
              <a:ext uri="{FF2B5EF4-FFF2-40B4-BE49-F238E27FC236}">
                <a16:creationId xmlns:a16="http://schemas.microsoft.com/office/drawing/2014/main" id="{898AABB4-886F-4589-BAE0-3BBEB5C3E707}"/>
              </a:ext>
            </a:extLst>
          </p:cNvPr>
          <p:cNvSpPr>
            <a:spLocks noGrp="1"/>
          </p:cNvSpPr>
          <p:nvPr>
            <p:ph sz="quarter" idx="14"/>
          </p:nvPr>
        </p:nvSpPr>
        <p:spPr>
          <a:xfrm>
            <a:off x="1125537" y="3890010"/>
            <a:ext cx="2251075" cy="628650"/>
          </a:xfrm>
        </p:spPr>
        <p:txBody>
          <a:bodyPr/>
          <a:lstStyle/>
          <a:p>
            <a:pPr lvl="0"/>
            <a:endParaRPr lang="en-GB"/>
          </a:p>
        </p:txBody>
      </p:sp>
    </p:spTree>
    <p:extLst>
      <p:ext uri="{BB962C8B-B14F-4D97-AF65-F5344CB8AC3E}">
        <p14:creationId xmlns:p14="http://schemas.microsoft.com/office/powerpoint/2010/main" val="4225021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0EF278-346D-4144-A6B1-9A312151F46A}"/>
              </a:ext>
            </a:extLst>
          </p:cNvPr>
          <p:cNvSpPr>
            <a:spLocks noGrp="1"/>
          </p:cNvSpPr>
          <p:nvPr>
            <p:ph sz="quarter" idx="14"/>
          </p:nvPr>
        </p:nvSpPr>
        <p:spPr>
          <a:xfrm>
            <a:off x="5398881" y="4694320"/>
            <a:ext cx="2047875" cy="268288"/>
          </a:xfrm>
        </p:spPr>
        <p:txBody>
          <a:bodyPr/>
          <a:lstStyle/>
          <a:p>
            <a:pPr lvl="0"/>
            <a:endParaRPr lang="en-GB"/>
          </a:p>
        </p:txBody>
      </p:sp>
      <p:sp>
        <p:nvSpPr>
          <p:cNvPr id="8" name="Content Placeholder 3">
            <a:extLst>
              <a:ext uri="{FF2B5EF4-FFF2-40B4-BE49-F238E27FC236}">
                <a16:creationId xmlns:a16="http://schemas.microsoft.com/office/drawing/2014/main" id="{177CA5C4-70BA-48C9-A7C4-261906849F0F}"/>
              </a:ext>
            </a:extLst>
          </p:cNvPr>
          <p:cNvSpPr>
            <a:spLocks noGrp="1"/>
          </p:cNvSpPr>
          <p:nvPr>
            <p:ph sz="quarter" idx="15"/>
          </p:nvPr>
        </p:nvSpPr>
        <p:spPr>
          <a:xfrm>
            <a:off x="5398880" y="5133264"/>
            <a:ext cx="2047875" cy="268288"/>
          </a:xfrm>
        </p:spPr>
        <p:txBody>
          <a:bodyPr/>
          <a:lstStyle/>
          <a:p>
            <a:pPr lvl="0"/>
            <a:endParaRPr lang="en-GB"/>
          </a:p>
        </p:txBody>
      </p:sp>
      <p:sp>
        <p:nvSpPr>
          <p:cNvPr id="10" name="Content Placeholder 3">
            <a:extLst>
              <a:ext uri="{FF2B5EF4-FFF2-40B4-BE49-F238E27FC236}">
                <a16:creationId xmlns:a16="http://schemas.microsoft.com/office/drawing/2014/main" id="{D955D546-AE58-4CC1-9F3E-C05C5B09DBA3}"/>
              </a:ext>
            </a:extLst>
          </p:cNvPr>
          <p:cNvSpPr>
            <a:spLocks noGrp="1"/>
          </p:cNvSpPr>
          <p:nvPr>
            <p:ph sz="quarter" idx="16"/>
          </p:nvPr>
        </p:nvSpPr>
        <p:spPr>
          <a:xfrm>
            <a:off x="5398880" y="5580863"/>
            <a:ext cx="2047875" cy="268288"/>
          </a:xfrm>
        </p:spPr>
        <p:txBody>
          <a:bodyPr/>
          <a:lstStyle/>
          <a:p>
            <a:pPr lvl="0"/>
            <a:endParaRPr lang="en-GB"/>
          </a:p>
        </p:txBody>
      </p:sp>
      <p:sp>
        <p:nvSpPr>
          <p:cNvPr id="11" name="Content Placeholder 3">
            <a:extLst>
              <a:ext uri="{FF2B5EF4-FFF2-40B4-BE49-F238E27FC236}">
                <a16:creationId xmlns:a16="http://schemas.microsoft.com/office/drawing/2014/main" id="{969FBD5B-952B-4A3E-BD90-C44ED3B73AE9}"/>
              </a:ext>
            </a:extLst>
          </p:cNvPr>
          <p:cNvSpPr>
            <a:spLocks noGrp="1"/>
          </p:cNvSpPr>
          <p:nvPr>
            <p:ph sz="quarter" idx="17"/>
          </p:nvPr>
        </p:nvSpPr>
        <p:spPr>
          <a:xfrm>
            <a:off x="5398879" y="6019807"/>
            <a:ext cx="2047875" cy="268288"/>
          </a:xfrm>
        </p:spPr>
        <p:txBody>
          <a:bodyPr/>
          <a:lstStyle/>
          <a:p>
            <a:pPr lvl="0"/>
            <a:endParaRPr lang="en-GB"/>
          </a:p>
        </p:txBody>
      </p:sp>
    </p:spTree>
    <p:extLst>
      <p:ext uri="{BB962C8B-B14F-4D97-AF65-F5344CB8AC3E}">
        <p14:creationId xmlns:p14="http://schemas.microsoft.com/office/powerpoint/2010/main" val="32416755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3A8784-8AA9-4FF7-8E29-49840BC7DA7E}"/>
              </a:ext>
            </a:extLst>
          </p:cNvPr>
          <p:cNvSpPr>
            <a:spLocks noGrp="1"/>
          </p:cNvSpPr>
          <p:nvPr>
            <p:ph sz="quarter" idx="22"/>
          </p:nvPr>
        </p:nvSpPr>
        <p:spPr>
          <a:xfrm>
            <a:off x="584200" y="1504950"/>
            <a:ext cx="1736725" cy="255588"/>
          </a:xfrm>
        </p:spPr>
        <p:txBody>
          <a:bodyPr/>
          <a:lstStyle/>
          <a:p>
            <a:pPr lvl="0"/>
            <a:endParaRPr lang="en-GB"/>
          </a:p>
        </p:txBody>
      </p:sp>
      <p:sp>
        <p:nvSpPr>
          <p:cNvPr id="20" name="Content Placeholder 3">
            <a:extLst>
              <a:ext uri="{FF2B5EF4-FFF2-40B4-BE49-F238E27FC236}">
                <a16:creationId xmlns:a16="http://schemas.microsoft.com/office/drawing/2014/main" id="{AB24BB39-DA3D-4D1E-B704-7E3E16C2C24C}"/>
              </a:ext>
            </a:extLst>
          </p:cNvPr>
          <p:cNvSpPr>
            <a:spLocks noGrp="1"/>
          </p:cNvSpPr>
          <p:nvPr>
            <p:ph sz="quarter" idx="23"/>
          </p:nvPr>
        </p:nvSpPr>
        <p:spPr>
          <a:xfrm>
            <a:off x="584199" y="2007505"/>
            <a:ext cx="1736725" cy="255588"/>
          </a:xfrm>
        </p:spPr>
        <p:txBody>
          <a:bodyPr/>
          <a:lstStyle/>
          <a:p>
            <a:pPr lvl="0"/>
            <a:endParaRPr lang="en-GB"/>
          </a:p>
        </p:txBody>
      </p:sp>
    </p:spTree>
    <p:extLst>
      <p:ext uri="{BB962C8B-B14F-4D97-AF65-F5344CB8AC3E}">
        <p14:creationId xmlns:p14="http://schemas.microsoft.com/office/powerpoint/2010/main" val="23564239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Title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2A158D-B185-4B9D-BB41-7449C2DA2AB0}"/>
              </a:ext>
            </a:extLst>
          </p:cNvPr>
          <p:cNvSpPr>
            <a:spLocks noGrp="1"/>
          </p:cNvSpPr>
          <p:nvPr>
            <p:ph sz="quarter" idx="14"/>
          </p:nvPr>
        </p:nvSpPr>
        <p:spPr>
          <a:xfrm>
            <a:off x="5759450" y="4727575"/>
            <a:ext cx="3384550" cy="506413"/>
          </a:xfrm>
        </p:spPr>
        <p:txBody>
          <a:bodyPr/>
          <a:lstStyle/>
          <a:p>
            <a:pPr lvl="0"/>
            <a:r>
              <a:rPr lang="en-US"/>
              <a:t>Click to edit</a:t>
            </a:r>
          </a:p>
        </p:txBody>
      </p:sp>
      <p:sp>
        <p:nvSpPr>
          <p:cNvPr id="8" name="Content Placeholder 7">
            <a:extLst>
              <a:ext uri="{FF2B5EF4-FFF2-40B4-BE49-F238E27FC236}">
                <a16:creationId xmlns:a16="http://schemas.microsoft.com/office/drawing/2014/main" id="{29D8911C-AA0D-4927-ACD8-76C4ED68B39F}"/>
              </a:ext>
            </a:extLst>
          </p:cNvPr>
          <p:cNvSpPr>
            <a:spLocks noGrp="1"/>
          </p:cNvSpPr>
          <p:nvPr>
            <p:ph sz="quarter" idx="15"/>
          </p:nvPr>
        </p:nvSpPr>
        <p:spPr>
          <a:xfrm>
            <a:off x="5759450" y="5468938"/>
            <a:ext cx="3132138" cy="506412"/>
          </a:xfrm>
        </p:spPr>
        <p:txBody>
          <a:bodyPr/>
          <a:lstStyle/>
          <a:p>
            <a:pPr lvl="0"/>
            <a:r>
              <a:rPr lang="en-US"/>
              <a:t>Click to edit</a:t>
            </a:r>
          </a:p>
        </p:txBody>
      </p:sp>
      <p:sp>
        <p:nvSpPr>
          <p:cNvPr id="11" name="Content Placeholder 10">
            <a:extLst>
              <a:ext uri="{FF2B5EF4-FFF2-40B4-BE49-F238E27FC236}">
                <a16:creationId xmlns:a16="http://schemas.microsoft.com/office/drawing/2014/main" id="{E51F03CA-0D93-4249-A94D-B8D2E58BDAC7}"/>
              </a:ext>
            </a:extLst>
          </p:cNvPr>
          <p:cNvSpPr>
            <a:spLocks noGrp="1"/>
          </p:cNvSpPr>
          <p:nvPr>
            <p:ph sz="quarter" idx="16"/>
          </p:nvPr>
        </p:nvSpPr>
        <p:spPr>
          <a:xfrm>
            <a:off x="9863138" y="5468938"/>
            <a:ext cx="1744662" cy="506412"/>
          </a:xfrm>
        </p:spPr>
        <p:txBody>
          <a:bodyPr/>
          <a:lstStyle/>
          <a:p>
            <a:pPr lvl="0"/>
            <a:r>
              <a:rPr lang="en-US"/>
              <a:t>Click to</a:t>
            </a:r>
          </a:p>
        </p:txBody>
      </p:sp>
    </p:spTree>
    <p:extLst>
      <p:ext uri="{BB962C8B-B14F-4D97-AF65-F5344CB8AC3E}">
        <p14:creationId xmlns:p14="http://schemas.microsoft.com/office/powerpoint/2010/main" val="4443570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7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10F798-0272-4B96-B2FA-C0EABB84D329}"/>
              </a:ext>
            </a:extLst>
          </p:cNvPr>
          <p:cNvSpPr>
            <a:spLocks noGrp="1"/>
          </p:cNvSpPr>
          <p:nvPr>
            <p:ph sz="quarter" idx="13"/>
          </p:nvPr>
        </p:nvSpPr>
        <p:spPr>
          <a:xfrm>
            <a:off x="777875" y="4008438"/>
            <a:ext cx="3754438" cy="836612"/>
          </a:xfrm>
        </p:spPr>
        <p:txBody>
          <a:bodyPr/>
          <a:lstStyle/>
          <a:p>
            <a:pPr lvl="0"/>
            <a:r>
              <a:rPr lang="en-US"/>
              <a:t>Click to edit</a:t>
            </a:r>
          </a:p>
        </p:txBody>
      </p:sp>
    </p:spTree>
    <p:extLst>
      <p:ext uri="{BB962C8B-B14F-4D97-AF65-F5344CB8AC3E}">
        <p14:creationId xmlns:p14="http://schemas.microsoft.com/office/powerpoint/2010/main" val="6294642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2973FA54-B8B3-4238-AFD3-958690602873}"/>
              </a:ext>
            </a:extLst>
          </p:cNvPr>
          <p:cNvSpPr>
            <a:spLocks noGrp="1"/>
          </p:cNvSpPr>
          <p:nvPr>
            <p:ph sz="quarter" idx="11"/>
          </p:nvPr>
        </p:nvSpPr>
        <p:spPr>
          <a:xfrm>
            <a:off x="1125538" y="4219575"/>
            <a:ext cx="9424987" cy="1816100"/>
          </a:xfrm>
        </p:spPr>
        <p:txBody>
          <a:bodyPr/>
          <a:lstStyle/>
          <a:p>
            <a:pPr lvl="0"/>
            <a:r>
              <a:rPr lang="en-US"/>
              <a:t>Click to edit Master text styles</a:t>
            </a:r>
          </a:p>
        </p:txBody>
      </p:sp>
      <p:sp>
        <p:nvSpPr>
          <p:cNvPr id="5" name="Content Placeholder 4">
            <a:extLst>
              <a:ext uri="{FF2B5EF4-FFF2-40B4-BE49-F238E27FC236}">
                <a16:creationId xmlns:a16="http://schemas.microsoft.com/office/drawing/2014/main" id="{2C898387-F07D-4CE0-AF65-E42A516410F1}"/>
              </a:ext>
            </a:extLst>
          </p:cNvPr>
          <p:cNvSpPr>
            <a:spLocks noGrp="1"/>
          </p:cNvSpPr>
          <p:nvPr>
            <p:ph sz="quarter" idx="12"/>
          </p:nvPr>
        </p:nvSpPr>
        <p:spPr>
          <a:xfrm>
            <a:off x="5895975" y="1876425"/>
            <a:ext cx="2405063" cy="1373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13C89901-B060-4E27-8120-3AEC99CE65DB}"/>
              </a:ext>
            </a:extLst>
          </p:cNvPr>
          <p:cNvSpPr>
            <a:spLocks noGrp="1"/>
          </p:cNvSpPr>
          <p:nvPr>
            <p:ph sz="quarter" idx="13"/>
          </p:nvPr>
        </p:nvSpPr>
        <p:spPr>
          <a:xfrm>
            <a:off x="4451350" y="2286000"/>
            <a:ext cx="1644650" cy="181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306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11C480-79BC-4FF2-B8DA-AB207150299A}"/>
              </a:ext>
            </a:extLst>
          </p:cNvPr>
          <p:cNvSpPr>
            <a:spLocks noGrp="1"/>
          </p:cNvSpPr>
          <p:nvPr>
            <p:ph sz="quarter" idx="13"/>
          </p:nvPr>
        </p:nvSpPr>
        <p:spPr>
          <a:xfrm>
            <a:off x="944563" y="4251325"/>
            <a:ext cx="6005512" cy="640715"/>
          </a:xfrm>
        </p:spPr>
        <p:txBody>
          <a:bodyPr/>
          <a:lstStyle/>
          <a:p>
            <a:pPr lvl="0"/>
            <a:r>
              <a:rPr lang="en-US"/>
              <a:t>Click to edit Master text styles</a:t>
            </a:r>
          </a:p>
        </p:txBody>
      </p:sp>
      <p:sp>
        <p:nvSpPr>
          <p:cNvPr id="8" name="Content Placeholder 7">
            <a:extLst>
              <a:ext uri="{FF2B5EF4-FFF2-40B4-BE49-F238E27FC236}">
                <a16:creationId xmlns:a16="http://schemas.microsoft.com/office/drawing/2014/main" id="{BB0918F4-C954-4075-AA51-7C07FE5E6294}"/>
              </a:ext>
            </a:extLst>
          </p:cNvPr>
          <p:cNvSpPr>
            <a:spLocks noGrp="1"/>
          </p:cNvSpPr>
          <p:nvPr>
            <p:ph sz="quarter" idx="14"/>
          </p:nvPr>
        </p:nvSpPr>
        <p:spPr>
          <a:xfrm>
            <a:off x="6264275" y="517525"/>
            <a:ext cx="5343525" cy="732155"/>
          </a:xfrm>
        </p:spPr>
        <p:txBody>
          <a:bodyPr/>
          <a:lstStyle/>
          <a:p>
            <a:pPr lvl="0"/>
            <a:r>
              <a:rPr lang="en-US"/>
              <a:t>Click to edit Master text styles</a:t>
            </a:r>
          </a:p>
        </p:txBody>
      </p:sp>
      <p:sp>
        <p:nvSpPr>
          <p:cNvPr id="10" name="Content Placeholder 9">
            <a:extLst>
              <a:ext uri="{FF2B5EF4-FFF2-40B4-BE49-F238E27FC236}">
                <a16:creationId xmlns:a16="http://schemas.microsoft.com/office/drawing/2014/main" id="{C056E5C3-2D79-4809-9725-E3175810D02A}"/>
              </a:ext>
            </a:extLst>
          </p:cNvPr>
          <p:cNvSpPr>
            <a:spLocks noGrp="1"/>
          </p:cNvSpPr>
          <p:nvPr>
            <p:ph sz="quarter" idx="15"/>
          </p:nvPr>
        </p:nvSpPr>
        <p:spPr>
          <a:xfrm>
            <a:off x="6950075" y="1844675"/>
            <a:ext cx="4449763" cy="1035685"/>
          </a:xfrm>
        </p:spPr>
        <p:txBody>
          <a:bodyPr/>
          <a:lstStyle/>
          <a:p>
            <a:pPr lvl="0"/>
            <a:r>
              <a:rPr lang="en-US"/>
              <a:t>Click to edit Master text styles</a:t>
            </a:r>
          </a:p>
        </p:txBody>
      </p:sp>
    </p:spTree>
    <p:extLst>
      <p:ext uri="{BB962C8B-B14F-4D97-AF65-F5344CB8AC3E}">
        <p14:creationId xmlns:p14="http://schemas.microsoft.com/office/powerpoint/2010/main" val="6724808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4"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2"/>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59744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08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20666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4"/>
            <a:ext cx="11018519" cy="153298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885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3"/>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695" indent="-166656">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3"/>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695" indent="-166656">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3"/>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695" indent="-166656">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1"/>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45788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760139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7" y="2496066"/>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695" indent="-166656">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4801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9134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2022482"/>
          </a:xfrm>
        </p:spPr>
        <p:txBody>
          <a:bodyPr/>
          <a:lstStyle>
            <a:lvl1pPr>
              <a:defRPr sz="2400">
                <a:solidFill>
                  <a:schemeClr val="accent2"/>
                </a:solidFill>
              </a:defRPr>
            </a:lvl1pPr>
            <a:lvl2pPr>
              <a:spcBef>
                <a:spcPts val="600"/>
              </a:spcBef>
              <a:defRPr sz="1600"/>
            </a:lvl2pPr>
            <a:lvl3pPr>
              <a:spcBef>
                <a:spcPts val="600"/>
              </a:spcBef>
              <a:defRPr sz="1400"/>
            </a:lvl3pPr>
            <a:lvl5pPr marL="285695" indent="-166656">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2022482"/>
          </a:xfrm>
        </p:spPr>
        <p:txBody>
          <a:bodyPr/>
          <a:lstStyle>
            <a:lvl1pPr>
              <a:defRPr sz="2400">
                <a:solidFill>
                  <a:schemeClr val="accent2"/>
                </a:solidFill>
              </a:defRPr>
            </a:lvl1pPr>
            <a:lvl2pPr>
              <a:spcBef>
                <a:spcPts val="600"/>
              </a:spcBef>
              <a:defRPr sz="1600"/>
            </a:lvl2pPr>
            <a:lvl3pPr>
              <a:spcBef>
                <a:spcPts val="600"/>
              </a:spcBef>
              <a:defRPr sz="1400"/>
            </a:lvl3pPr>
            <a:lvl5pPr marL="285695" indent="-166656">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2022482"/>
          </a:xfrm>
        </p:spPr>
        <p:txBody>
          <a:bodyPr/>
          <a:lstStyle>
            <a:lvl1pPr>
              <a:defRPr sz="2400">
                <a:solidFill>
                  <a:schemeClr val="accent2"/>
                </a:solidFill>
              </a:defRPr>
            </a:lvl1pPr>
            <a:lvl2pPr>
              <a:spcBef>
                <a:spcPts val="600"/>
              </a:spcBef>
              <a:defRPr sz="1600"/>
            </a:lvl2pPr>
            <a:lvl3pPr>
              <a:spcBef>
                <a:spcPts val="600"/>
              </a:spcBef>
              <a:defRPr sz="1400"/>
            </a:lvl3pPr>
            <a:lvl5pPr marL="285695" indent="-166656">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7870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24952228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4"/>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021" indent="0">
              <a:buNone/>
              <a:defRPr/>
            </a:lvl3pPr>
            <a:lvl4pPr marL="672032" indent="0">
              <a:buNone/>
              <a:defRPr/>
            </a:lvl4pPr>
            <a:lvl5pPr marL="89604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4"/>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021" indent="0">
              <a:buNone/>
              <a:defRPr/>
            </a:lvl3pPr>
            <a:lvl4pPr marL="672032" indent="0">
              <a:buNone/>
              <a:defRPr/>
            </a:lvl4pPr>
            <a:lvl5pPr marL="89604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021" indent="0">
              <a:buNone/>
              <a:defRPr/>
            </a:lvl3pPr>
            <a:lvl4pPr marL="672032" indent="0">
              <a:buNone/>
              <a:defRPr/>
            </a:lvl4pPr>
            <a:lvl5pPr marL="89604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021" indent="0">
              <a:buNone/>
              <a:defRPr/>
            </a:lvl3pPr>
            <a:lvl4pPr marL="672032" indent="0">
              <a:buNone/>
              <a:defRPr/>
            </a:lvl4pPr>
            <a:lvl5pPr marL="89604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293"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51898542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021" indent="0">
              <a:buNone/>
              <a:defRPr/>
            </a:lvl3pPr>
            <a:lvl4pPr marL="672032" indent="0">
              <a:buNone/>
              <a:defRPr/>
            </a:lvl4pPr>
            <a:lvl5pPr marL="89604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10"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021" indent="0">
              <a:buNone/>
              <a:defRPr/>
            </a:lvl3pPr>
            <a:lvl4pPr marL="672032" indent="0">
              <a:buNone/>
              <a:defRPr/>
            </a:lvl4pPr>
            <a:lvl5pPr marL="89604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021" indent="0">
              <a:buNone/>
              <a:defRPr/>
            </a:lvl3pPr>
            <a:lvl4pPr marL="672032" indent="0">
              <a:buNone/>
              <a:defRPr/>
            </a:lvl4pPr>
            <a:lvl5pPr marL="89604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021" indent="0">
              <a:buNone/>
              <a:defRPr/>
            </a:lvl3pPr>
            <a:lvl4pPr marL="672032" indent="0">
              <a:buNone/>
              <a:defRPr/>
            </a:lvl4pPr>
            <a:lvl5pPr marL="89604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021" indent="0">
              <a:buNone/>
              <a:defRPr/>
            </a:lvl3pPr>
            <a:lvl4pPr marL="672032" indent="0">
              <a:buNone/>
              <a:defRPr/>
            </a:lvl4pPr>
            <a:lvl5pPr marL="89604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6"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021" indent="0">
              <a:buNone/>
              <a:defRPr/>
            </a:lvl3pPr>
            <a:lvl4pPr marL="672032" indent="0">
              <a:buNone/>
              <a:defRPr/>
            </a:lvl4pPr>
            <a:lvl5pPr marL="89604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4970209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7702797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48492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8263" y="3918311"/>
            <a:ext cx="3404073" cy="2150294"/>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17" indent="-171417"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150294"/>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17" indent="-171417"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150294"/>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17" indent="-171417"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468372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1"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2028937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r>
              <a:rPr lang="en-US"/>
              <a:t>CONFIDENTIAL</a:t>
            </a:r>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Azure | Cognitive Services</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138042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52783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220620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1140986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512"/>
          </a:xfrm>
        </p:spPr>
        <p:txBody>
          <a:bodyPr/>
          <a:lstStyle/>
          <a:p>
            <a:r>
              <a:rPr lang="en-US"/>
              <a:t>Click to edit Master title style</a:t>
            </a:r>
          </a:p>
        </p:txBody>
      </p:sp>
    </p:spTree>
    <p:extLst>
      <p:ext uri="{BB962C8B-B14F-4D97-AF65-F5344CB8AC3E}">
        <p14:creationId xmlns:p14="http://schemas.microsoft.com/office/powerpoint/2010/main" val="39845164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2443976"/>
            <a:ext cx="3305006" cy="98502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25881484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104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710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1666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9334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2206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5235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333756190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99850587"/>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10190621"/>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5831134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0152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7A4D3E7-99A1-43AB-8486-8B338F48EDD2}"/>
              </a:ext>
            </a:extLst>
          </p:cNvPr>
          <p:cNvSpPr>
            <a:spLocks noGrp="1"/>
          </p:cNvSpPr>
          <p:nvPr>
            <p:ph sz="quarter" idx="10"/>
          </p:nvPr>
        </p:nvSpPr>
        <p:spPr>
          <a:xfrm>
            <a:off x="977900" y="2286000"/>
            <a:ext cx="787400" cy="1003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E20940A-CCF9-409D-8EB2-F3CD30AFEE03}"/>
              </a:ext>
            </a:extLst>
          </p:cNvPr>
          <p:cNvSpPr>
            <a:spLocks noGrp="1"/>
          </p:cNvSpPr>
          <p:nvPr>
            <p:ph sz="quarter" idx="11"/>
          </p:nvPr>
        </p:nvSpPr>
        <p:spPr>
          <a:xfrm>
            <a:off x="2247900" y="2286000"/>
            <a:ext cx="1346200"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6F03F49F-E081-4ABA-B134-28F7CE1120F4}"/>
              </a:ext>
            </a:extLst>
          </p:cNvPr>
          <p:cNvSpPr>
            <a:spLocks noGrp="1"/>
          </p:cNvSpPr>
          <p:nvPr>
            <p:ph sz="quarter" idx="12"/>
          </p:nvPr>
        </p:nvSpPr>
        <p:spPr>
          <a:xfrm>
            <a:off x="4630738" y="1876425"/>
            <a:ext cx="1346200" cy="1116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A43F72E6-C729-4014-A440-8AB0008C39C7}"/>
              </a:ext>
            </a:extLst>
          </p:cNvPr>
          <p:cNvSpPr>
            <a:spLocks noGrp="1"/>
          </p:cNvSpPr>
          <p:nvPr>
            <p:ph type="body" sz="quarter" idx="13"/>
          </p:nvPr>
        </p:nvSpPr>
        <p:spPr>
          <a:xfrm>
            <a:off x="7469188" y="2636838"/>
            <a:ext cx="1128712" cy="1720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366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14FC-6DC4-4443-B219-DC8C75496A2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7D286051-CC80-4716-BA22-BB9A770793CF}"/>
              </a:ext>
            </a:extLst>
          </p:cNvPr>
          <p:cNvSpPr>
            <a:spLocks noGrp="1"/>
          </p:cNvSpPr>
          <p:nvPr>
            <p:ph sz="quarter" idx="10"/>
          </p:nvPr>
        </p:nvSpPr>
        <p:spPr>
          <a:xfrm>
            <a:off x="825500" y="2603500"/>
            <a:ext cx="889000" cy="82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490692AC-D06F-4767-A15C-42987DB37C96}"/>
              </a:ext>
            </a:extLst>
          </p:cNvPr>
          <p:cNvSpPr>
            <a:spLocks noGrp="1"/>
          </p:cNvSpPr>
          <p:nvPr>
            <p:ph sz="quarter" idx="11"/>
          </p:nvPr>
        </p:nvSpPr>
        <p:spPr>
          <a:xfrm>
            <a:off x="2298700" y="2603500"/>
            <a:ext cx="1409700" cy="82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4DF102DD-7393-4F0F-A2BE-258D3F28C2BF}"/>
              </a:ext>
            </a:extLst>
          </p:cNvPr>
          <p:cNvSpPr>
            <a:spLocks noGrp="1"/>
          </p:cNvSpPr>
          <p:nvPr>
            <p:ph sz="quarter" idx="12"/>
          </p:nvPr>
        </p:nvSpPr>
        <p:spPr>
          <a:xfrm>
            <a:off x="4025900" y="2692400"/>
            <a:ext cx="622300" cy="82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9D543BBA-FBA3-4CC0-85D8-41E83FDD0ECA}"/>
              </a:ext>
            </a:extLst>
          </p:cNvPr>
          <p:cNvSpPr>
            <a:spLocks noGrp="1"/>
          </p:cNvSpPr>
          <p:nvPr>
            <p:ph sz="quarter" idx="13"/>
          </p:nvPr>
        </p:nvSpPr>
        <p:spPr>
          <a:xfrm>
            <a:off x="4965700" y="2603500"/>
            <a:ext cx="1282700" cy="129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A61D5C01-CDDA-40CB-8B7E-D249569110D1}"/>
              </a:ext>
            </a:extLst>
          </p:cNvPr>
          <p:cNvSpPr>
            <a:spLocks noGrp="1"/>
          </p:cNvSpPr>
          <p:nvPr>
            <p:ph sz="quarter" idx="14"/>
          </p:nvPr>
        </p:nvSpPr>
        <p:spPr>
          <a:xfrm>
            <a:off x="6756400" y="2692400"/>
            <a:ext cx="584200" cy="120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9242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A4D3E7-99A1-43AB-8486-8B338F48EDD2}"/>
              </a:ext>
            </a:extLst>
          </p:cNvPr>
          <p:cNvSpPr>
            <a:spLocks noGrp="1"/>
          </p:cNvSpPr>
          <p:nvPr>
            <p:ph sz="quarter" idx="10" hasCustomPrompt="1"/>
          </p:nvPr>
        </p:nvSpPr>
        <p:spPr>
          <a:xfrm>
            <a:off x="977900" y="2286000"/>
            <a:ext cx="787400" cy="1003300"/>
          </a:xfrm>
        </p:spPr>
        <p:txBody>
          <a:bodyPr/>
          <a:lstStyle/>
          <a:p>
            <a:pPr lvl="0"/>
            <a:r>
              <a:rPr lang="en-US" err="1"/>
              <a:t>Clicto</a:t>
            </a:r>
            <a:r>
              <a:rPr lang="en-US"/>
              <a:t>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361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8789FBA-05CD-4CF6-A252-B6D230867D1F}"/>
              </a:ext>
            </a:extLst>
          </p:cNvPr>
          <p:cNvSpPr>
            <a:spLocks noGrp="1"/>
          </p:cNvSpPr>
          <p:nvPr>
            <p:ph sz="quarter" idx="10"/>
          </p:nvPr>
        </p:nvSpPr>
        <p:spPr>
          <a:xfrm>
            <a:off x="842963" y="1781175"/>
            <a:ext cx="819150" cy="938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5B403F4-5296-4C62-B5DE-31047790C5AF}"/>
              </a:ext>
            </a:extLst>
          </p:cNvPr>
          <p:cNvSpPr>
            <a:spLocks noGrp="1"/>
          </p:cNvSpPr>
          <p:nvPr>
            <p:ph sz="quarter" idx="11"/>
          </p:nvPr>
        </p:nvSpPr>
        <p:spPr>
          <a:xfrm>
            <a:off x="2054225" y="1781175"/>
            <a:ext cx="938213" cy="73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430775A3-8B87-4504-81A4-E9FF7EC9F465}"/>
              </a:ext>
            </a:extLst>
          </p:cNvPr>
          <p:cNvSpPr>
            <a:spLocks noGrp="1"/>
          </p:cNvSpPr>
          <p:nvPr>
            <p:ph sz="quarter" idx="12"/>
          </p:nvPr>
        </p:nvSpPr>
        <p:spPr>
          <a:xfrm>
            <a:off x="3622675" y="1781175"/>
            <a:ext cx="414338" cy="641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DDEFDDCE-8436-4B97-9C74-C17E5CF0F717}"/>
              </a:ext>
            </a:extLst>
          </p:cNvPr>
          <p:cNvSpPr>
            <a:spLocks noGrp="1"/>
          </p:cNvSpPr>
          <p:nvPr>
            <p:ph sz="quarter" idx="13"/>
          </p:nvPr>
        </p:nvSpPr>
        <p:spPr>
          <a:xfrm>
            <a:off x="4560888" y="1781175"/>
            <a:ext cx="819150" cy="102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322F5019-1633-425B-98F3-B2D166659FB4}"/>
              </a:ext>
            </a:extLst>
          </p:cNvPr>
          <p:cNvSpPr>
            <a:spLocks noGrp="1"/>
          </p:cNvSpPr>
          <p:nvPr>
            <p:ph sz="quarter" idx="14"/>
          </p:nvPr>
        </p:nvSpPr>
        <p:spPr>
          <a:xfrm>
            <a:off x="5700713" y="1781175"/>
            <a:ext cx="395287" cy="736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591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8B85514E-229C-49D8-8DBA-2031E9B6B6CC}"/>
              </a:ext>
            </a:extLst>
          </p:cNvPr>
          <p:cNvSpPr>
            <a:spLocks noGrp="1"/>
          </p:cNvSpPr>
          <p:nvPr>
            <p:ph sz="quarter" idx="10"/>
          </p:nvPr>
        </p:nvSpPr>
        <p:spPr>
          <a:xfrm>
            <a:off x="431800" y="1574800"/>
            <a:ext cx="546100" cy="54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4A6F938F-8725-4A63-9604-01200BD63849}"/>
              </a:ext>
            </a:extLst>
          </p:cNvPr>
          <p:cNvSpPr>
            <a:spLocks noGrp="1"/>
          </p:cNvSpPr>
          <p:nvPr>
            <p:ph sz="quarter" idx="11"/>
          </p:nvPr>
        </p:nvSpPr>
        <p:spPr>
          <a:xfrm>
            <a:off x="1397000" y="1574800"/>
            <a:ext cx="1320800" cy="72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559527A4-BD24-40F5-8105-E0D07083D816}"/>
              </a:ext>
            </a:extLst>
          </p:cNvPr>
          <p:cNvSpPr>
            <a:spLocks noGrp="1"/>
          </p:cNvSpPr>
          <p:nvPr>
            <p:ph sz="quarter" idx="12"/>
          </p:nvPr>
        </p:nvSpPr>
        <p:spPr>
          <a:xfrm>
            <a:off x="2997200" y="1574800"/>
            <a:ext cx="546100" cy="72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BD1E53F9-A8AD-4E03-83AF-33926E53D255}"/>
              </a:ext>
            </a:extLst>
          </p:cNvPr>
          <p:cNvSpPr>
            <a:spLocks noGrp="1"/>
          </p:cNvSpPr>
          <p:nvPr>
            <p:ph sz="quarter" idx="13"/>
          </p:nvPr>
        </p:nvSpPr>
        <p:spPr>
          <a:xfrm>
            <a:off x="3949700" y="1574800"/>
            <a:ext cx="685800" cy="54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AE8C0E86-F1A2-4D8D-8107-C210D8AE0F24}"/>
              </a:ext>
            </a:extLst>
          </p:cNvPr>
          <p:cNvSpPr>
            <a:spLocks noGrp="1"/>
          </p:cNvSpPr>
          <p:nvPr>
            <p:ph sz="quarter" idx="14"/>
          </p:nvPr>
        </p:nvSpPr>
        <p:spPr>
          <a:xfrm>
            <a:off x="5041900" y="1574800"/>
            <a:ext cx="546100" cy="72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55CEDAB6-E0E4-4610-9980-E4070503D23E}"/>
              </a:ext>
            </a:extLst>
          </p:cNvPr>
          <p:cNvSpPr>
            <a:spLocks noGrp="1"/>
          </p:cNvSpPr>
          <p:nvPr>
            <p:ph sz="quarter" idx="15"/>
          </p:nvPr>
        </p:nvSpPr>
        <p:spPr>
          <a:xfrm>
            <a:off x="5867400" y="1663700"/>
            <a:ext cx="736600" cy="63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134A6EE4-A162-467D-BC98-B144A853B4F4}"/>
              </a:ext>
            </a:extLst>
          </p:cNvPr>
          <p:cNvSpPr>
            <a:spLocks noGrp="1"/>
          </p:cNvSpPr>
          <p:nvPr>
            <p:ph sz="quarter" idx="16"/>
          </p:nvPr>
        </p:nvSpPr>
        <p:spPr>
          <a:xfrm>
            <a:off x="6883400" y="1574800"/>
            <a:ext cx="736600" cy="72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EBA8752B-D2BA-4000-AC30-79A78CDE3A6B}"/>
              </a:ext>
            </a:extLst>
          </p:cNvPr>
          <p:cNvSpPr>
            <a:spLocks noGrp="1"/>
          </p:cNvSpPr>
          <p:nvPr>
            <p:ph sz="quarter" idx="17"/>
          </p:nvPr>
        </p:nvSpPr>
        <p:spPr>
          <a:xfrm>
            <a:off x="7708900" y="1473200"/>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3AF1C28D-E4AE-4BCB-A2BF-66D8228F7F0B}"/>
              </a:ext>
            </a:extLst>
          </p:cNvPr>
          <p:cNvSpPr>
            <a:spLocks noGrp="1"/>
          </p:cNvSpPr>
          <p:nvPr>
            <p:ph sz="quarter" idx="18"/>
          </p:nvPr>
        </p:nvSpPr>
        <p:spPr>
          <a:xfrm>
            <a:off x="9155113" y="1574800"/>
            <a:ext cx="1033462" cy="128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951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B668A06-2994-42FE-B4F0-02706C0592BB}"/>
              </a:ext>
            </a:extLst>
          </p:cNvPr>
          <p:cNvSpPr>
            <a:spLocks noGrp="1"/>
          </p:cNvSpPr>
          <p:nvPr>
            <p:ph sz="quarter" idx="10"/>
          </p:nvPr>
        </p:nvSpPr>
        <p:spPr>
          <a:xfrm>
            <a:off x="2085975" y="2157413"/>
            <a:ext cx="1581150" cy="1006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303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6168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A1DC2181-37AB-40A3-B61C-1DE7DBB57D6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787776"/>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6B982F-93C5-4574-AEE6-44EF363B63A3}"/>
              </a:ext>
            </a:extLst>
          </p:cNvPr>
          <p:cNvSpPr>
            <a:spLocks noGrp="1"/>
          </p:cNvSpPr>
          <p:nvPr>
            <p:ph sz="quarter" idx="10"/>
          </p:nvPr>
        </p:nvSpPr>
        <p:spPr>
          <a:xfrm>
            <a:off x="2070100" y="1701800"/>
            <a:ext cx="7493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8130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87665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ext Placeholder 4" hidden="1">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5" name="Content Placeholder 4" hidden="1">
            <a:extLst>
              <a:ext uri="{FF2B5EF4-FFF2-40B4-BE49-F238E27FC236}">
                <a16:creationId xmlns:a16="http://schemas.microsoft.com/office/drawing/2014/main" id="{A065A019-D8AF-49C2-8877-5EBA8F80C4B2}"/>
              </a:ext>
            </a:extLst>
          </p:cNvPr>
          <p:cNvSpPr>
            <a:spLocks noGrp="1"/>
          </p:cNvSpPr>
          <p:nvPr>
            <p:ph sz="quarter" idx="11"/>
          </p:nvPr>
        </p:nvSpPr>
        <p:spPr>
          <a:xfrm>
            <a:off x="1222375" y="1284288"/>
            <a:ext cx="811213" cy="657225"/>
          </a:xfrm>
        </p:spPr>
        <p:txBody>
          <a:bodyPr/>
          <a:lstStyle/>
          <a:p>
            <a:pPr lvl="0"/>
            <a:endParaRPr lang="en-US"/>
          </a:p>
        </p:txBody>
      </p:sp>
      <p:sp>
        <p:nvSpPr>
          <p:cNvPr id="7" name="Content Placeholder 6" hidden="1">
            <a:extLst>
              <a:ext uri="{FF2B5EF4-FFF2-40B4-BE49-F238E27FC236}">
                <a16:creationId xmlns:a16="http://schemas.microsoft.com/office/drawing/2014/main" id="{E41D203E-84AB-41A3-A06C-E03206C29EF0}"/>
              </a:ext>
            </a:extLst>
          </p:cNvPr>
          <p:cNvSpPr>
            <a:spLocks noGrp="1"/>
          </p:cNvSpPr>
          <p:nvPr>
            <p:ph sz="quarter" idx="12"/>
          </p:nvPr>
        </p:nvSpPr>
        <p:spPr>
          <a:xfrm>
            <a:off x="2363788" y="1284288"/>
            <a:ext cx="985837" cy="1068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hidden="1">
            <a:extLst>
              <a:ext uri="{FF2B5EF4-FFF2-40B4-BE49-F238E27FC236}">
                <a16:creationId xmlns:a16="http://schemas.microsoft.com/office/drawing/2014/main" id="{11C033B3-5DFA-43B1-BE1B-400D6C00852B}"/>
              </a:ext>
            </a:extLst>
          </p:cNvPr>
          <p:cNvSpPr>
            <a:spLocks noGrp="1"/>
          </p:cNvSpPr>
          <p:nvPr>
            <p:ph sz="quarter" idx="13"/>
          </p:nvPr>
        </p:nvSpPr>
        <p:spPr>
          <a:xfrm>
            <a:off x="3679825" y="1366838"/>
            <a:ext cx="635000" cy="57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hidden="1">
            <a:extLst>
              <a:ext uri="{FF2B5EF4-FFF2-40B4-BE49-F238E27FC236}">
                <a16:creationId xmlns:a16="http://schemas.microsoft.com/office/drawing/2014/main" id="{D165EE28-FCF6-4C24-8DCD-7BCB559FED90}"/>
              </a:ext>
            </a:extLst>
          </p:cNvPr>
          <p:cNvSpPr>
            <a:spLocks noGrp="1"/>
          </p:cNvSpPr>
          <p:nvPr>
            <p:ph sz="quarter" idx="14"/>
          </p:nvPr>
        </p:nvSpPr>
        <p:spPr>
          <a:xfrm>
            <a:off x="4767263" y="1284288"/>
            <a:ext cx="635000" cy="411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hidden="1">
            <a:extLst>
              <a:ext uri="{FF2B5EF4-FFF2-40B4-BE49-F238E27FC236}">
                <a16:creationId xmlns:a16="http://schemas.microsoft.com/office/drawing/2014/main" id="{78E3838D-333D-4285-8331-0E1C60F212B4}"/>
              </a:ext>
            </a:extLst>
          </p:cNvPr>
          <p:cNvSpPr>
            <a:spLocks noGrp="1"/>
          </p:cNvSpPr>
          <p:nvPr>
            <p:ph sz="quarter" idx="15"/>
          </p:nvPr>
        </p:nvSpPr>
        <p:spPr>
          <a:xfrm>
            <a:off x="5854700" y="1284288"/>
            <a:ext cx="935038" cy="739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hidden="1">
            <a:extLst>
              <a:ext uri="{FF2B5EF4-FFF2-40B4-BE49-F238E27FC236}">
                <a16:creationId xmlns:a16="http://schemas.microsoft.com/office/drawing/2014/main" id="{C9F59CE4-FAC7-40CE-A401-2AC53660000D}"/>
              </a:ext>
            </a:extLst>
          </p:cNvPr>
          <p:cNvSpPr>
            <a:spLocks noGrp="1"/>
          </p:cNvSpPr>
          <p:nvPr>
            <p:ph sz="quarter" idx="16"/>
          </p:nvPr>
        </p:nvSpPr>
        <p:spPr>
          <a:xfrm>
            <a:off x="7335838" y="1284288"/>
            <a:ext cx="482600" cy="739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hidden="1">
            <a:extLst>
              <a:ext uri="{FF2B5EF4-FFF2-40B4-BE49-F238E27FC236}">
                <a16:creationId xmlns:a16="http://schemas.microsoft.com/office/drawing/2014/main" id="{2D92D3FD-EA96-4ACA-AA26-AA3B9EA9B53E}"/>
              </a:ext>
            </a:extLst>
          </p:cNvPr>
          <p:cNvSpPr>
            <a:spLocks noGrp="1"/>
          </p:cNvSpPr>
          <p:nvPr>
            <p:ph sz="quarter" idx="17"/>
          </p:nvPr>
        </p:nvSpPr>
        <p:spPr>
          <a:xfrm>
            <a:off x="8270875" y="1284288"/>
            <a:ext cx="739775" cy="944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6C5E8AAA-CD35-4BE9-962A-2527D9D3A971}"/>
              </a:ext>
            </a:extLst>
          </p:cNvPr>
          <p:cNvSpPr>
            <a:spLocks noGrp="1"/>
          </p:cNvSpPr>
          <p:nvPr>
            <p:ph sz="quarter" idx="18"/>
          </p:nvPr>
        </p:nvSpPr>
        <p:spPr>
          <a:xfrm>
            <a:off x="1577975" y="1184275"/>
            <a:ext cx="1146175" cy="78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6CD5F244-5A81-4CA1-9567-A01119B644B4}"/>
              </a:ext>
            </a:extLst>
          </p:cNvPr>
          <p:cNvSpPr>
            <a:spLocks noGrp="1"/>
          </p:cNvSpPr>
          <p:nvPr>
            <p:ph sz="quarter" idx="19"/>
          </p:nvPr>
        </p:nvSpPr>
        <p:spPr>
          <a:xfrm>
            <a:off x="3041650" y="1328738"/>
            <a:ext cx="750888" cy="95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D65B4E27-6F63-465B-A635-6CF2E2D0E5FC}"/>
              </a:ext>
            </a:extLst>
          </p:cNvPr>
          <p:cNvSpPr>
            <a:spLocks noGrp="1"/>
          </p:cNvSpPr>
          <p:nvPr>
            <p:ph sz="quarter" idx="20"/>
          </p:nvPr>
        </p:nvSpPr>
        <p:spPr>
          <a:xfrm>
            <a:off x="4022725" y="1184275"/>
            <a:ext cx="750888" cy="95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4">
            <a:extLst>
              <a:ext uri="{FF2B5EF4-FFF2-40B4-BE49-F238E27FC236}">
                <a16:creationId xmlns:a16="http://schemas.microsoft.com/office/drawing/2014/main" id="{FA23310C-3DD7-4887-9513-7B9BECCF63AD}"/>
              </a:ext>
            </a:extLst>
          </p:cNvPr>
          <p:cNvSpPr>
            <a:spLocks noGrp="1"/>
          </p:cNvSpPr>
          <p:nvPr>
            <p:ph sz="quarter" idx="21"/>
          </p:nvPr>
        </p:nvSpPr>
        <p:spPr>
          <a:xfrm>
            <a:off x="5091113" y="1184275"/>
            <a:ext cx="981075" cy="78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682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9985057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7987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9276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7596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96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DFB55-1377-4F2A-BD23-AF83214009C2}"/>
              </a:ext>
            </a:extLst>
          </p:cNvPr>
          <p:cNvSpPr>
            <a:spLocks noGrp="1"/>
          </p:cNvSpPr>
          <p:nvPr>
            <p:ph sz="quarter" idx="13"/>
          </p:nvPr>
        </p:nvSpPr>
        <p:spPr>
          <a:xfrm>
            <a:off x="6527800" y="4635500"/>
            <a:ext cx="711200"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C57B0727-AF70-4F28-9937-A4D5B83B2D81}"/>
              </a:ext>
            </a:extLst>
          </p:cNvPr>
          <p:cNvSpPr>
            <a:spLocks noGrp="1"/>
          </p:cNvSpPr>
          <p:nvPr>
            <p:ph type="body" sz="quarter" idx="14"/>
          </p:nvPr>
        </p:nvSpPr>
        <p:spPr>
          <a:xfrm>
            <a:off x="8432800" y="2603500"/>
            <a:ext cx="1485900" cy="190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70781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24698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image" Target="../media/image1.em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image" Target="../media/image1.emf"/><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theme" Target="../theme/theme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50" Type="http://schemas.openxmlformats.org/officeDocument/2006/relationships/slideLayout" Target="../slideLayouts/slideLayout168.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41" Type="http://schemas.openxmlformats.org/officeDocument/2006/relationships/slideLayout" Target="../slideLayouts/slideLayout159.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slideLayout" Target="../slideLayouts/slideLayout167.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theme" Target="../theme/theme5.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8" Type="http://schemas.openxmlformats.org/officeDocument/2006/relationships/slideLayout" Target="../slideLayouts/slideLayout126.xml"/><Relationship Id="rId51" Type="http://schemas.openxmlformats.org/officeDocument/2006/relationships/slideLayout" Target="../slideLayouts/slideLayout1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image" Target="../media/image35.png"/><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theme" Target="../theme/theme6.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3" Type="http://schemas.openxmlformats.org/officeDocument/2006/relationships/slideLayout" Target="../slideLayouts/slideLayout203.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slideLayout" Target="../slideLayouts/slideLayout242.xml"/><Relationship Id="rId47" Type="http://schemas.openxmlformats.org/officeDocument/2006/relationships/slideLayout" Target="../slideLayouts/slideLayout247.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 Id="rId46" Type="http://schemas.openxmlformats.org/officeDocument/2006/relationships/slideLayout" Target="../slideLayouts/slideLayout246.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29" Type="http://schemas.openxmlformats.org/officeDocument/2006/relationships/slideLayout" Target="../slideLayouts/slideLayout229.xml"/><Relationship Id="rId41" Type="http://schemas.openxmlformats.org/officeDocument/2006/relationships/slideLayout" Target="../slideLayouts/slideLayout241.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45" Type="http://schemas.openxmlformats.org/officeDocument/2006/relationships/slideLayout" Target="../slideLayouts/slideLayout245.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49" Type="http://schemas.openxmlformats.org/officeDocument/2006/relationships/theme" Target="../theme/theme7.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31" Type="http://schemas.openxmlformats.org/officeDocument/2006/relationships/slideLayout" Target="../slideLayouts/slideLayout231.xml"/><Relationship Id="rId44" Type="http://schemas.openxmlformats.org/officeDocument/2006/relationships/slideLayout" Target="../slideLayouts/slideLayout244.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slideLayout" Target="../slideLayouts/slideLayout243.xml"/><Relationship Id="rId48" Type="http://schemas.openxmlformats.org/officeDocument/2006/relationships/slideLayout" Target="../slideLayouts/slideLayout248.xml"/><Relationship Id="rId8"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538025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5" r:id="rId44"/>
    <p:sldLayoutId id="2147483707" r:id="rId45"/>
    <p:sldLayoutId id="2147483708" r:id="rId46"/>
    <p:sldLayoutId id="2147483709" r:id="rId47"/>
    <p:sldLayoutId id="2147483710" r:id="rId48"/>
    <p:sldLayoutId id="2147483711" r:id="rId49"/>
    <p:sldLayoutId id="2147483713" r:id="rId50"/>
    <p:sldLayoutId id="2147483714" r:id="rId51"/>
    <p:sldLayoutId id="2147483715" r:id="rId52"/>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3"/>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103114862"/>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Lst>
  <p:transition>
    <p:fade/>
  </p:transition>
  <p:hf sldNum="0" hd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7261307"/>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89227860"/>
      </p:ext>
    </p:extLst>
  </p:cSld>
  <p:clrMap bg1="dk1" tx1="lt1" bg2="dk2" tx2="lt2" accent1="accent1" accent2="accent2" accent3="accent3" accent4="accent4" accent5="accent5" accent6="accent6" hlink="hlink" folHlink="folHlink"/>
  <p:sldLayoutIdLst>
    <p:sldLayoutId id="2147483783" r:id="rId1"/>
    <p:sldLayoutId id="2147483784"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920359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 id="2147483822" r:id="rId37"/>
    <p:sldLayoutId id="2147483823" r:id="rId38"/>
    <p:sldLayoutId id="2147483824" r:id="rId39"/>
    <p:sldLayoutId id="2147483825" r:id="rId40"/>
    <p:sldLayoutId id="2147483826" r:id="rId41"/>
    <p:sldLayoutId id="2147483827" r:id="rId42"/>
    <p:sldLayoutId id="2147483828" r:id="rId43"/>
    <p:sldLayoutId id="2147483829" r:id="rId44"/>
    <p:sldLayoutId id="2147483830" r:id="rId45"/>
    <p:sldLayoutId id="2147483831" r:id="rId46"/>
    <p:sldLayoutId id="2147483832" r:id="rId47"/>
    <p:sldLayoutId id="2147483833" r:id="rId48"/>
    <p:sldLayoutId id="2147483916" r:id="rId49"/>
    <p:sldLayoutId id="2147483917" r:id="rId50"/>
    <p:sldLayoutId id="2147483918"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539811426"/>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5026069"/>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 id="2147483896" r:id="rId29"/>
    <p:sldLayoutId id="2147483897" r:id="rId30"/>
    <p:sldLayoutId id="2147483898" r:id="rId31"/>
    <p:sldLayoutId id="2147483899" r:id="rId32"/>
    <p:sldLayoutId id="2147483900" r:id="rId33"/>
    <p:sldLayoutId id="2147483901" r:id="rId34"/>
    <p:sldLayoutId id="2147483902" r:id="rId35"/>
    <p:sldLayoutId id="2147483903" r:id="rId36"/>
    <p:sldLayoutId id="2147483904" r:id="rId37"/>
    <p:sldLayoutId id="2147483905" r:id="rId38"/>
    <p:sldLayoutId id="2147483906" r:id="rId39"/>
    <p:sldLayoutId id="2147483907" r:id="rId40"/>
    <p:sldLayoutId id="2147483908" r:id="rId41"/>
    <p:sldLayoutId id="2147483909" r:id="rId42"/>
    <p:sldLayoutId id="2147483910" r:id="rId43"/>
    <p:sldLayoutId id="2147483911" r:id="rId44"/>
    <p:sldLayoutId id="2147483912" r:id="rId45"/>
    <p:sldLayoutId id="2147483913" r:id="rId46"/>
    <p:sldLayoutId id="2147483914" r:id="rId47"/>
    <p:sldLayoutId id="214748391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3.xml"/></Relationships>
</file>

<file path=ppt/slides/_rels/slide10.xml.rels><?xml version="1.0" encoding="UTF-8" standalone="yes"?>
<Relationships xmlns="http://schemas.openxmlformats.org/package/2006/relationships"><Relationship Id="rId3" Type="http://schemas.openxmlformats.org/officeDocument/2006/relationships/hyperlink" Target="http://blogs.microsoft.com/next/2016/03/30/decades-of-computer-vision-research-one-swiss-army-knife/#sm.0000czoqxnzr5e5cvyb28mj4d6jej" TargetMode="External"/><Relationship Id="rId2" Type="http://schemas.openxmlformats.org/officeDocument/2006/relationships/notesSlide" Target="../notesSlides/notesSlide6.xml"/><Relationship Id="rId1" Type="http://schemas.openxmlformats.org/officeDocument/2006/relationships/slideLayout" Target="../slideLayouts/slideLayout167.xml"/><Relationship Id="rId5" Type="http://schemas.openxmlformats.org/officeDocument/2006/relationships/image" Target="../media/image103.png"/><Relationship Id="rId4" Type="http://schemas.openxmlformats.org/officeDocument/2006/relationships/hyperlink" Target="https://www.youtube.com/watch?v=R2mC-NUAmMk"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3.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xml"/><Relationship Id="rId1" Type="http://schemas.openxmlformats.org/officeDocument/2006/relationships/slideLayout" Target="../slideLayouts/slideLayout16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3.xml"/></Relationships>
</file>

<file path=ppt/slides/_rels/slide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163.xml"/></Relationships>
</file>

<file path=ppt/slides/_rels/slide17.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3.xml"/><Relationship Id="rId1" Type="http://schemas.openxmlformats.org/officeDocument/2006/relationships/slideLayout" Target="../slideLayouts/slideLayout167.xml"/></Relationships>
</file>

<file path=ppt/slides/_rels/slide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167.xml"/><Relationship Id="rId5" Type="http://schemas.openxmlformats.org/officeDocument/2006/relationships/image" Target="../media/image107.jpg"/><Relationship Id="rId4" Type="http://schemas.openxmlformats.org/officeDocument/2006/relationships/hyperlink" Target="https://www.microsoft.com/cognitive-services/en-us/vigiglobe-wizr"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microsoft.com/cognitive-services/en-us/blucup-zero-keyboard" TargetMode="External"/><Relationship Id="rId2" Type="http://schemas.openxmlformats.org/officeDocument/2006/relationships/notesSlide" Target="../notesSlides/notesSlide15.xml"/><Relationship Id="rId1" Type="http://schemas.openxmlformats.org/officeDocument/2006/relationships/slideLayout" Target="../slideLayouts/slideLayout167.xml"/><Relationship Id="rId5" Type="http://schemas.openxmlformats.org/officeDocument/2006/relationships/image" Target="../media/image109.png"/><Relationship Id="rId4" Type="http://schemas.openxmlformats.org/officeDocument/2006/relationships/image" Target="../media/image108.jpg"/></Relationships>
</file>

<file path=ppt/slides/_rels/slide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7.xml"/></Relationships>
</file>

<file path=ppt/slides/_rels/slide21.xml.rels><?xml version="1.0" encoding="UTF-8" standalone="yes"?>
<Relationships xmlns="http://schemas.openxmlformats.org/package/2006/relationships"><Relationship Id="rId8" Type="http://schemas.openxmlformats.org/officeDocument/2006/relationships/hyperlink" Target="https://how-old.net/" TargetMode="External"/><Relationship Id="rId3" Type="http://schemas.openxmlformats.org/officeDocument/2006/relationships/hyperlink" Target="https://aka.ms/aicog" TargetMode="External"/><Relationship Id="rId7" Type="http://schemas.openxmlformats.org/officeDocument/2006/relationships/hyperlink" Target="https://aka.ms/face-py" TargetMode="External"/><Relationship Id="rId2" Type="http://schemas.openxmlformats.org/officeDocument/2006/relationships/notesSlide" Target="../notesSlides/notesSlide17.xml"/><Relationship Id="rId1" Type="http://schemas.openxmlformats.org/officeDocument/2006/relationships/slideLayout" Target="../slideLayouts/slideLayout168.xml"/><Relationship Id="rId6" Type="http://schemas.openxmlformats.org/officeDocument/2006/relationships/hyperlink" Target="https://aka.ms/face-jv" TargetMode="External"/><Relationship Id="rId11" Type="http://schemas.openxmlformats.org/officeDocument/2006/relationships/hyperlink" Target="https://aka.ms/tryvision" TargetMode="External"/><Relationship Id="rId5" Type="http://schemas.openxmlformats.org/officeDocument/2006/relationships/hyperlink" Target="https://aka.ms/face-cs" TargetMode="External"/><Relationship Id="rId10" Type="http://schemas.openxmlformats.org/officeDocument/2006/relationships/hyperlink" Target="https://www.what-dog.net/" TargetMode="External"/><Relationship Id="rId4" Type="http://schemas.openxmlformats.org/officeDocument/2006/relationships/hyperlink" Target="https://aka.ms/cogsamples" TargetMode="External"/><Relationship Id="rId9" Type="http://schemas.openxmlformats.org/officeDocument/2006/relationships/hyperlink" Target="https://www.celebslike.m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8.xml"/><Relationship Id="rId1" Type="http://schemas.openxmlformats.org/officeDocument/2006/relationships/slideLayout" Target="../slideLayouts/slideLayout163.xml"/><Relationship Id="rId5" Type="http://schemas.openxmlformats.org/officeDocument/2006/relationships/image" Target="../media/image112.jpeg"/><Relationship Id="rId4" Type="http://schemas.openxmlformats.org/officeDocument/2006/relationships/image" Target="../media/image111.jpeg"/></Relationships>
</file>

<file path=ppt/slides/_rels/slide2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9.xml"/><Relationship Id="rId1" Type="http://schemas.openxmlformats.org/officeDocument/2006/relationships/slideLayout" Target="../slideLayouts/slideLayout16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63.xml"/><Relationship Id="rId4" Type="http://schemas.openxmlformats.org/officeDocument/2006/relationships/image" Target="../media/image67.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3.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sv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20.xml"/><Relationship Id="rId1" Type="http://schemas.openxmlformats.org/officeDocument/2006/relationships/slideLayout" Target="../slideLayouts/slideLayout130.xml"/><Relationship Id="rId6" Type="http://schemas.openxmlformats.org/officeDocument/2006/relationships/image" Target="../media/image117.svg"/><Relationship Id="rId11" Type="http://schemas.openxmlformats.org/officeDocument/2006/relationships/image" Target="../media/image122.sv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svg"/><Relationship Id="rId9" Type="http://schemas.openxmlformats.org/officeDocument/2006/relationships/image" Target="../media/image120.svg"/><Relationship Id="rId14" Type="http://schemas.openxmlformats.org/officeDocument/2006/relationships/image" Target="../media/image125.png"/></Relationships>
</file>

<file path=ppt/slides/_rels/slide34.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5.png"/><Relationship Id="rId3" Type="http://schemas.openxmlformats.org/officeDocument/2006/relationships/image" Target="../media/image116.png"/><Relationship Id="rId7" Type="http://schemas.openxmlformats.org/officeDocument/2006/relationships/image" Target="../media/image123.png"/><Relationship Id="rId12" Type="http://schemas.openxmlformats.org/officeDocument/2006/relationships/image" Target="../media/image120.svg"/><Relationship Id="rId2" Type="http://schemas.openxmlformats.org/officeDocument/2006/relationships/image" Target="../media/image118.png"/><Relationship Id="rId1" Type="http://schemas.openxmlformats.org/officeDocument/2006/relationships/slideLayout" Target="../slideLayouts/slideLayout130.xml"/><Relationship Id="rId6" Type="http://schemas.openxmlformats.org/officeDocument/2006/relationships/image" Target="../media/image122.svg"/><Relationship Id="rId11" Type="http://schemas.openxmlformats.org/officeDocument/2006/relationships/image" Target="../media/image119.png"/><Relationship Id="rId5" Type="http://schemas.openxmlformats.org/officeDocument/2006/relationships/image" Target="../media/image121.png"/><Relationship Id="rId10" Type="http://schemas.openxmlformats.org/officeDocument/2006/relationships/image" Target="../media/image115.svg"/><Relationship Id="rId4" Type="http://schemas.openxmlformats.org/officeDocument/2006/relationships/image" Target="../media/image117.svg"/><Relationship Id="rId9" Type="http://schemas.openxmlformats.org/officeDocument/2006/relationships/image" Target="../media/image114.png"/></Relationships>
</file>

<file path=ppt/slides/_rels/slide3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65.jpeg"/><Relationship Id="rId1" Type="http://schemas.openxmlformats.org/officeDocument/2006/relationships/slideLayout" Target="../slideLayouts/slideLayout163.xml"/><Relationship Id="rId5" Type="http://schemas.openxmlformats.org/officeDocument/2006/relationships/image" Target="../media/image127.svg"/><Relationship Id="rId4" Type="http://schemas.openxmlformats.org/officeDocument/2006/relationships/image" Target="../media/image126.png"/></Relationships>
</file>

<file path=ppt/slides/_rels/slide3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eg"/><Relationship Id="rId1" Type="http://schemas.openxmlformats.org/officeDocument/2006/relationships/slideLayout" Target="../slideLayouts/slideLayout163.xml"/></Relationships>
</file>

<file path=ppt/slides/_rels/slide3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jpeg"/><Relationship Id="rId1" Type="http://schemas.openxmlformats.org/officeDocument/2006/relationships/slideLayout" Target="../slideLayouts/slideLayout13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163.xml"/><Relationship Id="rId4" Type="http://schemas.openxmlformats.org/officeDocument/2006/relationships/image" Target="../media/image136.png"/></Relationships>
</file>

<file path=ppt/slides/_rels/slide3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2.xml"/><Relationship Id="rId1" Type="http://schemas.openxmlformats.org/officeDocument/2006/relationships/slideLayout" Target="../slideLayouts/slideLayout163.xml"/><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3.png"/><Relationship Id="rId18" Type="http://schemas.microsoft.com/office/2007/relationships/hdphoto" Target="../media/hdphoto8.wdp"/><Relationship Id="rId26" Type="http://schemas.microsoft.com/office/2007/relationships/hdphoto" Target="../media/hdphoto12.wdp"/><Relationship Id="rId3" Type="http://schemas.openxmlformats.org/officeDocument/2006/relationships/image" Target="../media/image68.png"/><Relationship Id="rId21" Type="http://schemas.openxmlformats.org/officeDocument/2006/relationships/image" Target="../media/image77.png"/><Relationship Id="rId34" Type="http://schemas.microsoft.com/office/2007/relationships/hdphoto" Target="../media/hdphoto16.wdp"/><Relationship Id="rId7" Type="http://schemas.openxmlformats.org/officeDocument/2006/relationships/image" Target="../media/image70.png"/><Relationship Id="rId12" Type="http://schemas.microsoft.com/office/2007/relationships/hdphoto" Target="../media/hdphoto5.wdp"/><Relationship Id="rId17" Type="http://schemas.openxmlformats.org/officeDocument/2006/relationships/image" Target="../media/image75.png"/><Relationship Id="rId25" Type="http://schemas.openxmlformats.org/officeDocument/2006/relationships/image" Target="../media/image79.png"/><Relationship Id="rId33" Type="http://schemas.openxmlformats.org/officeDocument/2006/relationships/image" Target="../media/image83.png"/><Relationship Id="rId38" Type="http://schemas.microsoft.com/office/2007/relationships/hdphoto" Target="../media/hdphoto18.wdp"/><Relationship Id="rId2" Type="http://schemas.openxmlformats.org/officeDocument/2006/relationships/image" Target="../media/image65.jpeg"/><Relationship Id="rId16" Type="http://schemas.microsoft.com/office/2007/relationships/hdphoto" Target="../media/hdphoto7.wdp"/><Relationship Id="rId20" Type="http://schemas.microsoft.com/office/2007/relationships/hdphoto" Target="../media/hdphoto9.wdp"/><Relationship Id="rId29" Type="http://schemas.openxmlformats.org/officeDocument/2006/relationships/image" Target="../media/image81.png"/><Relationship Id="rId1" Type="http://schemas.openxmlformats.org/officeDocument/2006/relationships/slideLayout" Target="../slideLayouts/slideLayout163.xml"/><Relationship Id="rId6" Type="http://schemas.microsoft.com/office/2007/relationships/hdphoto" Target="../media/hdphoto2.wdp"/><Relationship Id="rId11" Type="http://schemas.openxmlformats.org/officeDocument/2006/relationships/image" Target="../media/image72.png"/><Relationship Id="rId24" Type="http://schemas.microsoft.com/office/2007/relationships/hdphoto" Target="../media/hdphoto11.wdp"/><Relationship Id="rId32" Type="http://schemas.microsoft.com/office/2007/relationships/hdphoto" Target="../media/hdphoto15.wdp"/><Relationship Id="rId37" Type="http://schemas.openxmlformats.org/officeDocument/2006/relationships/image" Target="../media/image85.png"/><Relationship Id="rId5" Type="http://schemas.openxmlformats.org/officeDocument/2006/relationships/image" Target="../media/image69.png"/><Relationship Id="rId15" Type="http://schemas.openxmlformats.org/officeDocument/2006/relationships/image" Target="../media/image74.png"/><Relationship Id="rId23" Type="http://schemas.openxmlformats.org/officeDocument/2006/relationships/image" Target="../media/image78.png"/><Relationship Id="rId28" Type="http://schemas.microsoft.com/office/2007/relationships/hdphoto" Target="../media/hdphoto13.wdp"/><Relationship Id="rId36" Type="http://schemas.microsoft.com/office/2007/relationships/hdphoto" Target="../media/hdphoto17.wdp"/><Relationship Id="rId10" Type="http://schemas.microsoft.com/office/2007/relationships/hdphoto" Target="../media/hdphoto4.wdp"/><Relationship Id="rId19" Type="http://schemas.openxmlformats.org/officeDocument/2006/relationships/image" Target="../media/image76.png"/><Relationship Id="rId31" Type="http://schemas.openxmlformats.org/officeDocument/2006/relationships/image" Target="../media/image82.png"/><Relationship Id="rId4" Type="http://schemas.microsoft.com/office/2007/relationships/hdphoto" Target="../media/hdphoto1.wdp"/><Relationship Id="rId9" Type="http://schemas.openxmlformats.org/officeDocument/2006/relationships/image" Target="../media/image71.png"/><Relationship Id="rId14" Type="http://schemas.microsoft.com/office/2007/relationships/hdphoto" Target="../media/hdphoto6.wdp"/><Relationship Id="rId22" Type="http://schemas.microsoft.com/office/2007/relationships/hdphoto" Target="../media/hdphoto10.wdp"/><Relationship Id="rId27" Type="http://schemas.openxmlformats.org/officeDocument/2006/relationships/image" Target="../media/image80.png"/><Relationship Id="rId30" Type="http://schemas.microsoft.com/office/2007/relationships/hdphoto" Target="../media/hdphoto14.wdp"/><Relationship Id="rId35" Type="http://schemas.openxmlformats.org/officeDocument/2006/relationships/image" Target="../media/image84.png"/></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163.xml"/><Relationship Id="rId4" Type="http://schemas.openxmlformats.org/officeDocument/2006/relationships/image" Target="../media/image136.png"/></Relationships>
</file>

<file path=ppt/slides/_rels/slide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63.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163.xml"/></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xml"/><Relationship Id="rId1" Type="http://schemas.openxmlformats.org/officeDocument/2006/relationships/slideLayout" Target="../slideLayouts/slideLayout130.xml"/><Relationship Id="rId5" Type="http://schemas.openxmlformats.org/officeDocument/2006/relationships/image" Target="../media/image140.png"/><Relationship Id="rId4" Type="http://schemas.openxmlformats.org/officeDocument/2006/relationships/image" Target="../media/image139.svg"/></Relationships>
</file>

<file path=ppt/slides/_rels/slide4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6.xml"/><Relationship Id="rId1" Type="http://schemas.openxmlformats.org/officeDocument/2006/relationships/slideLayout" Target="../slideLayouts/slideLayout163.xml"/><Relationship Id="rId4" Type="http://schemas.openxmlformats.org/officeDocument/2006/relationships/chart" Target="../charts/chart1.xml"/></Relationships>
</file>

<file path=ppt/slides/_rels/slide4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7.xml"/><Relationship Id="rId1" Type="http://schemas.openxmlformats.org/officeDocument/2006/relationships/slideLayout" Target="../slideLayouts/slideLayout163.xml"/><Relationship Id="rId4" Type="http://schemas.openxmlformats.org/officeDocument/2006/relationships/image" Target="../media/image136.png"/></Relationships>
</file>

<file path=ppt/slides/_rels/slide4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8.xml"/><Relationship Id="rId1" Type="http://schemas.openxmlformats.org/officeDocument/2006/relationships/slideLayout" Target="../slideLayouts/slideLayout163.xml"/></Relationships>
</file>

<file path=ppt/slides/_rels/slide4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9.xml"/><Relationship Id="rId1" Type="http://schemas.openxmlformats.org/officeDocument/2006/relationships/slideLayout" Target="../slideLayouts/slideLayout163.xml"/></Relationships>
</file>

<file path=ppt/slides/_rels/slide4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0.xml"/><Relationship Id="rId1" Type="http://schemas.openxmlformats.org/officeDocument/2006/relationships/slideLayout" Target="../slideLayouts/slideLayout163.xml"/><Relationship Id="rId4" Type="http://schemas.openxmlformats.org/officeDocument/2006/relationships/image" Target="../media/image136.png"/></Relationships>
</file>

<file path=ppt/slides/_rels/slide49.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svg"/><Relationship Id="rId2" Type="http://schemas.openxmlformats.org/officeDocument/2006/relationships/notesSlide" Target="../notesSlides/notesSlide31.xml"/><Relationship Id="rId1" Type="http://schemas.openxmlformats.org/officeDocument/2006/relationships/slideLayout" Target="../slideLayouts/slideLayout130.xml"/><Relationship Id="rId6" Type="http://schemas.openxmlformats.org/officeDocument/2006/relationships/image" Target="../media/image144.png"/><Relationship Id="rId5" Type="http://schemas.openxmlformats.org/officeDocument/2006/relationships/image" Target="../media/image143.emf"/><Relationship Id="rId4" Type="http://schemas.openxmlformats.org/officeDocument/2006/relationships/image" Target="../media/image142.svg"/></Relationships>
</file>

<file path=ppt/slides/_rels/slide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eg"/><Relationship Id="rId7"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13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5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2.xml"/><Relationship Id="rId1" Type="http://schemas.openxmlformats.org/officeDocument/2006/relationships/slideLayout" Target="../slideLayouts/slideLayout163.xml"/><Relationship Id="rId4" Type="http://schemas.openxmlformats.org/officeDocument/2006/relationships/image" Target="../media/image146.png"/></Relationships>
</file>

<file path=ppt/slides/_rels/slide5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2.svg"/><Relationship Id="rId18" Type="http://schemas.openxmlformats.org/officeDocument/2006/relationships/image" Target="../media/image157.svg"/><Relationship Id="rId3" Type="http://schemas.openxmlformats.org/officeDocument/2006/relationships/image" Target="../media/image128.jpeg"/><Relationship Id="rId7" Type="http://schemas.microsoft.com/office/2007/relationships/hdphoto" Target="../media/hdphoto21.wdp"/><Relationship Id="rId12" Type="http://schemas.openxmlformats.org/officeDocument/2006/relationships/image" Target="../media/image151.png"/><Relationship Id="rId17" Type="http://schemas.openxmlformats.org/officeDocument/2006/relationships/image" Target="../media/image156.png"/><Relationship Id="rId2" Type="http://schemas.openxmlformats.org/officeDocument/2006/relationships/notesSlide" Target="../notesSlides/notesSlide33.xml"/><Relationship Id="rId16" Type="http://schemas.openxmlformats.org/officeDocument/2006/relationships/image" Target="../media/image155.png"/><Relationship Id="rId1" Type="http://schemas.openxmlformats.org/officeDocument/2006/relationships/slideLayout" Target="../slideLayouts/slideLayout163.xml"/><Relationship Id="rId6" Type="http://schemas.openxmlformats.org/officeDocument/2006/relationships/image" Target="../media/image148.png"/><Relationship Id="rId11" Type="http://schemas.microsoft.com/office/2007/relationships/hdphoto" Target="../media/hdphoto23.wdp"/><Relationship Id="rId5" Type="http://schemas.microsoft.com/office/2007/relationships/hdphoto" Target="../media/hdphoto20.wdp"/><Relationship Id="rId15" Type="http://schemas.openxmlformats.org/officeDocument/2006/relationships/image" Target="../media/image154.png"/><Relationship Id="rId10" Type="http://schemas.openxmlformats.org/officeDocument/2006/relationships/image" Target="../media/image150.png"/><Relationship Id="rId4" Type="http://schemas.openxmlformats.org/officeDocument/2006/relationships/image" Target="../media/image147.png"/><Relationship Id="rId9" Type="http://schemas.microsoft.com/office/2007/relationships/hdphoto" Target="../media/hdphoto22.wdp"/><Relationship Id="rId14" Type="http://schemas.openxmlformats.org/officeDocument/2006/relationships/image" Target="../media/image153.png"/></Relationships>
</file>

<file path=ppt/slides/_rels/slide5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4.xml"/><Relationship Id="rId1" Type="http://schemas.openxmlformats.org/officeDocument/2006/relationships/slideLayout" Target="../slideLayouts/slideLayout163.xml"/><Relationship Id="rId4" Type="http://schemas.openxmlformats.org/officeDocument/2006/relationships/image" Target="../media/image158.png"/></Relationships>
</file>

<file path=ppt/slides/_rels/slide5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5.xml"/><Relationship Id="rId1" Type="http://schemas.openxmlformats.org/officeDocument/2006/relationships/slideLayout" Target="../slideLayouts/slideLayout163.xml"/><Relationship Id="rId4" Type="http://schemas.openxmlformats.org/officeDocument/2006/relationships/image" Target="../media/image1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0.xml"/></Relationships>
</file>

<file path=ppt/slides/_rels/slide55.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3" Type="http://schemas.openxmlformats.org/officeDocument/2006/relationships/image" Target="../media/image128.jpeg"/><Relationship Id="rId7" Type="http://schemas.openxmlformats.org/officeDocument/2006/relationships/image" Target="../media/image162.svg"/><Relationship Id="rId12" Type="http://schemas.openxmlformats.org/officeDocument/2006/relationships/image" Target="../media/image167.svg"/><Relationship Id="rId2" Type="http://schemas.openxmlformats.org/officeDocument/2006/relationships/notesSlide" Target="../notesSlides/notesSlide37.xml"/><Relationship Id="rId1" Type="http://schemas.openxmlformats.org/officeDocument/2006/relationships/slideLayout" Target="../slideLayouts/slideLayout163.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svg"/><Relationship Id="rId14" Type="http://schemas.openxmlformats.org/officeDocument/2006/relationships/image" Target="../media/image169.png"/></Relationships>
</file>

<file path=ppt/slides/_rels/slide5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8.xml"/><Relationship Id="rId1" Type="http://schemas.openxmlformats.org/officeDocument/2006/relationships/slideLayout" Target="../slideLayouts/slideLayout163.xml"/></Relationships>
</file>

<file path=ppt/slides/_rels/slide57.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39.xml"/><Relationship Id="rId1" Type="http://schemas.openxmlformats.org/officeDocument/2006/relationships/slideLayout" Target="../slideLayouts/slideLayout130.xml"/><Relationship Id="rId6" Type="http://schemas.openxmlformats.org/officeDocument/2006/relationships/image" Target="../media/image173.svg"/><Relationship Id="rId5" Type="http://schemas.openxmlformats.org/officeDocument/2006/relationships/image" Target="../media/image172.png"/><Relationship Id="rId10" Type="http://schemas.openxmlformats.org/officeDocument/2006/relationships/image" Target="../media/image177.svg"/><Relationship Id="rId4" Type="http://schemas.openxmlformats.org/officeDocument/2006/relationships/image" Target="../media/image171.svg"/><Relationship Id="rId9" Type="http://schemas.openxmlformats.org/officeDocument/2006/relationships/image" Target="../media/image176.png"/></Relationships>
</file>

<file path=ppt/slides/_rels/slide58.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3.png"/><Relationship Id="rId3" Type="http://schemas.openxmlformats.org/officeDocument/2006/relationships/image" Target="../media/image136.png"/><Relationship Id="rId7" Type="http://schemas.microsoft.com/office/2007/relationships/hdphoto" Target="../media/hdphoto24.wdp"/><Relationship Id="rId12" Type="http://schemas.microsoft.com/office/2007/relationships/hdphoto" Target="../media/hdphoto25.wdp"/><Relationship Id="rId2" Type="http://schemas.openxmlformats.org/officeDocument/2006/relationships/notesSlide" Target="../notesSlides/notesSlide40.xml"/><Relationship Id="rId1" Type="http://schemas.openxmlformats.org/officeDocument/2006/relationships/slideLayout" Target="../slideLayouts/slideLayout130.xml"/><Relationship Id="rId6" Type="http://schemas.openxmlformats.org/officeDocument/2006/relationships/image" Target="../media/image178.png"/><Relationship Id="rId11" Type="http://schemas.openxmlformats.org/officeDocument/2006/relationships/image" Target="../media/image182.png"/><Relationship Id="rId5" Type="http://schemas.openxmlformats.org/officeDocument/2006/relationships/image" Target="../media/image157.svg"/><Relationship Id="rId10" Type="http://schemas.openxmlformats.org/officeDocument/2006/relationships/image" Target="../media/image181.png"/><Relationship Id="rId4" Type="http://schemas.openxmlformats.org/officeDocument/2006/relationships/image" Target="../media/image156.png"/><Relationship Id="rId9" Type="http://schemas.openxmlformats.org/officeDocument/2006/relationships/image" Target="../media/image180.svg"/><Relationship Id="rId14" Type="http://schemas.openxmlformats.org/officeDocument/2006/relationships/image" Target="../media/image184.png"/></Relationships>
</file>

<file path=ppt/slides/_rels/slide59.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3.png"/><Relationship Id="rId3" Type="http://schemas.openxmlformats.org/officeDocument/2006/relationships/image" Target="../media/image136.png"/><Relationship Id="rId7" Type="http://schemas.microsoft.com/office/2007/relationships/hdphoto" Target="../media/hdphoto24.wdp"/><Relationship Id="rId12" Type="http://schemas.microsoft.com/office/2007/relationships/hdphoto" Target="../media/hdphoto25.wdp"/><Relationship Id="rId2" Type="http://schemas.openxmlformats.org/officeDocument/2006/relationships/notesSlide" Target="../notesSlides/notesSlide41.xml"/><Relationship Id="rId1" Type="http://schemas.openxmlformats.org/officeDocument/2006/relationships/slideLayout" Target="../slideLayouts/slideLayout130.xml"/><Relationship Id="rId6" Type="http://schemas.openxmlformats.org/officeDocument/2006/relationships/image" Target="../media/image178.png"/><Relationship Id="rId11" Type="http://schemas.openxmlformats.org/officeDocument/2006/relationships/image" Target="../media/image182.png"/><Relationship Id="rId5" Type="http://schemas.openxmlformats.org/officeDocument/2006/relationships/image" Target="../media/image157.svg"/><Relationship Id="rId10" Type="http://schemas.openxmlformats.org/officeDocument/2006/relationships/image" Target="../media/image181.png"/><Relationship Id="rId4" Type="http://schemas.openxmlformats.org/officeDocument/2006/relationships/image" Target="../media/image156.png"/><Relationship Id="rId9" Type="http://schemas.openxmlformats.org/officeDocument/2006/relationships/image" Target="../media/image180.svg"/><Relationship Id="rId14" Type="http://schemas.openxmlformats.org/officeDocument/2006/relationships/image" Target="../media/image184.png"/></Relationships>
</file>

<file path=ppt/slides/_rels/slide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eg"/><Relationship Id="rId7"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13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2.xml"/><Relationship Id="rId1" Type="http://schemas.openxmlformats.org/officeDocument/2006/relationships/slideLayout" Target="../slideLayouts/slideLayout163.xml"/></Relationships>
</file>

<file path=ppt/slides/_rels/slide6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3.xml"/><Relationship Id="rId1" Type="http://schemas.openxmlformats.org/officeDocument/2006/relationships/slideLayout" Target="../slideLayouts/slideLayout163.xml"/><Relationship Id="rId5" Type="http://schemas.openxmlformats.org/officeDocument/2006/relationships/image" Target="../media/image186.svg"/><Relationship Id="rId4" Type="http://schemas.openxmlformats.org/officeDocument/2006/relationships/image" Target="../media/image185.png"/></Relationships>
</file>

<file path=ppt/slides/_rels/slide62.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4.xml"/><Relationship Id="rId1" Type="http://schemas.openxmlformats.org/officeDocument/2006/relationships/slideLayout" Target="../slideLayouts/slideLayout163.xml"/><Relationship Id="rId4" Type="http://schemas.openxmlformats.org/officeDocument/2006/relationships/image" Target="../media/image136.png"/></Relationships>
</file>

<file path=ppt/slides/_rels/slide6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5.xml"/><Relationship Id="rId1" Type="http://schemas.openxmlformats.org/officeDocument/2006/relationships/slideLayout" Target="../slideLayouts/slideLayout163.xml"/><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6.xml"/><Relationship Id="rId1" Type="http://schemas.openxmlformats.org/officeDocument/2006/relationships/slideLayout" Target="../slideLayouts/slideLayout163.xml"/></Relationships>
</file>

<file path=ppt/slides/_rels/slide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eg"/><Relationship Id="rId7"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13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6.jpeg"/><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130.xml"/><Relationship Id="rId6" Type="http://schemas.openxmlformats.org/officeDocument/2006/relationships/image" Target="../media/image90.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1.png"/></Relationships>
</file>

<file path=ppt/slides/_rels/slide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openxmlformats.org/officeDocument/2006/relationships/image" Target="../media/image93.jpg"/><Relationship Id="rId7" Type="http://schemas.openxmlformats.org/officeDocument/2006/relationships/image" Target="../media/image97.png"/><Relationship Id="rId12"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130.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image" Target="../media/image95.png"/><Relationship Id="rId10" Type="http://schemas.openxmlformats.org/officeDocument/2006/relationships/image" Target="../media/image99.png"/><Relationship Id="rId4" Type="http://schemas.openxmlformats.org/officeDocument/2006/relationships/image" Target="../media/image94.png"/><Relationship Id="rId9" Type="http://schemas.microsoft.com/office/2007/relationships/hdphoto" Target="../media/hdphoto1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AI by Microsoft | Wallpapers | WallpaperHub">
            <a:extLst>
              <a:ext uri="{FF2B5EF4-FFF2-40B4-BE49-F238E27FC236}">
                <a16:creationId xmlns:a16="http://schemas.microsoft.com/office/drawing/2014/main" id="{0355B1F7-B1ED-B5E9-D742-0C0FCD69A2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27" b="16997"/>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descr="Lower third three line example">
            <a:extLst>
              <a:ext uri="{FF2B5EF4-FFF2-40B4-BE49-F238E27FC236}">
                <a16:creationId xmlns:a16="http://schemas.microsoft.com/office/drawing/2014/main" id="{AED59FB5-9813-4879-98DD-1AEAC9497526}"/>
              </a:ext>
            </a:extLst>
          </p:cNvPr>
          <p:cNvGrpSpPr/>
          <p:nvPr/>
        </p:nvGrpSpPr>
        <p:grpSpPr>
          <a:xfrm>
            <a:off x="0" y="4524131"/>
            <a:ext cx="5597475" cy="1287664"/>
            <a:chOff x="5511971" y="1781176"/>
            <a:chExt cx="4846856" cy="1287664"/>
          </a:xfrm>
        </p:grpSpPr>
        <p:sp>
          <p:nvSpPr>
            <p:cNvPr id="10" name="Rectangle 9">
              <a:extLst>
                <a:ext uri="{FF2B5EF4-FFF2-40B4-BE49-F238E27FC236}">
                  <a16:creationId xmlns:a16="http://schemas.microsoft.com/office/drawing/2014/main" id="{0A82B655-0F52-46C1-B185-FD7E51E5AB56}"/>
                </a:ext>
              </a:extLst>
            </p:cNvPr>
            <p:cNvSpPr/>
            <p:nvPr/>
          </p:nvSpPr>
          <p:spPr bwMode="auto">
            <a:xfrm>
              <a:off x="5511971" y="1781176"/>
              <a:ext cx="4846856" cy="1287664"/>
            </a:xfrm>
            <a:prstGeom prst="rect">
              <a:avLst/>
            </a:prstGeom>
            <a:gradFill>
              <a:gsLst>
                <a:gs pos="100000">
                  <a:srgbClr val="737373">
                    <a:lumMod val="75000"/>
                  </a:srgbClr>
                </a:gs>
                <a:gs pos="0">
                  <a:srgbClr val="000000"/>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576072" tIns="180000" rIns="1836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0"/>
                </a:spcAft>
                <a:buClrTx/>
                <a:buSzTx/>
                <a:buFontTx/>
                <a:buNone/>
                <a:tabLst/>
                <a:defRPr/>
              </a:pPr>
              <a:r>
                <a:rPr kumimoji="0" lang="en-US" sz="2000" b="0" i="0" u="none" strike="noStrike" kern="0" cap="none" spc="-10" normalizeH="0" baseline="0" noProof="0" dirty="0">
                  <a:ln>
                    <a:noFill/>
                  </a:ln>
                  <a:solidFill>
                    <a:srgbClr val="FFFFFF"/>
                  </a:solidFill>
                  <a:effectLst/>
                  <a:uLnTx/>
                  <a:uFillTx/>
                  <a:latin typeface="Segoe UI Semibold"/>
                  <a:ea typeface="Segoe UI" pitchFamily="34" charset="0"/>
                  <a:cs typeface="Segoe UI" pitchFamily="34" charset="0"/>
                </a:rPr>
                <a:t>Muhammad Ibnu Fadhil</a:t>
              </a:r>
            </a:p>
            <a:p>
              <a:pPr marL="0" marR="0" lvl="0" indent="0" algn="l" defTabSz="932472" rtl="0" eaLnBrk="1" fontAlgn="base"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Founder of Gravicode </a:t>
              </a:r>
            </a:p>
          </p:txBody>
        </p:sp>
        <p:sp>
          <p:nvSpPr>
            <p:cNvPr id="11" name="Rectangle 10">
              <a:extLst>
                <a:ext uri="{FF2B5EF4-FFF2-40B4-BE49-F238E27FC236}">
                  <a16:creationId xmlns:a16="http://schemas.microsoft.com/office/drawing/2014/main" id="{BFF881B9-2B7B-41CD-B982-2BD9B9F22B65}"/>
                </a:ext>
              </a:extLst>
            </p:cNvPr>
            <p:cNvSpPr/>
            <p:nvPr/>
          </p:nvSpPr>
          <p:spPr bwMode="auto">
            <a:xfrm>
              <a:off x="5511971" y="1781176"/>
              <a:ext cx="114301" cy="1287663"/>
            </a:xfrm>
            <a:prstGeom prst="rect">
              <a:avLst/>
            </a:prstGeom>
            <a:gradFill flip="none" rotWithShape="1">
              <a:gsLst>
                <a:gs pos="95000">
                  <a:srgbClr val="0782D7"/>
                </a:gs>
                <a:gs pos="0">
                  <a:srgbClr val="50E6FF"/>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6" name="Title 1">
            <a:extLst>
              <a:ext uri="{FF2B5EF4-FFF2-40B4-BE49-F238E27FC236}">
                <a16:creationId xmlns:a16="http://schemas.microsoft.com/office/drawing/2014/main" id="{893B3C5F-0796-7672-C854-289FC23A8D8B}"/>
              </a:ext>
            </a:extLst>
          </p:cNvPr>
          <p:cNvSpPr txBox="1">
            <a:spLocks/>
          </p:cNvSpPr>
          <p:nvPr/>
        </p:nvSpPr>
        <p:spPr>
          <a:xfrm>
            <a:off x="469900" y="3429000"/>
            <a:ext cx="3517333" cy="1031875"/>
          </a:xfrm>
          <a:prstGeom prst="rect">
            <a:avLst/>
          </a:prstGeom>
          <a:effectLst>
            <a:outerShdw blurRad="50800" dist="38100" dir="2700000" algn="tl" rotWithShape="0">
              <a:prstClr val="black">
                <a:alpha val="40000"/>
              </a:prstClr>
            </a:outerShdw>
          </a:effectLst>
        </p:spPr>
        <p:txBody>
          <a:bodyPr>
            <a:normAutofit fontScale="85000" lnSpcReduction="2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6600" dirty="0">
                <a:solidFill>
                  <a:schemeClr val="bg1"/>
                </a:solidFill>
              </a:rPr>
              <a:t>AZURE AI</a:t>
            </a:r>
          </a:p>
          <a:p>
            <a:pPr algn="ctr"/>
            <a:r>
              <a:rPr lang="en-US" sz="2400" dirty="0">
                <a:solidFill>
                  <a:schemeClr val="bg1"/>
                </a:solidFill>
              </a:rPr>
              <a:t>Democratize AI for everyone</a:t>
            </a:r>
            <a:endParaRPr lang="en-US" sz="6600" dirty="0">
              <a:solidFill>
                <a:schemeClr val="bg1"/>
              </a:solidFill>
            </a:endParaRPr>
          </a:p>
        </p:txBody>
      </p:sp>
    </p:spTree>
    <p:extLst>
      <p:ext uri="{BB962C8B-B14F-4D97-AF65-F5344CB8AC3E}">
        <p14:creationId xmlns:p14="http://schemas.microsoft.com/office/powerpoint/2010/main" val="142818551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hlinkClick r:id="rId3"/>
          </p:cNvPr>
          <p:cNvSpPr txBox="1"/>
          <p:nvPr/>
        </p:nvSpPr>
        <p:spPr>
          <a:xfrm>
            <a:off x="1743657" y="5385120"/>
            <a:ext cx="1391572" cy="446896"/>
          </a:xfrm>
          <a:prstGeom prst="rect">
            <a:avLst/>
          </a:prstGeom>
          <a:solidFill>
            <a:schemeClr val="bg1">
              <a:lumMod val="95000"/>
            </a:schemeClr>
          </a:solidFill>
        </p:spPr>
        <p:txBody>
          <a:bodyPr wrap="none" lIns="175761" tIns="140609" rIns="175761" bIns="140609" rtlCol="0" anchor="ctr">
            <a:spAutoFit/>
          </a:bodyPr>
          <a:lstStyle/>
          <a:p>
            <a:pPr algn="ctr" defTabSz="914314">
              <a:lnSpc>
                <a:spcPct val="90000"/>
              </a:lnSpc>
              <a:spcAft>
                <a:spcPts val="576"/>
              </a:spcAft>
              <a:defRPr/>
            </a:pPr>
            <a:r>
              <a:rPr lang="en-US" sz="1176" dirty="0">
                <a:gradFill>
                  <a:gsLst>
                    <a:gs pos="89091">
                      <a:srgbClr val="0078D7"/>
                    </a:gs>
                    <a:gs pos="73636">
                      <a:srgbClr val="0078D7"/>
                    </a:gs>
                  </a:gsLst>
                  <a:lin ang="5400000" scaled="0"/>
                </a:gradFill>
                <a:latin typeface="Segoe UI Semibold" panose="020B0702040204020203" pitchFamily="34" charset="0"/>
                <a:cs typeface="Segoe UI Semibold" panose="020B0702040204020203" pitchFamily="34" charset="0"/>
              </a:rPr>
              <a:t>Read blog here</a:t>
            </a:r>
          </a:p>
        </p:txBody>
      </p:sp>
      <p:sp>
        <p:nvSpPr>
          <p:cNvPr id="22" name="TextBox 21">
            <a:hlinkClick r:id="rId4"/>
          </p:cNvPr>
          <p:cNvSpPr txBox="1"/>
          <p:nvPr/>
        </p:nvSpPr>
        <p:spPr>
          <a:xfrm>
            <a:off x="3260949" y="5385120"/>
            <a:ext cx="1548659" cy="446896"/>
          </a:xfrm>
          <a:prstGeom prst="rect">
            <a:avLst/>
          </a:prstGeom>
          <a:solidFill>
            <a:schemeClr val="accent1"/>
          </a:solidFill>
        </p:spPr>
        <p:txBody>
          <a:bodyPr wrap="none" lIns="175761" tIns="140609" rIns="175761" bIns="140609" rtlCol="0" anchor="ctr">
            <a:spAutoFit/>
          </a:bodyPr>
          <a:lstStyle/>
          <a:p>
            <a:pPr algn="ctr" defTabSz="914314">
              <a:lnSpc>
                <a:spcPct val="90000"/>
              </a:lnSpc>
              <a:spcAft>
                <a:spcPts val="576"/>
              </a:spcAft>
              <a:defRPr/>
            </a:pPr>
            <a:r>
              <a:rPr lang="en-US" sz="1176" dirty="0">
                <a:gradFill>
                  <a:gsLst>
                    <a:gs pos="21818">
                      <a:srgbClr val="FFFFFF"/>
                    </a:gs>
                    <a:gs pos="42000">
                      <a:srgbClr val="FFFFFF"/>
                    </a:gs>
                  </a:gsLst>
                  <a:lin ang="5400000" scaled="0"/>
                </a:gradFill>
                <a:latin typeface="Segoe UI Semibold" panose="020B0702040204020203" pitchFamily="34" charset="0"/>
                <a:cs typeface="Segoe UI Semibold" panose="020B0702040204020203" pitchFamily="34" charset="0"/>
              </a:rPr>
              <a:t>Watch video here</a:t>
            </a:r>
          </a:p>
        </p:txBody>
      </p:sp>
      <p:sp>
        <p:nvSpPr>
          <p:cNvPr id="3" name="Title 2"/>
          <p:cNvSpPr>
            <a:spLocks noGrp="1"/>
          </p:cNvSpPr>
          <p:nvPr>
            <p:ph type="title"/>
          </p:nvPr>
        </p:nvSpPr>
        <p:spPr>
          <a:xfrm>
            <a:off x="164817" y="2084009"/>
            <a:ext cx="4795873" cy="2444195"/>
          </a:xfrm>
        </p:spPr>
        <p:txBody>
          <a:bodyPr/>
          <a:lstStyle/>
          <a:p>
            <a:pPr>
              <a:spcBef>
                <a:spcPts val="1176"/>
              </a:spcBef>
              <a:spcAft>
                <a:spcPts val="1730"/>
              </a:spcAft>
            </a:pPr>
            <a:r>
              <a:rPr lang="en-US" sz="3529" dirty="0">
                <a:gradFill>
                  <a:gsLst>
                    <a:gs pos="73636">
                      <a:schemeClr val="tx1"/>
                    </a:gs>
                    <a:gs pos="60000">
                      <a:schemeClr val="tx1"/>
                    </a:gs>
                  </a:gsLst>
                  <a:lin ang="5400000" scaled="0"/>
                </a:gradFill>
                <a:latin typeface="Segoe UI" panose="020B0502040204020203" pitchFamily="34" charset="0"/>
              </a:rPr>
              <a:t>Bringing it all together </a:t>
            </a:r>
            <a:br>
              <a:rPr lang="en-US" sz="3529" dirty="0">
                <a:gradFill>
                  <a:gsLst>
                    <a:gs pos="73636">
                      <a:schemeClr val="tx1"/>
                    </a:gs>
                    <a:gs pos="60000">
                      <a:schemeClr val="tx1"/>
                    </a:gs>
                  </a:gsLst>
                  <a:lin ang="5400000" scaled="0"/>
                </a:gradFill>
                <a:latin typeface="Segoe UI" panose="020B0502040204020203" pitchFamily="34" charset="0"/>
              </a:rPr>
            </a:br>
            <a:br>
              <a:rPr lang="en-US" sz="2353" spc="0" dirty="0">
                <a:gradFill>
                  <a:gsLst>
                    <a:gs pos="73636">
                      <a:schemeClr val="tx1"/>
                    </a:gs>
                    <a:gs pos="60000">
                      <a:schemeClr val="tx1"/>
                    </a:gs>
                  </a:gsLst>
                  <a:lin ang="5400000" scaled="0"/>
                </a:gradFill>
                <a:latin typeface="Segoe UI" panose="020B0502040204020203" pitchFamily="34" charset="0"/>
              </a:rPr>
            </a:br>
            <a:r>
              <a:rPr lang="en-US" sz="2353" spc="0" dirty="0">
                <a:gradFill>
                  <a:gsLst>
                    <a:gs pos="73636">
                      <a:schemeClr val="tx1"/>
                    </a:gs>
                    <a:gs pos="60000">
                      <a:schemeClr val="tx1"/>
                    </a:gs>
                  </a:gsLst>
                  <a:lin ang="5400000" scaled="0"/>
                </a:gradFill>
                <a:latin typeface="Segoe UI" panose="020B0502040204020203" pitchFamily="34" charset="0"/>
              </a:rPr>
              <a:t>The Seeing AI App </a:t>
            </a:r>
            <a:br>
              <a:rPr lang="en-US" sz="2353" dirty="0">
                <a:gradFill>
                  <a:gsLst>
                    <a:gs pos="73636">
                      <a:schemeClr val="tx1"/>
                    </a:gs>
                    <a:gs pos="60000">
                      <a:schemeClr val="tx1"/>
                    </a:gs>
                  </a:gsLst>
                  <a:lin ang="5400000" scaled="0"/>
                </a:gradFill>
                <a:latin typeface="Segoe UI" panose="020B0502040204020203" pitchFamily="34" charset="0"/>
              </a:rPr>
            </a:br>
            <a:br>
              <a:rPr lang="en-US" sz="2353" spc="0" dirty="0">
                <a:gradFill>
                  <a:gsLst>
                    <a:gs pos="73636">
                      <a:schemeClr val="tx1"/>
                    </a:gs>
                    <a:gs pos="60000">
                      <a:schemeClr val="tx1"/>
                    </a:gs>
                  </a:gsLst>
                  <a:lin ang="5400000" scaled="0"/>
                </a:gradFill>
                <a:latin typeface="Segoe UI" panose="020B0502040204020203" pitchFamily="34" charset="0"/>
              </a:rPr>
            </a:br>
            <a:r>
              <a:rPr lang="en-US" sz="1765" spc="0" dirty="0">
                <a:gradFill>
                  <a:gsLst>
                    <a:gs pos="73636">
                      <a:schemeClr val="tx1"/>
                    </a:gs>
                    <a:gs pos="60000">
                      <a:schemeClr val="tx1"/>
                    </a:gs>
                  </a:gsLst>
                  <a:lin ang="5400000" scaled="0"/>
                </a:gradFill>
                <a:latin typeface="Segoe UI" panose="020B0502040204020203" pitchFamily="34" charset="0"/>
              </a:rPr>
              <a:t>Computer Vision, Image, Speech </a:t>
            </a:r>
            <a:br>
              <a:rPr lang="en-US" sz="1765" spc="0" dirty="0">
                <a:gradFill>
                  <a:gsLst>
                    <a:gs pos="73636">
                      <a:schemeClr val="tx1"/>
                    </a:gs>
                    <a:gs pos="60000">
                      <a:schemeClr val="tx1"/>
                    </a:gs>
                  </a:gsLst>
                  <a:lin ang="5400000" scaled="0"/>
                </a:gradFill>
                <a:latin typeface="Segoe UI" panose="020B0502040204020203" pitchFamily="34" charset="0"/>
              </a:rPr>
            </a:br>
            <a:r>
              <a:rPr lang="en-US" sz="1765" spc="0" dirty="0">
                <a:gradFill>
                  <a:gsLst>
                    <a:gs pos="73636">
                      <a:schemeClr val="tx1"/>
                    </a:gs>
                    <a:gs pos="60000">
                      <a:schemeClr val="tx1"/>
                    </a:gs>
                  </a:gsLst>
                  <a:lin ang="5400000" scaled="0"/>
                </a:gradFill>
                <a:latin typeface="Segoe UI" panose="020B0502040204020203" pitchFamily="34" charset="0"/>
              </a:rPr>
              <a:t>Recognition, NLP, and ML from </a:t>
            </a:r>
            <a:br>
              <a:rPr lang="en-US" sz="1765" spc="0" dirty="0">
                <a:gradFill>
                  <a:gsLst>
                    <a:gs pos="73636">
                      <a:schemeClr val="tx1"/>
                    </a:gs>
                    <a:gs pos="60000">
                      <a:schemeClr val="tx1"/>
                    </a:gs>
                  </a:gsLst>
                  <a:lin ang="5400000" scaled="0"/>
                </a:gradFill>
                <a:latin typeface="Segoe UI" panose="020B0502040204020203" pitchFamily="34" charset="0"/>
              </a:rPr>
            </a:br>
            <a:r>
              <a:rPr lang="en-US" sz="1765" spc="0" dirty="0">
                <a:gradFill>
                  <a:gsLst>
                    <a:gs pos="73636">
                      <a:schemeClr val="tx1"/>
                    </a:gs>
                    <a:gs pos="60000">
                      <a:schemeClr val="tx1"/>
                    </a:gs>
                  </a:gsLst>
                  <a:lin ang="5400000" scaled="0"/>
                </a:gradFill>
                <a:latin typeface="Segoe UI" panose="020B0502040204020203" pitchFamily="34" charset="0"/>
              </a:rPr>
              <a:t>Microsoft Cognitive Services </a:t>
            </a:r>
            <a:endParaRPr lang="en-US" sz="2353" spc="0" dirty="0">
              <a:gradFill>
                <a:gsLst>
                  <a:gs pos="73636">
                    <a:schemeClr val="tx1"/>
                  </a:gs>
                  <a:gs pos="60000">
                    <a:schemeClr val="tx1"/>
                  </a:gs>
                </a:gsLst>
                <a:lin ang="5400000" scaled="0"/>
              </a:gradFill>
              <a:latin typeface="Segoe UI" panose="020B0502040204020203" pitchFamily="34" charset="0"/>
            </a:endParaRPr>
          </a:p>
        </p:txBody>
      </p:sp>
      <p:pic>
        <p:nvPicPr>
          <p:cNvPr id="9" name="Picture Placeholder 8"/>
          <p:cNvPicPr>
            <a:picLocks noGrp="1" noChangeAspect="1"/>
          </p:cNvPicPr>
          <p:nvPr>
            <p:ph type="pic" sz="quarter" idx="10"/>
          </p:nvPr>
        </p:nvPicPr>
        <p:blipFill rotWithShape="1">
          <a:blip r:embed="rId5"/>
          <a:srcRect l="1220" r="41480"/>
          <a:stretch/>
        </p:blipFill>
        <p:spPr>
          <a:xfrm>
            <a:off x="5334351" y="488"/>
            <a:ext cx="6857650" cy="6855127"/>
          </a:xfrm>
          <a:prstGeom prst="rect">
            <a:avLst/>
          </a:prstGeom>
        </p:spPr>
      </p:pic>
    </p:spTree>
    <p:extLst>
      <p:ext uri="{BB962C8B-B14F-4D97-AF65-F5344CB8AC3E}">
        <p14:creationId xmlns:p14="http://schemas.microsoft.com/office/powerpoint/2010/main" val="409571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decel="100000" fill="hold" nodeType="withEffect">
                                  <p:stCondLst>
                                    <p:cond delay="0"/>
                                  </p:stCondLst>
                                  <p:childTnLst>
                                    <p:animMotion origin="layout" path="M 2.59382E-6 -3.03677E-6 L 0.06586 -3.03677E-6 " pathEditMode="relative" rAng="0" ptsTypes="AA">
                                      <p:cBhvr>
                                        <p:cTn id="9" dur="750" spd="-100000" fill="hold"/>
                                        <p:tgtEl>
                                          <p:spTgt spid="9"/>
                                        </p:tgtEl>
                                        <p:attrNameLst>
                                          <p:attrName>ppt_x</p:attrName>
                                          <p:attrName>ppt_y</p:attrName>
                                        </p:attrNameLst>
                                      </p:cBhvr>
                                      <p:rCtr x="3293" y="0"/>
                                    </p:animMotion>
                                  </p:childTnLst>
                                </p:cTn>
                              </p:par>
                              <p:par>
                                <p:cTn id="10" presetID="10" presetClass="entr" presetSubtype="0"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p:stCondLst>
                                    <p:cond delay="0"/>
                                  </p:stCondLst>
                                  <p:childTnLst>
                                    <p:animMotion origin="layout" path="M -0.03562 -0.00113 L 2.5734E-6 9.53246E-8 " pathEditMode="relative" rAng="0" ptsTypes="AA">
                                      <p:cBhvr>
                                        <p:cTn id="14" dur="750" fill="hold"/>
                                        <p:tgtEl>
                                          <p:spTgt spid="3"/>
                                        </p:tgtEl>
                                        <p:attrNameLst>
                                          <p:attrName>ppt_x</p:attrName>
                                          <p:attrName>ppt_y</p:attrName>
                                        </p:attrNameLst>
                                      </p:cBhvr>
                                      <p:rCtr x="1774" y="45"/>
                                    </p:animMotion>
                                  </p:childTnLst>
                                </p:cTn>
                              </p:par>
                              <p:par>
                                <p:cTn id="15" presetID="10" presetClass="entr" presetSubtype="0" fill="hold" grpId="0" nodeType="withEffect">
                                  <p:stCondLst>
                                    <p:cond delay="25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63" presetClass="path" presetSubtype="0" decel="100000" fill="hold" grpId="1" nodeType="withEffect">
                                  <p:stCondLst>
                                    <p:cond delay="0"/>
                                  </p:stCondLst>
                                  <p:childTnLst>
                                    <p:animMotion origin="layout" path="M -0.03562 -0.00113 L 2.5734E-6 9.53246E-8 " pathEditMode="relative" rAng="0" ptsTypes="AA">
                                      <p:cBhvr>
                                        <p:cTn id="19" dur="750" fill="hold"/>
                                        <p:tgtEl>
                                          <p:spTgt spid="21"/>
                                        </p:tgtEl>
                                        <p:attrNameLst>
                                          <p:attrName>ppt_x</p:attrName>
                                          <p:attrName>ppt_y</p:attrName>
                                        </p:attrNameLst>
                                      </p:cBhvr>
                                      <p:rCtr x="1774" y="45"/>
                                    </p:animMotion>
                                  </p:childTnLst>
                                </p:cTn>
                              </p:par>
                              <p:par>
                                <p:cTn id="20" presetID="10" presetClass="entr" presetSubtype="0" fill="hold" grpId="0" nodeType="withEffect">
                                  <p:stCondLst>
                                    <p:cond delay="2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63" presetClass="path" presetSubtype="0" decel="100000" fill="hold" grpId="1" nodeType="withEffect">
                                  <p:stCondLst>
                                    <p:cond delay="0"/>
                                  </p:stCondLst>
                                  <p:childTnLst>
                                    <p:animMotion origin="layout" path="M -0.03562 -0.00113 L 2.5734E-6 9.53246E-8 " pathEditMode="relative" rAng="0" ptsTypes="AA">
                                      <p:cBhvr>
                                        <p:cTn id="24" dur="750" fill="hold"/>
                                        <p:tgtEl>
                                          <p:spTgt spid="22"/>
                                        </p:tgtEl>
                                        <p:attrNameLst>
                                          <p:attrName>ppt_x</p:attrName>
                                          <p:attrName>ppt_y</p:attrName>
                                        </p:attrNameLst>
                                      </p:cBhvr>
                                      <p:rCtr x="1774"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90402" y="254050"/>
            <a:ext cx="10753879" cy="957862"/>
          </a:xfrm>
          <a:prstGeom prst="rect">
            <a:avLst/>
          </a:prstGeom>
          <a:solidFill>
            <a:schemeClr val="bg1">
              <a:lumMod val="95000"/>
            </a:schemeClr>
          </a:solidFill>
        </p:spPr>
        <p:txBody>
          <a:bodyPr vert="horz" wrap="square" lIns="179234" tIns="89617" rIns="143387" bIns="8961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009">
              <a:defRPr/>
            </a:pPr>
            <a:r>
              <a:rPr lang="en-US" sz="4800" dirty="0">
                <a:gradFill>
                  <a:gsLst>
                    <a:gs pos="1250">
                      <a:srgbClr val="353535"/>
                    </a:gs>
                    <a:gs pos="100000">
                      <a:srgbClr val="353535"/>
                    </a:gs>
                  </a:gsLst>
                  <a:lin ang="5400000" scaled="0"/>
                </a:gradFill>
                <a:latin typeface="Segoe UI Light"/>
              </a:rPr>
              <a:t>Vision</a:t>
            </a:r>
          </a:p>
        </p:txBody>
      </p:sp>
      <p:sp>
        <p:nvSpPr>
          <p:cNvPr id="57" name="TextBox 56"/>
          <p:cNvSpPr txBox="1"/>
          <p:nvPr/>
        </p:nvSpPr>
        <p:spPr>
          <a:xfrm>
            <a:off x="2906267" y="5168457"/>
            <a:ext cx="2176146" cy="500875"/>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Content Moderator</a:t>
            </a:r>
          </a:p>
        </p:txBody>
      </p:sp>
      <p:sp>
        <p:nvSpPr>
          <p:cNvPr id="58" name="TextBox 57"/>
          <p:cNvSpPr txBox="1"/>
          <p:nvPr/>
        </p:nvSpPr>
        <p:spPr>
          <a:xfrm>
            <a:off x="5730916" y="5168364"/>
            <a:ext cx="2609470"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 Vision Service</a:t>
            </a:r>
          </a:p>
        </p:txBody>
      </p:sp>
      <p:sp>
        <p:nvSpPr>
          <p:cNvPr id="59" name="TextBox 58"/>
          <p:cNvSpPr txBox="1"/>
          <p:nvPr/>
        </p:nvSpPr>
        <p:spPr>
          <a:xfrm>
            <a:off x="8883332" y="5168364"/>
            <a:ext cx="2176146"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359" y="5551412"/>
            <a:ext cx="2318095" cy="479739"/>
          </a:xfrm>
          <a:prstGeom prst="rect">
            <a:avLst/>
          </a:prstGeom>
        </p:spPr>
        <p:txBody>
          <a:bodyPr wrap="square">
            <a:spAutoFit/>
          </a:bodyPr>
          <a:lstStyle/>
          <a:p>
            <a:pPr algn="ctr" defTabSz="913963">
              <a:lnSpc>
                <a:spcPct val="90000"/>
              </a:lnSpc>
              <a:spcAft>
                <a:spcPts val="574"/>
              </a:spcAft>
              <a:defRPr/>
            </a:pPr>
            <a:r>
              <a:rPr lang="en-US" sz="137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261" y="5551412"/>
            <a:ext cx="2829444" cy="673456"/>
          </a:xfrm>
          <a:prstGeom prst="rect">
            <a:avLst/>
          </a:prstGeom>
        </p:spPr>
        <p:txBody>
          <a:bodyPr wrap="square">
            <a:spAutoFit/>
          </a:bodyPr>
          <a:lstStyle/>
          <a:p>
            <a:pPr algn="ctr" defTabSz="913963">
              <a:lnSpc>
                <a:spcPct val="90000"/>
              </a:lnSpc>
              <a:spcAft>
                <a:spcPts val="574"/>
              </a:spcAft>
              <a:defRPr/>
            </a:pPr>
            <a:r>
              <a:rPr lang="en-US" sz="137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Customizable web service </a:t>
            </a:r>
            <a:br>
              <a:rPr lang="en-US" sz="137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that learns to recognize </a:t>
            </a:r>
            <a:br>
              <a:rPr lang="en-US" sz="137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990" y="5551412"/>
            <a:ext cx="2891455" cy="673456"/>
          </a:xfrm>
          <a:prstGeom prst="rect">
            <a:avLst/>
          </a:prstGeom>
        </p:spPr>
        <p:txBody>
          <a:bodyPr wrap="square">
            <a:spAutoFit/>
          </a:bodyPr>
          <a:lstStyle/>
          <a:p>
            <a:pPr algn="ctr" defTabSz="913963">
              <a:lnSpc>
                <a:spcPct val="90000"/>
              </a:lnSpc>
              <a:spcAft>
                <a:spcPts val="574"/>
              </a:spcAft>
              <a:defRPr/>
            </a:pPr>
            <a:r>
              <a:rPr lang="en-US" sz="137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Machine-assisted moderation </a:t>
            </a:r>
            <a:br>
              <a:rPr lang="en-US" sz="137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of text and images, augmented with human review tools</a:t>
            </a:r>
          </a:p>
        </p:txBody>
      </p:sp>
      <p:sp>
        <p:nvSpPr>
          <p:cNvPr id="127" name="TextBox 126"/>
          <p:cNvSpPr txBox="1"/>
          <p:nvPr/>
        </p:nvSpPr>
        <p:spPr>
          <a:xfrm>
            <a:off x="1448356" y="2944993"/>
            <a:ext cx="2398715" cy="501063"/>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Computer Vision API</a:t>
            </a:r>
          </a:p>
        </p:txBody>
      </p:sp>
      <p:sp>
        <p:nvSpPr>
          <p:cNvPr id="20" name="Rectangle 19"/>
          <p:cNvSpPr/>
          <p:nvPr/>
        </p:nvSpPr>
        <p:spPr>
          <a:xfrm>
            <a:off x="1508063" y="3312257"/>
            <a:ext cx="2279299" cy="479739"/>
          </a:xfrm>
          <a:prstGeom prst="rect">
            <a:avLst/>
          </a:prstGeom>
        </p:spPr>
        <p:txBody>
          <a:bodyPr wrap="square">
            <a:spAutoFit/>
          </a:bodyPr>
          <a:lstStyle/>
          <a:p>
            <a:pPr algn="ctr" defTabSz="913963">
              <a:lnSpc>
                <a:spcPct val="90000"/>
              </a:lnSpc>
              <a:spcAft>
                <a:spcPts val="574"/>
              </a:spcAft>
              <a:defRPr/>
            </a:pPr>
            <a:r>
              <a:rPr lang="en-US" sz="137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Distill actionable information from images </a:t>
            </a:r>
          </a:p>
        </p:txBody>
      </p:sp>
      <p:sp>
        <p:nvSpPr>
          <p:cNvPr id="135" name="TextBox 134"/>
          <p:cNvSpPr txBox="1"/>
          <p:nvPr/>
        </p:nvSpPr>
        <p:spPr>
          <a:xfrm>
            <a:off x="4464264" y="2944994"/>
            <a:ext cx="2176146"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Face API</a:t>
            </a:r>
          </a:p>
        </p:txBody>
      </p:sp>
      <p:sp>
        <p:nvSpPr>
          <p:cNvPr id="136" name="Rectangle 135"/>
          <p:cNvSpPr/>
          <p:nvPr/>
        </p:nvSpPr>
        <p:spPr>
          <a:xfrm>
            <a:off x="4171025" y="3312256"/>
            <a:ext cx="2762622" cy="470190"/>
          </a:xfrm>
          <a:prstGeom prst="rect">
            <a:avLst/>
          </a:prstGeom>
        </p:spPr>
        <p:txBody>
          <a:bodyPr wrap="square">
            <a:spAutoFit/>
          </a:bodyPr>
          <a:lstStyle/>
          <a:p>
            <a:pPr algn="ctr" defTabSz="913963">
              <a:lnSpc>
                <a:spcPct val="90000"/>
              </a:lnSpc>
              <a:spcAft>
                <a:spcPts val="574"/>
              </a:spcAft>
              <a:defRPr/>
            </a:pPr>
            <a:r>
              <a:rPr lang="en-US" sz="137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Detect, identify, analyze, organize, and tag faces in photos</a:t>
            </a:r>
          </a:p>
        </p:txBody>
      </p:sp>
      <p:sp>
        <p:nvSpPr>
          <p:cNvPr id="138" name="TextBox 137"/>
          <p:cNvSpPr txBox="1"/>
          <p:nvPr/>
        </p:nvSpPr>
        <p:spPr>
          <a:xfrm>
            <a:off x="7361450" y="2944994"/>
            <a:ext cx="2176146"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Emotion API</a:t>
            </a:r>
          </a:p>
        </p:txBody>
      </p:sp>
      <p:sp>
        <p:nvSpPr>
          <p:cNvPr id="139" name="Rectangle 138"/>
          <p:cNvSpPr/>
          <p:nvPr/>
        </p:nvSpPr>
        <p:spPr>
          <a:xfrm>
            <a:off x="7272914" y="3312257"/>
            <a:ext cx="2353218" cy="479739"/>
          </a:xfrm>
          <a:prstGeom prst="rect">
            <a:avLst/>
          </a:prstGeom>
        </p:spPr>
        <p:txBody>
          <a:bodyPr wrap="square">
            <a:spAutoFit/>
          </a:bodyPr>
          <a:lstStyle/>
          <a:p>
            <a:pPr algn="ctr" defTabSz="913963">
              <a:lnSpc>
                <a:spcPct val="90000"/>
              </a:lnSpc>
              <a:spcAft>
                <a:spcPts val="574"/>
              </a:spcAft>
              <a:defRPr/>
            </a:pPr>
            <a:r>
              <a:rPr lang="en-US" sz="137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90402" y="125930"/>
            <a:ext cx="77348" cy="1244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2290" y="2105648"/>
            <a:ext cx="707631" cy="497842"/>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525" y="2023170"/>
            <a:ext cx="650109" cy="651127"/>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238" y="2029476"/>
            <a:ext cx="620561" cy="621317"/>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002" y="4351013"/>
            <a:ext cx="593081" cy="688691"/>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189" y="4451597"/>
            <a:ext cx="706578" cy="497101"/>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408" y="4383375"/>
            <a:ext cx="607291" cy="629728"/>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866" y="254050"/>
            <a:ext cx="1188671" cy="956848"/>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EDEDDB05-9AF3-452C-B604-56CE8E2508C4}"/>
              </a:ext>
            </a:extLst>
          </p:cNvPr>
          <p:cNvSpPr txBox="1">
            <a:spLocks/>
          </p:cNvSpPr>
          <p:nvPr/>
        </p:nvSpPr>
        <p:spPr>
          <a:xfrm>
            <a:off x="1190402" y="254050"/>
            <a:ext cx="10753879" cy="957862"/>
          </a:xfrm>
          <a:prstGeom prst="rect">
            <a:avLst/>
          </a:prstGeom>
          <a:solidFill>
            <a:schemeClr val="bg1">
              <a:lumMod val="95000"/>
            </a:schemeClr>
          </a:solidFill>
        </p:spPr>
        <p:txBody>
          <a:bodyPr vert="horz" wrap="square" lIns="179234" tIns="89617" rIns="143387" bIns="8961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009">
              <a:defRPr/>
            </a:pPr>
            <a:r>
              <a:rPr lang="en-US" sz="4800">
                <a:gradFill>
                  <a:gsLst>
                    <a:gs pos="1250">
                      <a:srgbClr val="353535"/>
                    </a:gs>
                    <a:gs pos="100000">
                      <a:srgbClr val="353535"/>
                    </a:gs>
                  </a:gsLst>
                  <a:lin ang="5400000" scaled="0"/>
                </a:gradFill>
                <a:latin typeface="Segoe UI Light"/>
              </a:rPr>
              <a:t>Speech</a:t>
            </a:r>
          </a:p>
        </p:txBody>
      </p:sp>
      <p:sp>
        <p:nvSpPr>
          <p:cNvPr id="24" name="TextBox 23"/>
          <p:cNvSpPr txBox="1"/>
          <p:nvPr/>
        </p:nvSpPr>
        <p:spPr>
          <a:xfrm>
            <a:off x="1015035" y="3932423"/>
            <a:ext cx="2811371"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Speech API</a:t>
            </a:r>
          </a:p>
        </p:txBody>
      </p:sp>
      <p:sp>
        <p:nvSpPr>
          <p:cNvPr id="25" name="Rectangle 24"/>
          <p:cNvSpPr/>
          <p:nvPr/>
        </p:nvSpPr>
        <p:spPr>
          <a:xfrm>
            <a:off x="993642" y="4340503"/>
            <a:ext cx="2854154" cy="479739"/>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Convert speech to text and back again, and understand its intent</a:t>
            </a:r>
          </a:p>
        </p:txBody>
      </p:sp>
      <p:sp>
        <p:nvSpPr>
          <p:cNvPr id="27" name="TextBox 26"/>
          <p:cNvSpPr txBox="1"/>
          <p:nvPr/>
        </p:nvSpPr>
        <p:spPr>
          <a:xfrm>
            <a:off x="4549748" y="3932423"/>
            <a:ext cx="3092509"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 Recognition API</a:t>
            </a:r>
          </a:p>
        </p:txBody>
      </p:sp>
      <p:sp>
        <p:nvSpPr>
          <p:cNvPr id="28" name="Rectangle 27"/>
          <p:cNvSpPr/>
          <p:nvPr/>
        </p:nvSpPr>
        <p:spPr>
          <a:xfrm>
            <a:off x="4818108" y="4340503"/>
            <a:ext cx="2555792" cy="479739"/>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the ability </a:t>
            </a:r>
            <a:b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know who's talking</a:t>
            </a:r>
          </a:p>
        </p:txBody>
      </p:sp>
      <p:sp>
        <p:nvSpPr>
          <p:cNvPr id="30" name="TextBox 29"/>
          <p:cNvSpPr txBox="1"/>
          <p:nvPr/>
        </p:nvSpPr>
        <p:spPr>
          <a:xfrm>
            <a:off x="8365598" y="3932423"/>
            <a:ext cx="2811371"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Speech Service</a:t>
            </a:r>
          </a:p>
        </p:txBody>
      </p:sp>
      <p:sp>
        <p:nvSpPr>
          <p:cNvPr id="31" name="Rectangle 30"/>
          <p:cNvSpPr/>
          <p:nvPr/>
        </p:nvSpPr>
        <p:spPr>
          <a:xfrm>
            <a:off x="8493390" y="4340503"/>
            <a:ext cx="2555792" cy="479739"/>
          </a:xfrm>
          <a:prstGeom prst="rect">
            <a:avLst/>
          </a:prstGeom>
        </p:spPr>
        <p:txBody>
          <a:bodyPr wrap="square">
            <a:spAutoFit/>
          </a:bodyPr>
          <a:lstStyle/>
          <a:p>
            <a:pPr algn="ctr" defTabSz="913963">
              <a:lnSpc>
                <a:spcPct val="90000"/>
              </a:lnSpc>
              <a:spcAft>
                <a:spcPts val="574"/>
              </a:spcAft>
              <a:defRPr/>
            </a:pPr>
            <a: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Fine-tune speech recognition for anyone, anywhere</a:t>
            </a:r>
          </a:p>
        </p:txBody>
      </p:sp>
      <p:sp>
        <p:nvSpPr>
          <p:cNvPr id="45" name="Rectangle 44"/>
          <p:cNvSpPr/>
          <p:nvPr/>
        </p:nvSpPr>
        <p:spPr bwMode="auto">
          <a:xfrm>
            <a:off x="1190402" y="125930"/>
            <a:ext cx="77348" cy="1244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9" name="Group 28">
            <a:extLst>
              <a:ext uri="{FF2B5EF4-FFF2-40B4-BE49-F238E27FC236}">
                <a16:creationId xmlns:a16="http://schemas.microsoft.com/office/drawing/2014/main" id="{6B6C0DF1-7074-4885-9345-271A1F66B18D}"/>
              </a:ext>
            </a:extLst>
          </p:cNvPr>
          <p:cNvGrpSpPr>
            <a:grpSpLocks noChangeAspect="1"/>
          </p:cNvGrpSpPr>
          <p:nvPr/>
        </p:nvGrpSpPr>
        <p:grpSpPr bwMode="auto">
          <a:xfrm>
            <a:off x="2099102" y="3044044"/>
            <a:ext cx="668762" cy="572304"/>
            <a:chOff x="1" y="3"/>
            <a:chExt cx="2697" cy="2308"/>
          </a:xfrm>
          <a:solidFill>
            <a:srgbClr val="047CDA"/>
          </a:solidFill>
        </p:grpSpPr>
        <p:sp>
          <p:nvSpPr>
            <p:cNvPr id="32" name="Freeform 5">
              <a:extLst>
                <a:ext uri="{FF2B5EF4-FFF2-40B4-BE49-F238E27FC236}">
                  <a16:creationId xmlns:a16="http://schemas.microsoft.com/office/drawing/2014/main" id="{1B63226B-362D-4FCD-9C21-0526D5D9F8E5}"/>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33" name="Freeform 6">
              <a:extLst>
                <a:ext uri="{FF2B5EF4-FFF2-40B4-BE49-F238E27FC236}">
                  <a16:creationId xmlns:a16="http://schemas.microsoft.com/office/drawing/2014/main" id="{C466FF26-9CF8-4195-AC84-7F96068E1C28}"/>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sp>
        <p:nvSpPr>
          <p:cNvPr id="35" name="Freeform 14">
            <a:extLst>
              <a:ext uri="{FF2B5EF4-FFF2-40B4-BE49-F238E27FC236}">
                <a16:creationId xmlns:a16="http://schemas.microsoft.com/office/drawing/2014/main" id="{D27481FD-214F-4DB1-B1EF-12D290AFAF44}"/>
              </a:ext>
            </a:extLst>
          </p:cNvPr>
          <p:cNvSpPr>
            <a:spLocks noEditPoints="1"/>
          </p:cNvSpPr>
          <p:nvPr/>
        </p:nvSpPr>
        <p:spPr bwMode="auto">
          <a:xfrm>
            <a:off x="5792855" y="3053769"/>
            <a:ext cx="632219" cy="560597"/>
          </a:xfrm>
          <a:custGeom>
            <a:avLst/>
            <a:gdLst>
              <a:gd name="T0" fmla="*/ 177 w 1154"/>
              <a:gd name="T1" fmla="*/ 506 h 1021"/>
              <a:gd name="T2" fmla="*/ 364 w 1154"/>
              <a:gd name="T3" fmla="*/ 694 h 1021"/>
              <a:gd name="T4" fmla="*/ 886 w 1154"/>
              <a:gd name="T5" fmla="*/ 171 h 1021"/>
              <a:gd name="T6" fmla="*/ 951 w 1154"/>
              <a:gd name="T7" fmla="*/ 235 h 1021"/>
              <a:gd name="T8" fmla="*/ 364 w 1154"/>
              <a:gd name="T9" fmla="*/ 822 h 1021"/>
              <a:gd name="T10" fmla="*/ 112 w 1154"/>
              <a:gd name="T11" fmla="*/ 570 h 1021"/>
              <a:gd name="T12" fmla="*/ 177 w 1154"/>
              <a:gd name="T13" fmla="*/ 506 h 1021"/>
              <a:gd name="T14" fmla="*/ 1031 w 1154"/>
              <a:gd name="T15" fmla="*/ 923 h 1021"/>
              <a:gd name="T16" fmla="*/ 942 w 1154"/>
              <a:gd name="T17" fmla="*/ 850 h 1021"/>
              <a:gd name="T18" fmla="*/ 1021 w 1154"/>
              <a:gd name="T19" fmla="*/ 750 h 1021"/>
              <a:gd name="T20" fmla="*/ 1141 w 1154"/>
              <a:gd name="T21" fmla="*/ 835 h 1021"/>
              <a:gd name="T22" fmla="*/ 968 w 1154"/>
              <a:gd name="T23" fmla="*/ 1020 h 1021"/>
              <a:gd name="T24" fmla="*/ 964 w 1154"/>
              <a:gd name="T25" fmla="*/ 1018 h 1021"/>
              <a:gd name="T26" fmla="*/ 959 w 1154"/>
              <a:gd name="T27" fmla="*/ 988 h 1021"/>
              <a:gd name="T28" fmla="*/ 962 w 1154"/>
              <a:gd name="T29" fmla="*/ 984 h 1021"/>
              <a:gd name="T30" fmla="*/ 1031 w 1154"/>
              <a:gd name="T31" fmla="*/ 923 h 1021"/>
              <a:gd name="T32" fmla="*/ 781 w 1154"/>
              <a:gd name="T33" fmla="*/ 923 h 1021"/>
              <a:gd name="T34" fmla="*/ 692 w 1154"/>
              <a:gd name="T35" fmla="*/ 850 h 1021"/>
              <a:gd name="T36" fmla="*/ 770 w 1154"/>
              <a:gd name="T37" fmla="*/ 750 h 1021"/>
              <a:gd name="T38" fmla="*/ 891 w 1154"/>
              <a:gd name="T39" fmla="*/ 835 h 1021"/>
              <a:gd name="T40" fmla="*/ 718 w 1154"/>
              <a:gd name="T41" fmla="*/ 1020 h 1021"/>
              <a:gd name="T42" fmla="*/ 713 w 1154"/>
              <a:gd name="T43" fmla="*/ 1018 h 1021"/>
              <a:gd name="T44" fmla="*/ 709 w 1154"/>
              <a:gd name="T45" fmla="*/ 988 h 1021"/>
              <a:gd name="T46" fmla="*/ 711 w 1154"/>
              <a:gd name="T47" fmla="*/ 984 h 1021"/>
              <a:gd name="T48" fmla="*/ 781 w 1154"/>
              <a:gd name="T49" fmla="*/ 923 h 1021"/>
              <a:gd name="T50" fmla="*/ 373 w 1154"/>
              <a:gd name="T51" fmla="*/ 97 h 1021"/>
              <a:gd name="T52" fmla="*/ 462 w 1154"/>
              <a:gd name="T53" fmla="*/ 171 h 1021"/>
              <a:gd name="T54" fmla="*/ 383 w 1154"/>
              <a:gd name="T55" fmla="*/ 270 h 1021"/>
              <a:gd name="T56" fmla="*/ 263 w 1154"/>
              <a:gd name="T57" fmla="*/ 186 h 1021"/>
              <a:gd name="T58" fmla="*/ 436 w 1154"/>
              <a:gd name="T59" fmla="*/ 0 h 1021"/>
              <a:gd name="T60" fmla="*/ 441 w 1154"/>
              <a:gd name="T61" fmla="*/ 2 h 1021"/>
              <a:gd name="T62" fmla="*/ 445 w 1154"/>
              <a:gd name="T63" fmla="*/ 32 h 1021"/>
              <a:gd name="T64" fmla="*/ 443 w 1154"/>
              <a:gd name="T65" fmla="*/ 36 h 1021"/>
              <a:gd name="T66" fmla="*/ 373 w 1154"/>
              <a:gd name="T67" fmla="*/ 97 h 1021"/>
              <a:gd name="T68" fmla="*/ 123 w 1154"/>
              <a:gd name="T69" fmla="*/ 97 h 1021"/>
              <a:gd name="T70" fmla="*/ 212 w 1154"/>
              <a:gd name="T71" fmla="*/ 171 h 1021"/>
              <a:gd name="T72" fmla="*/ 133 w 1154"/>
              <a:gd name="T73" fmla="*/ 270 h 1021"/>
              <a:gd name="T74" fmla="*/ 13 w 1154"/>
              <a:gd name="T75" fmla="*/ 186 h 1021"/>
              <a:gd name="T76" fmla="*/ 186 w 1154"/>
              <a:gd name="T77" fmla="*/ 0 h 1021"/>
              <a:gd name="T78" fmla="*/ 190 w 1154"/>
              <a:gd name="T79" fmla="*/ 2 h 1021"/>
              <a:gd name="T80" fmla="*/ 195 w 1154"/>
              <a:gd name="T81" fmla="*/ 32 h 1021"/>
              <a:gd name="T82" fmla="*/ 192 w 1154"/>
              <a:gd name="T83" fmla="*/ 36 h 1021"/>
              <a:gd name="T84" fmla="*/ 123 w 1154"/>
              <a:gd name="T85" fmla="*/ 97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4" h="1021">
                <a:moveTo>
                  <a:pt x="177" y="506"/>
                </a:moveTo>
                <a:cubicBezTo>
                  <a:pt x="364" y="694"/>
                  <a:pt x="364" y="694"/>
                  <a:pt x="364" y="694"/>
                </a:cubicBezTo>
                <a:cubicBezTo>
                  <a:pt x="886" y="171"/>
                  <a:pt x="886" y="171"/>
                  <a:pt x="886" y="171"/>
                </a:cubicBezTo>
                <a:cubicBezTo>
                  <a:pt x="951" y="235"/>
                  <a:pt x="951" y="235"/>
                  <a:pt x="951" y="235"/>
                </a:cubicBezTo>
                <a:cubicBezTo>
                  <a:pt x="364" y="822"/>
                  <a:pt x="364" y="822"/>
                  <a:pt x="364" y="822"/>
                </a:cubicBezTo>
                <a:cubicBezTo>
                  <a:pt x="112" y="570"/>
                  <a:pt x="112" y="570"/>
                  <a:pt x="112" y="570"/>
                </a:cubicBezTo>
                <a:lnTo>
                  <a:pt x="177" y="506"/>
                </a:lnTo>
                <a:close/>
                <a:moveTo>
                  <a:pt x="1031" y="923"/>
                </a:moveTo>
                <a:cubicBezTo>
                  <a:pt x="987" y="922"/>
                  <a:pt x="949" y="892"/>
                  <a:pt x="942" y="850"/>
                </a:cubicBezTo>
                <a:cubicBezTo>
                  <a:pt x="934" y="802"/>
                  <a:pt x="969" y="758"/>
                  <a:pt x="1021" y="750"/>
                </a:cubicBezTo>
                <a:cubicBezTo>
                  <a:pt x="1072" y="743"/>
                  <a:pt x="1128" y="769"/>
                  <a:pt x="1141" y="835"/>
                </a:cubicBezTo>
                <a:cubicBezTo>
                  <a:pt x="1154" y="930"/>
                  <a:pt x="1080" y="1008"/>
                  <a:pt x="968" y="1020"/>
                </a:cubicBezTo>
                <a:cubicBezTo>
                  <a:pt x="964" y="1021"/>
                  <a:pt x="964" y="1018"/>
                  <a:pt x="964" y="1018"/>
                </a:cubicBezTo>
                <a:cubicBezTo>
                  <a:pt x="959" y="988"/>
                  <a:pt x="959" y="988"/>
                  <a:pt x="959" y="988"/>
                </a:cubicBezTo>
                <a:cubicBezTo>
                  <a:pt x="959" y="988"/>
                  <a:pt x="958" y="985"/>
                  <a:pt x="962" y="984"/>
                </a:cubicBezTo>
                <a:cubicBezTo>
                  <a:pt x="993" y="976"/>
                  <a:pt x="1021" y="961"/>
                  <a:pt x="1031" y="923"/>
                </a:cubicBezTo>
                <a:close/>
                <a:moveTo>
                  <a:pt x="781" y="923"/>
                </a:moveTo>
                <a:cubicBezTo>
                  <a:pt x="737" y="922"/>
                  <a:pt x="699" y="892"/>
                  <a:pt x="692" y="850"/>
                </a:cubicBezTo>
                <a:cubicBezTo>
                  <a:pt x="684" y="802"/>
                  <a:pt x="719" y="758"/>
                  <a:pt x="770" y="750"/>
                </a:cubicBezTo>
                <a:cubicBezTo>
                  <a:pt x="821" y="743"/>
                  <a:pt x="878" y="769"/>
                  <a:pt x="891" y="835"/>
                </a:cubicBezTo>
                <a:cubicBezTo>
                  <a:pt x="904" y="930"/>
                  <a:pt x="830" y="1008"/>
                  <a:pt x="718" y="1020"/>
                </a:cubicBezTo>
                <a:cubicBezTo>
                  <a:pt x="714" y="1021"/>
                  <a:pt x="713" y="1018"/>
                  <a:pt x="713" y="1018"/>
                </a:cubicBezTo>
                <a:cubicBezTo>
                  <a:pt x="709" y="988"/>
                  <a:pt x="709" y="988"/>
                  <a:pt x="709" y="988"/>
                </a:cubicBezTo>
                <a:cubicBezTo>
                  <a:pt x="709" y="988"/>
                  <a:pt x="708" y="985"/>
                  <a:pt x="711" y="984"/>
                </a:cubicBezTo>
                <a:cubicBezTo>
                  <a:pt x="743" y="976"/>
                  <a:pt x="770" y="961"/>
                  <a:pt x="781" y="923"/>
                </a:cubicBezTo>
                <a:close/>
                <a:moveTo>
                  <a:pt x="373" y="97"/>
                </a:moveTo>
                <a:cubicBezTo>
                  <a:pt x="417" y="99"/>
                  <a:pt x="455" y="128"/>
                  <a:pt x="462" y="171"/>
                </a:cubicBezTo>
                <a:cubicBezTo>
                  <a:pt x="470" y="218"/>
                  <a:pt x="435" y="263"/>
                  <a:pt x="383" y="270"/>
                </a:cubicBezTo>
                <a:cubicBezTo>
                  <a:pt x="333" y="277"/>
                  <a:pt x="276" y="251"/>
                  <a:pt x="263" y="186"/>
                </a:cubicBezTo>
                <a:cubicBezTo>
                  <a:pt x="250" y="90"/>
                  <a:pt x="324" y="12"/>
                  <a:pt x="436" y="0"/>
                </a:cubicBezTo>
                <a:cubicBezTo>
                  <a:pt x="440" y="0"/>
                  <a:pt x="441" y="2"/>
                  <a:pt x="441" y="2"/>
                </a:cubicBezTo>
                <a:cubicBezTo>
                  <a:pt x="445" y="32"/>
                  <a:pt x="445" y="32"/>
                  <a:pt x="445" y="32"/>
                </a:cubicBezTo>
                <a:cubicBezTo>
                  <a:pt x="445" y="32"/>
                  <a:pt x="446" y="35"/>
                  <a:pt x="443" y="36"/>
                </a:cubicBezTo>
                <a:cubicBezTo>
                  <a:pt x="411" y="45"/>
                  <a:pt x="383" y="60"/>
                  <a:pt x="373" y="97"/>
                </a:cubicBezTo>
                <a:close/>
                <a:moveTo>
                  <a:pt x="123" y="97"/>
                </a:moveTo>
                <a:cubicBezTo>
                  <a:pt x="167" y="99"/>
                  <a:pt x="205" y="128"/>
                  <a:pt x="212" y="171"/>
                </a:cubicBezTo>
                <a:cubicBezTo>
                  <a:pt x="220" y="218"/>
                  <a:pt x="185" y="263"/>
                  <a:pt x="133" y="270"/>
                </a:cubicBezTo>
                <a:cubicBezTo>
                  <a:pt x="82" y="277"/>
                  <a:pt x="26" y="251"/>
                  <a:pt x="13" y="186"/>
                </a:cubicBezTo>
                <a:cubicBezTo>
                  <a:pt x="0" y="90"/>
                  <a:pt x="74" y="12"/>
                  <a:pt x="186" y="0"/>
                </a:cubicBezTo>
                <a:cubicBezTo>
                  <a:pt x="190" y="0"/>
                  <a:pt x="190" y="2"/>
                  <a:pt x="190" y="2"/>
                </a:cubicBezTo>
                <a:cubicBezTo>
                  <a:pt x="195" y="32"/>
                  <a:pt x="195" y="32"/>
                  <a:pt x="195" y="32"/>
                </a:cubicBezTo>
                <a:cubicBezTo>
                  <a:pt x="195" y="32"/>
                  <a:pt x="196" y="35"/>
                  <a:pt x="192" y="36"/>
                </a:cubicBezTo>
                <a:cubicBezTo>
                  <a:pt x="161" y="45"/>
                  <a:pt x="133" y="60"/>
                  <a:pt x="123" y="97"/>
                </a:cubicBez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36" name="Freeform 10">
            <a:extLst>
              <a:ext uri="{FF2B5EF4-FFF2-40B4-BE49-F238E27FC236}">
                <a16:creationId xmlns:a16="http://schemas.microsoft.com/office/drawing/2014/main" id="{F75193B7-9B2A-47C6-8C0A-EA0D95FE0158}"/>
              </a:ext>
            </a:extLst>
          </p:cNvPr>
          <p:cNvSpPr>
            <a:spLocks noEditPoints="1"/>
          </p:cNvSpPr>
          <p:nvPr/>
        </p:nvSpPr>
        <p:spPr bwMode="auto">
          <a:xfrm>
            <a:off x="9405798" y="3016757"/>
            <a:ext cx="729852" cy="609324"/>
          </a:xfrm>
          <a:custGeom>
            <a:avLst/>
            <a:gdLst>
              <a:gd name="T0" fmla="*/ 663 w 2840"/>
              <a:gd name="T1" fmla="*/ 238 h 2371"/>
              <a:gd name="T2" fmla="*/ 852 w 2840"/>
              <a:gd name="T3" fmla="*/ 238 h 2371"/>
              <a:gd name="T4" fmla="*/ 852 w 2840"/>
              <a:gd name="T5" fmla="*/ 2134 h 2371"/>
              <a:gd name="T6" fmla="*/ 663 w 2840"/>
              <a:gd name="T7" fmla="*/ 2134 h 2371"/>
              <a:gd name="T8" fmla="*/ 663 w 2840"/>
              <a:gd name="T9" fmla="*/ 238 h 2371"/>
              <a:gd name="T10" fmla="*/ 1988 w 2840"/>
              <a:gd name="T11" fmla="*/ 0 h 2371"/>
              <a:gd name="T12" fmla="*/ 2177 w 2840"/>
              <a:gd name="T13" fmla="*/ 0 h 2371"/>
              <a:gd name="T14" fmla="*/ 2177 w 2840"/>
              <a:gd name="T15" fmla="*/ 2371 h 2371"/>
              <a:gd name="T16" fmla="*/ 1988 w 2840"/>
              <a:gd name="T17" fmla="*/ 2371 h 2371"/>
              <a:gd name="T18" fmla="*/ 1988 w 2840"/>
              <a:gd name="T19" fmla="*/ 0 h 2371"/>
              <a:gd name="T20" fmla="*/ 994 w 2840"/>
              <a:gd name="T21" fmla="*/ 521 h 2371"/>
              <a:gd name="T22" fmla="*/ 1183 w 2840"/>
              <a:gd name="T23" fmla="*/ 521 h 2371"/>
              <a:gd name="T24" fmla="*/ 1183 w 2840"/>
              <a:gd name="T25" fmla="*/ 1850 h 2371"/>
              <a:gd name="T26" fmla="*/ 994 w 2840"/>
              <a:gd name="T27" fmla="*/ 1850 h 2371"/>
              <a:gd name="T28" fmla="*/ 994 w 2840"/>
              <a:gd name="T29" fmla="*/ 521 h 2371"/>
              <a:gd name="T30" fmla="*/ 1657 w 2840"/>
              <a:gd name="T31" fmla="*/ 331 h 2371"/>
              <a:gd name="T32" fmla="*/ 1846 w 2840"/>
              <a:gd name="T33" fmla="*/ 331 h 2371"/>
              <a:gd name="T34" fmla="*/ 1846 w 2840"/>
              <a:gd name="T35" fmla="*/ 2040 h 2371"/>
              <a:gd name="T36" fmla="*/ 1657 w 2840"/>
              <a:gd name="T37" fmla="*/ 2040 h 2371"/>
              <a:gd name="T38" fmla="*/ 1657 w 2840"/>
              <a:gd name="T39" fmla="*/ 331 h 2371"/>
              <a:gd name="T40" fmla="*/ 2318 w 2840"/>
              <a:gd name="T41" fmla="*/ 521 h 2371"/>
              <a:gd name="T42" fmla="*/ 2507 w 2840"/>
              <a:gd name="T43" fmla="*/ 521 h 2371"/>
              <a:gd name="T44" fmla="*/ 2507 w 2840"/>
              <a:gd name="T45" fmla="*/ 1850 h 2371"/>
              <a:gd name="T46" fmla="*/ 2318 w 2840"/>
              <a:gd name="T47" fmla="*/ 1850 h 2371"/>
              <a:gd name="T48" fmla="*/ 2318 w 2840"/>
              <a:gd name="T49" fmla="*/ 521 h 2371"/>
              <a:gd name="T50" fmla="*/ 333 w 2840"/>
              <a:gd name="T51" fmla="*/ 711 h 2371"/>
              <a:gd name="T52" fmla="*/ 522 w 2840"/>
              <a:gd name="T53" fmla="*/ 711 h 2371"/>
              <a:gd name="T54" fmla="*/ 522 w 2840"/>
              <a:gd name="T55" fmla="*/ 1661 h 2371"/>
              <a:gd name="T56" fmla="*/ 333 w 2840"/>
              <a:gd name="T57" fmla="*/ 1661 h 2371"/>
              <a:gd name="T58" fmla="*/ 333 w 2840"/>
              <a:gd name="T59" fmla="*/ 711 h 2371"/>
              <a:gd name="T60" fmla="*/ 1324 w 2840"/>
              <a:gd name="T61" fmla="*/ 854 h 2371"/>
              <a:gd name="T62" fmla="*/ 1516 w 2840"/>
              <a:gd name="T63" fmla="*/ 854 h 2371"/>
              <a:gd name="T64" fmla="*/ 1516 w 2840"/>
              <a:gd name="T65" fmla="*/ 1517 h 2371"/>
              <a:gd name="T66" fmla="*/ 1324 w 2840"/>
              <a:gd name="T67" fmla="*/ 1517 h 2371"/>
              <a:gd name="T68" fmla="*/ 1324 w 2840"/>
              <a:gd name="T69" fmla="*/ 854 h 2371"/>
              <a:gd name="T70" fmla="*/ 2651 w 2840"/>
              <a:gd name="T71" fmla="*/ 900 h 2371"/>
              <a:gd name="T72" fmla="*/ 2840 w 2840"/>
              <a:gd name="T73" fmla="*/ 900 h 2371"/>
              <a:gd name="T74" fmla="*/ 2840 w 2840"/>
              <a:gd name="T75" fmla="*/ 1471 h 2371"/>
              <a:gd name="T76" fmla="*/ 2651 w 2840"/>
              <a:gd name="T77" fmla="*/ 1471 h 2371"/>
              <a:gd name="T78" fmla="*/ 2651 w 2840"/>
              <a:gd name="T79" fmla="*/ 900 h 2371"/>
              <a:gd name="T80" fmla="*/ 0 w 2840"/>
              <a:gd name="T81" fmla="*/ 1090 h 2371"/>
              <a:gd name="T82" fmla="*/ 189 w 2840"/>
              <a:gd name="T83" fmla="*/ 1090 h 2371"/>
              <a:gd name="T84" fmla="*/ 189 w 2840"/>
              <a:gd name="T85" fmla="*/ 1281 h 2371"/>
              <a:gd name="T86" fmla="*/ 0 w 2840"/>
              <a:gd name="T87" fmla="*/ 1281 h 2371"/>
              <a:gd name="T88" fmla="*/ 0 w 2840"/>
              <a:gd name="T89" fmla="*/ 109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2371">
                <a:moveTo>
                  <a:pt x="663" y="238"/>
                </a:moveTo>
                <a:lnTo>
                  <a:pt x="852" y="238"/>
                </a:lnTo>
                <a:lnTo>
                  <a:pt x="852" y="2134"/>
                </a:lnTo>
                <a:lnTo>
                  <a:pt x="663" y="2134"/>
                </a:lnTo>
                <a:lnTo>
                  <a:pt x="663" y="238"/>
                </a:lnTo>
                <a:close/>
                <a:moveTo>
                  <a:pt x="1988" y="0"/>
                </a:moveTo>
                <a:lnTo>
                  <a:pt x="2177" y="0"/>
                </a:lnTo>
                <a:lnTo>
                  <a:pt x="2177" y="2371"/>
                </a:lnTo>
                <a:lnTo>
                  <a:pt x="1988" y="2371"/>
                </a:lnTo>
                <a:lnTo>
                  <a:pt x="1988" y="0"/>
                </a:lnTo>
                <a:close/>
                <a:moveTo>
                  <a:pt x="994" y="521"/>
                </a:moveTo>
                <a:lnTo>
                  <a:pt x="1183" y="521"/>
                </a:lnTo>
                <a:lnTo>
                  <a:pt x="1183" y="1850"/>
                </a:lnTo>
                <a:lnTo>
                  <a:pt x="994" y="1850"/>
                </a:lnTo>
                <a:lnTo>
                  <a:pt x="994" y="521"/>
                </a:lnTo>
                <a:close/>
                <a:moveTo>
                  <a:pt x="1657" y="331"/>
                </a:moveTo>
                <a:lnTo>
                  <a:pt x="1846" y="331"/>
                </a:lnTo>
                <a:lnTo>
                  <a:pt x="1846" y="2040"/>
                </a:lnTo>
                <a:lnTo>
                  <a:pt x="1657" y="2040"/>
                </a:lnTo>
                <a:lnTo>
                  <a:pt x="1657" y="331"/>
                </a:lnTo>
                <a:close/>
                <a:moveTo>
                  <a:pt x="2318" y="521"/>
                </a:moveTo>
                <a:lnTo>
                  <a:pt x="2507" y="521"/>
                </a:lnTo>
                <a:lnTo>
                  <a:pt x="2507" y="1850"/>
                </a:lnTo>
                <a:lnTo>
                  <a:pt x="2318" y="1850"/>
                </a:lnTo>
                <a:lnTo>
                  <a:pt x="2318" y="521"/>
                </a:lnTo>
                <a:close/>
                <a:moveTo>
                  <a:pt x="333" y="711"/>
                </a:moveTo>
                <a:lnTo>
                  <a:pt x="522" y="711"/>
                </a:lnTo>
                <a:lnTo>
                  <a:pt x="522" y="1661"/>
                </a:lnTo>
                <a:lnTo>
                  <a:pt x="333" y="1661"/>
                </a:lnTo>
                <a:lnTo>
                  <a:pt x="333" y="711"/>
                </a:lnTo>
                <a:close/>
                <a:moveTo>
                  <a:pt x="1324" y="854"/>
                </a:moveTo>
                <a:lnTo>
                  <a:pt x="1516" y="854"/>
                </a:lnTo>
                <a:lnTo>
                  <a:pt x="1516" y="1517"/>
                </a:lnTo>
                <a:lnTo>
                  <a:pt x="1324" y="1517"/>
                </a:lnTo>
                <a:lnTo>
                  <a:pt x="1324" y="854"/>
                </a:lnTo>
                <a:close/>
                <a:moveTo>
                  <a:pt x="2651" y="900"/>
                </a:moveTo>
                <a:lnTo>
                  <a:pt x="2840" y="900"/>
                </a:lnTo>
                <a:lnTo>
                  <a:pt x="2840" y="1471"/>
                </a:lnTo>
                <a:lnTo>
                  <a:pt x="2651" y="1471"/>
                </a:lnTo>
                <a:lnTo>
                  <a:pt x="2651" y="900"/>
                </a:lnTo>
                <a:close/>
                <a:moveTo>
                  <a:pt x="0" y="1090"/>
                </a:moveTo>
                <a:lnTo>
                  <a:pt x="189" y="1090"/>
                </a:lnTo>
                <a:lnTo>
                  <a:pt x="189" y="1281"/>
                </a:lnTo>
                <a:lnTo>
                  <a:pt x="0" y="1281"/>
                </a:lnTo>
                <a:lnTo>
                  <a:pt x="0" y="1090"/>
                </a:ln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nvGrpSpPr>
          <p:cNvPr id="20" name="Group 19">
            <a:extLst>
              <a:ext uri="{FF2B5EF4-FFF2-40B4-BE49-F238E27FC236}">
                <a16:creationId xmlns:a16="http://schemas.microsoft.com/office/drawing/2014/main" id="{95E17712-AEF8-4108-A409-4C1D746214F1}"/>
              </a:ext>
            </a:extLst>
          </p:cNvPr>
          <p:cNvGrpSpPr/>
          <p:nvPr/>
        </p:nvGrpSpPr>
        <p:grpSpPr>
          <a:xfrm>
            <a:off x="1729" y="255064"/>
            <a:ext cx="1188671" cy="956848"/>
            <a:chOff x="864" y="254613"/>
            <a:chExt cx="1188839" cy="956984"/>
          </a:xfrm>
        </p:grpSpPr>
        <p:sp>
          <p:nvSpPr>
            <p:cNvPr id="34" name="Rectangle 33"/>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16084DAB-62DA-4BAC-8404-0E1191913BA1}"/>
                </a:ext>
              </a:extLst>
            </p:cNvPr>
            <p:cNvGrpSpPr>
              <a:grpSpLocks noChangeAspect="1"/>
            </p:cNvGrpSpPr>
            <p:nvPr/>
          </p:nvGrpSpPr>
          <p:grpSpPr bwMode="auto">
            <a:xfrm>
              <a:off x="280465" y="471791"/>
              <a:ext cx="624195" cy="534165"/>
              <a:chOff x="1" y="3"/>
              <a:chExt cx="2697" cy="2308"/>
            </a:xfrm>
            <a:solidFill>
              <a:schemeClr val="bg2"/>
            </a:solidFill>
          </p:grpSpPr>
          <p:sp>
            <p:nvSpPr>
              <p:cNvPr id="41" name="Freeform 5">
                <a:extLst>
                  <a:ext uri="{FF2B5EF4-FFF2-40B4-BE49-F238E27FC236}">
                    <a16:creationId xmlns:a16="http://schemas.microsoft.com/office/drawing/2014/main" id="{6D54119A-34B3-49E0-BB21-5B94D4C69C8F}"/>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42" name="Freeform 6">
                <a:extLst>
                  <a:ext uri="{FF2B5EF4-FFF2-40B4-BE49-F238E27FC236}">
                    <a16:creationId xmlns:a16="http://schemas.microsoft.com/office/drawing/2014/main" id="{0CF0CDB0-3B79-4AA4-9C3D-C4F07E2C4094}"/>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grpSp>
    </p:spTree>
    <p:extLst>
      <p:ext uri="{BB962C8B-B14F-4D97-AF65-F5344CB8AC3E}">
        <p14:creationId xmlns:p14="http://schemas.microsoft.com/office/powerpoint/2010/main" val="25509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p:bldP spid="25" grpId="0"/>
      <p:bldP spid="27" grpId="0"/>
      <p:bldP spid="28" grpId="0"/>
      <p:bldP spid="30" grpId="0"/>
      <p:bldP spid="31" grpId="0"/>
      <p:bldP spid="35"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90402" y="254050"/>
            <a:ext cx="10753879" cy="957862"/>
          </a:xfrm>
          <a:prstGeom prst="rect">
            <a:avLst/>
          </a:prstGeom>
          <a:solidFill>
            <a:schemeClr val="bg1">
              <a:lumMod val="95000"/>
            </a:schemeClr>
          </a:solidFill>
        </p:spPr>
        <p:txBody>
          <a:bodyPr vert="horz" wrap="square" lIns="179234" tIns="89617" rIns="143387" bIns="8961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009">
              <a:defRPr/>
            </a:pPr>
            <a:r>
              <a:rPr lang="en-US" sz="4800">
                <a:gradFill>
                  <a:gsLst>
                    <a:gs pos="1250">
                      <a:srgbClr val="353535"/>
                    </a:gs>
                    <a:gs pos="100000">
                      <a:srgbClr val="353535"/>
                    </a:gs>
                  </a:gsLst>
                  <a:lin ang="5400000" scaled="0"/>
                </a:gradFill>
                <a:latin typeface="Segoe UI Light"/>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986" y="5190785"/>
            <a:ext cx="2687340"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400" y="5684514"/>
            <a:ext cx="2688511" cy="673456"/>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sentiment, key </a:t>
            </a:r>
            <a:b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1187" y="2943787"/>
            <a:ext cx="2679020" cy="402392"/>
          </a:xfrm>
          <a:prstGeom prst="rect">
            <a:avLst/>
          </a:prstGeom>
          <a:noFill/>
        </p:spPr>
        <p:txBody>
          <a:bodyPr wrap="square" lIns="175711" tIns="89617" rIns="175711" bIns="89617"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6442" y="3266877"/>
            <a:ext cx="2688511" cy="479739"/>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2130" y="2943787"/>
            <a:ext cx="2897050" cy="402392"/>
          </a:xfrm>
          <a:prstGeom prst="rect">
            <a:avLst/>
          </a:prstGeom>
          <a:noFill/>
        </p:spPr>
        <p:txBody>
          <a:bodyPr wrap="square" lIns="175711" tIns="89617" rIns="175711" bIns="89617"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400" y="3266876"/>
            <a:ext cx="2688511" cy="673456"/>
          </a:xfrm>
          <a:prstGeom prst="rect">
            <a:avLst/>
          </a:prstGeom>
        </p:spPr>
        <p:txBody>
          <a:bodyPr wrap="square">
            <a:spAutoFit/>
          </a:bodyPr>
          <a:lstStyle/>
          <a:p>
            <a:pPr algn="ctr" defTabSz="913963">
              <a:lnSpc>
                <a:spcPct val="90000"/>
              </a:lnSpc>
              <a:spcAft>
                <a:spcPts val="574"/>
              </a:spcAft>
              <a:defRPr/>
            </a:pPr>
            <a: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Leverage the power of </a:t>
            </a:r>
            <a:b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models trained </a:t>
            </a:r>
            <a:b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6744" y="2943787"/>
            <a:ext cx="2595082" cy="402392"/>
          </a:xfrm>
          <a:prstGeom prst="rect">
            <a:avLst/>
          </a:prstGeom>
          <a:noFill/>
        </p:spPr>
        <p:txBody>
          <a:bodyPr wrap="square" lIns="175711" tIns="89617" rIns="175711" bIns="89617"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029" y="3266877"/>
            <a:ext cx="2688511" cy="479739"/>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parse complex text </a:t>
            </a:r>
            <a:b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706" y="5077968"/>
            <a:ext cx="2803982" cy="726700"/>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Understanding </a:t>
            </a:r>
            <a:b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6442" y="5684516"/>
            <a:ext cx="2688511" cy="479739"/>
          </a:xfrm>
          <a:prstGeom prst="rect">
            <a:avLst/>
          </a:prstGeom>
        </p:spPr>
        <p:txBody>
          <a:bodyPr wrap="square">
            <a:spAutoFit/>
          </a:bodyPr>
          <a:lstStyle/>
          <a:p>
            <a:pPr algn="ctr" defTabSz="913963">
              <a:lnSpc>
                <a:spcPct val="90000"/>
              </a:lnSpc>
              <a:spcAft>
                <a:spcPts val="574"/>
              </a:spcAft>
              <a:defRPr/>
            </a:pPr>
            <a: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029" y="5684516"/>
            <a:ext cx="2688511" cy="479739"/>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perform speech </a:t>
            </a:r>
            <a:b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text translation</a:t>
            </a:r>
          </a:p>
        </p:txBody>
      </p:sp>
      <p:sp>
        <p:nvSpPr>
          <p:cNvPr id="70" name="TextBox 69"/>
          <p:cNvSpPr txBox="1"/>
          <p:nvPr/>
        </p:nvSpPr>
        <p:spPr>
          <a:xfrm>
            <a:off x="8604184" y="5190785"/>
            <a:ext cx="1920205"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Translator</a:t>
            </a:r>
          </a:p>
        </p:txBody>
      </p:sp>
      <p:sp>
        <p:nvSpPr>
          <p:cNvPr id="45" name="Rectangle 44"/>
          <p:cNvSpPr/>
          <p:nvPr/>
        </p:nvSpPr>
        <p:spPr bwMode="auto">
          <a:xfrm>
            <a:off x="1190402" y="125930"/>
            <a:ext cx="77348" cy="1244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1729" y="255064"/>
            <a:ext cx="1188671" cy="956848"/>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856" y="1982915"/>
            <a:ext cx="602207" cy="603480"/>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188" y="2081086"/>
            <a:ext cx="807103" cy="417378"/>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7345" y="4339012"/>
            <a:ext cx="616413" cy="539742"/>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608" y="4378201"/>
            <a:ext cx="653333" cy="448848"/>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3767" y="4299677"/>
            <a:ext cx="604584" cy="606121"/>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93" y="2139841"/>
            <a:ext cx="784764" cy="323005"/>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a:extLst>
              <a:ext uri="{FF2B5EF4-FFF2-40B4-BE49-F238E27FC236}">
                <a16:creationId xmlns:a16="http://schemas.microsoft.com/office/drawing/2014/main" id="{AFFE8BC7-2204-479B-A141-0E182026BFFC}"/>
              </a:ext>
            </a:extLst>
          </p:cNvPr>
          <p:cNvSpPr txBox="1">
            <a:spLocks/>
          </p:cNvSpPr>
          <p:nvPr/>
        </p:nvSpPr>
        <p:spPr>
          <a:xfrm>
            <a:off x="1190402" y="254050"/>
            <a:ext cx="10753879" cy="957862"/>
          </a:xfrm>
          <a:prstGeom prst="rect">
            <a:avLst/>
          </a:prstGeom>
          <a:solidFill>
            <a:schemeClr val="bg1">
              <a:lumMod val="95000"/>
            </a:schemeClr>
          </a:solidFill>
        </p:spPr>
        <p:txBody>
          <a:bodyPr vert="horz" wrap="square" lIns="179234" tIns="89617" rIns="143387" bIns="8961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009">
              <a:defRPr/>
            </a:pPr>
            <a:r>
              <a:rPr lang="en-US" sz="4800">
                <a:gradFill>
                  <a:gsLst>
                    <a:gs pos="1250">
                      <a:srgbClr val="353535"/>
                    </a:gs>
                    <a:gs pos="100000">
                      <a:srgbClr val="353535"/>
                    </a:gs>
                  </a:gsLst>
                  <a:lin ang="5400000" scaled="0"/>
                </a:gradFill>
                <a:latin typeface="Segoe UI Light"/>
              </a:rPr>
              <a:t>Knowledge</a:t>
            </a:r>
            <a:endParaRPr lang="en-US" sz="4610">
              <a:gradFill>
                <a:gsLst>
                  <a:gs pos="1250">
                    <a:srgbClr val="353535"/>
                  </a:gs>
                  <a:gs pos="100000">
                    <a:srgbClr val="353535"/>
                  </a:gs>
                </a:gsLst>
                <a:lin ang="5400000" scaled="0"/>
              </a:gradFill>
              <a:latin typeface="Segoe UI Light"/>
            </a:endParaRPr>
          </a:p>
        </p:txBody>
      </p:sp>
      <p:sp>
        <p:nvSpPr>
          <p:cNvPr id="91" name="TextBox 90"/>
          <p:cNvSpPr txBox="1"/>
          <p:nvPr/>
        </p:nvSpPr>
        <p:spPr>
          <a:xfrm>
            <a:off x="856018" y="2996160"/>
            <a:ext cx="2972570"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Academic Knowledge API</a:t>
            </a:r>
          </a:p>
        </p:txBody>
      </p:sp>
      <p:sp>
        <p:nvSpPr>
          <p:cNvPr id="92" name="Rectangle 91"/>
          <p:cNvSpPr/>
          <p:nvPr/>
        </p:nvSpPr>
        <p:spPr>
          <a:xfrm>
            <a:off x="701507" y="3412600"/>
            <a:ext cx="3281592" cy="479739"/>
          </a:xfrm>
          <a:prstGeom prst="rect">
            <a:avLst/>
          </a:prstGeom>
        </p:spPr>
        <p:txBody>
          <a:bodyPr wrap="square">
            <a:spAutoFit/>
          </a:bodyPr>
          <a:lstStyle/>
          <a:p>
            <a:pPr algn="ctr" defTabSz="913963">
              <a:lnSpc>
                <a:spcPct val="90000"/>
              </a:lnSpc>
              <a:spcAft>
                <a:spcPts val="574"/>
              </a:spcAft>
              <a:defRPr/>
            </a:pPr>
            <a: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Explore relationships among academic papers, journals, and authors</a:t>
            </a:r>
          </a:p>
        </p:txBody>
      </p:sp>
      <p:sp>
        <p:nvSpPr>
          <p:cNvPr id="97" name="TextBox 96"/>
          <p:cNvSpPr txBox="1"/>
          <p:nvPr/>
        </p:nvSpPr>
        <p:spPr>
          <a:xfrm>
            <a:off x="4513046" y="2993745"/>
            <a:ext cx="3270956" cy="500875"/>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 Exploration Service</a:t>
            </a:r>
          </a:p>
        </p:txBody>
      </p:sp>
      <p:sp>
        <p:nvSpPr>
          <p:cNvPr id="98" name="Rectangle 97"/>
          <p:cNvSpPr/>
          <p:nvPr/>
        </p:nvSpPr>
        <p:spPr>
          <a:xfrm>
            <a:off x="4792453" y="3412600"/>
            <a:ext cx="2712142" cy="479739"/>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Add interactive search over structured data to your project</a:t>
            </a:r>
          </a:p>
        </p:txBody>
      </p:sp>
      <p:sp>
        <p:nvSpPr>
          <p:cNvPr id="100" name="TextBox 99"/>
          <p:cNvSpPr txBox="1"/>
          <p:nvPr/>
        </p:nvSpPr>
        <p:spPr>
          <a:xfrm>
            <a:off x="8505958" y="2993653"/>
            <a:ext cx="2561624"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Entity Linking Service</a:t>
            </a:r>
          </a:p>
        </p:txBody>
      </p:sp>
      <p:sp>
        <p:nvSpPr>
          <p:cNvPr id="101" name="Rectangle 100"/>
          <p:cNvSpPr/>
          <p:nvPr/>
        </p:nvSpPr>
        <p:spPr>
          <a:xfrm>
            <a:off x="8455562" y="3412598"/>
            <a:ext cx="2662418" cy="479550"/>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Contextually extend knowledge of people, locations, and events</a:t>
            </a:r>
          </a:p>
        </p:txBody>
      </p:sp>
      <p:sp>
        <p:nvSpPr>
          <p:cNvPr id="123" name="Freeform 5"/>
          <p:cNvSpPr>
            <a:spLocks noEditPoints="1"/>
          </p:cNvSpPr>
          <p:nvPr/>
        </p:nvSpPr>
        <p:spPr bwMode="auto">
          <a:xfrm>
            <a:off x="2672482" y="5837105"/>
            <a:ext cx="953776" cy="949950"/>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p>
            <a:pPr defTabSz="913963">
              <a:defRPr/>
            </a:pPr>
            <a:endParaRPr lang="en-US" sz="1370">
              <a:solidFill>
                <a:srgbClr val="353535"/>
              </a:solidFill>
              <a:latin typeface="Segoe UI Semilight"/>
            </a:endParaRPr>
          </a:p>
        </p:txBody>
      </p:sp>
      <p:sp>
        <p:nvSpPr>
          <p:cNvPr id="42" name="Rectangle 41"/>
          <p:cNvSpPr/>
          <p:nvPr/>
        </p:nvSpPr>
        <p:spPr bwMode="auto">
          <a:xfrm>
            <a:off x="1190402" y="125930"/>
            <a:ext cx="77348" cy="1244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a:xfrm>
            <a:off x="760905" y="5730282"/>
            <a:ext cx="3162795" cy="479739"/>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Provide personalized product recommendations for your customers</a:t>
            </a:r>
          </a:p>
        </p:txBody>
      </p:sp>
      <p:sp>
        <p:nvSpPr>
          <p:cNvPr id="61" name="TextBox 60"/>
          <p:cNvSpPr txBox="1"/>
          <p:nvPr/>
        </p:nvSpPr>
        <p:spPr>
          <a:xfrm>
            <a:off x="4723322" y="5311334"/>
            <a:ext cx="2850405"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Decision Service</a:t>
            </a:r>
          </a:p>
        </p:txBody>
      </p:sp>
      <p:sp>
        <p:nvSpPr>
          <p:cNvPr id="64" name="Rectangle 63"/>
          <p:cNvSpPr/>
          <p:nvPr/>
        </p:nvSpPr>
        <p:spPr>
          <a:xfrm>
            <a:off x="4592630" y="5730282"/>
            <a:ext cx="3111788" cy="479739"/>
          </a:xfrm>
          <a:prstGeom prst="rect">
            <a:avLst/>
          </a:prstGeom>
        </p:spPr>
        <p:txBody>
          <a:bodyPr wrap="square">
            <a:spAutoFit/>
          </a:bodyPr>
          <a:lstStyle/>
          <a:p>
            <a:pPr algn="ctr" defTabSz="913963">
              <a:lnSpc>
                <a:spcPct val="90000"/>
              </a:lnSpc>
              <a:spcAft>
                <a:spcPts val="574"/>
              </a:spcAft>
              <a:defRPr/>
            </a:pPr>
            <a: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custom experiences with adaptive, contextual decision-making</a:t>
            </a:r>
          </a:p>
        </p:txBody>
      </p:sp>
      <p:sp>
        <p:nvSpPr>
          <p:cNvPr id="69" name="TextBox 68"/>
          <p:cNvSpPr txBox="1"/>
          <p:nvPr/>
        </p:nvSpPr>
        <p:spPr>
          <a:xfrm>
            <a:off x="1061491" y="5311334"/>
            <a:ext cx="2561624"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Recommendations API</a:t>
            </a:r>
          </a:p>
        </p:txBody>
      </p:sp>
      <p:sp>
        <p:nvSpPr>
          <p:cNvPr id="43" name="TextBox 42">
            <a:extLst>
              <a:ext uri="{FF2B5EF4-FFF2-40B4-BE49-F238E27FC236}">
                <a16:creationId xmlns:a16="http://schemas.microsoft.com/office/drawing/2014/main" id="{7291256A-E2CE-4416-A7CF-BD83E4D38FB1}"/>
              </a:ext>
            </a:extLst>
          </p:cNvPr>
          <p:cNvSpPr txBox="1"/>
          <p:nvPr/>
        </p:nvSpPr>
        <p:spPr>
          <a:xfrm>
            <a:off x="8505958" y="5311334"/>
            <a:ext cx="2561624"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err="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QnA</a:t>
            </a: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 Maker</a:t>
            </a:r>
          </a:p>
        </p:txBody>
      </p:sp>
      <p:sp>
        <p:nvSpPr>
          <p:cNvPr id="45" name="Rectangle 44">
            <a:extLst>
              <a:ext uri="{FF2B5EF4-FFF2-40B4-BE49-F238E27FC236}">
                <a16:creationId xmlns:a16="http://schemas.microsoft.com/office/drawing/2014/main" id="{6ECB4B9C-488A-44F4-A438-DBAA57B31A46}"/>
              </a:ext>
            </a:extLst>
          </p:cNvPr>
          <p:cNvSpPr/>
          <p:nvPr/>
        </p:nvSpPr>
        <p:spPr>
          <a:xfrm>
            <a:off x="8216927" y="5730280"/>
            <a:ext cx="3139687" cy="470190"/>
          </a:xfrm>
          <a:prstGeom prst="rect">
            <a:avLst/>
          </a:prstGeom>
        </p:spPr>
        <p:txBody>
          <a:bodyPr wrap="square">
            <a:spAutoFit/>
          </a:bodyPr>
          <a:lstStyle/>
          <a:p>
            <a:pPr algn="ctr" defTabSz="913963">
              <a:lnSpc>
                <a:spcPct val="90000"/>
              </a:lnSpc>
              <a:spcAft>
                <a:spcPts val="574"/>
              </a:spcAft>
              <a:defRPr/>
            </a:pPr>
            <a: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Distill information into conversational, easy-to-navigate answers</a:t>
            </a:r>
          </a:p>
        </p:txBody>
      </p:sp>
      <p:sp>
        <p:nvSpPr>
          <p:cNvPr id="53" name="Freeform 5">
            <a:extLst>
              <a:ext uri="{FF2B5EF4-FFF2-40B4-BE49-F238E27FC236}">
                <a16:creationId xmlns:a16="http://schemas.microsoft.com/office/drawing/2014/main" id="{1196FA04-0681-4068-A007-5A846A1D820B}"/>
              </a:ext>
            </a:extLst>
          </p:cNvPr>
          <p:cNvSpPr>
            <a:spLocks noEditPoints="1"/>
          </p:cNvSpPr>
          <p:nvPr/>
        </p:nvSpPr>
        <p:spPr bwMode="auto">
          <a:xfrm>
            <a:off x="1992904" y="2100364"/>
            <a:ext cx="686715" cy="585456"/>
          </a:xfrm>
          <a:custGeom>
            <a:avLst/>
            <a:gdLst>
              <a:gd name="T0" fmla="*/ 1414 w 2828"/>
              <a:gd name="T1" fmla="*/ 0 h 2411"/>
              <a:gd name="T2" fmla="*/ 0 w 2828"/>
              <a:gd name="T3" fmla="*/ 936 h 2411"/>
              <a:gd name="T4" fmla="*/ 628 w 2828"/>
              <a:gd name="T5" fmla="*/ 1353 h 2411"/>
              <a:gd name="T6" fmla="*/ 443 w 2828"/>
              <a:gd name="T7" fmla="*/ 1773 h 2411"/>
              <a:gd name="T8" fmla="*/ 1404 w 2828"/>
              <a:gd name="T9" fmla="*/ 2411 h 2411"/>
              <a:gd name="T10" fmla="*/ 2360 w 2828"/>
              <a:gd name="T11" fmla="*/ 1778 h 2411"/>
              <a:gd name="T12" fmla="*/ 2204 w 2828"/>
              <a:gd name="T13" fmla="*/ 1348 h 2411"/>
              <a:gd name="T14" fmla="*/ 2639 w 2828"/>
              <a:gd name="T15" fmla="*/ 1061 h 2411"/>
              <a:gd name="T16" fmla="*/ 2639 w 2828"/>
              <a:gd name="T17" fmla="*/ 1742 h 2411"/>
              <a:gd name="T18" fmla="*/ 2828 w 2828"/>
              <a:gd name="T19" fmla="*/ 1742 h 2411"/>
              <a:gd name="T20" fmla="*/ 2828 w 2828"/>
              <a:gd name="T21" fmla="*/ 936 h 2411"/>
              <a:gd name="T22" fmla="*/ 1414 w 2828"/>
              <a:gd name="T23" fmla="*/ 0 h 2411"/>
              <a:gd name="T24" fmla="*/ 343 w 2828"/>
              <a:gd name="T25" fmla="*/ 936 h 2411"/>
              <a:gd name="T26" fmla="*/ 1414 w 2828"/>
              <a:gd name="T27" fmla="*/ 227 h 2411"/>
              <a:gd name="T28" fmla="*/ 2485 w 2828"/>
              <a:gd name="T29" fmla="*/ 936 h 2411"/>
              <a:gd name="T30" fmla="*/ 1414 w 2828"/>
              <a:gd name="T31" fmla="*/ 1646 h 2411"/>
              <a:gd name="T32" fmla="*/ 343 w 2828"/>
              <a:gd name="T33" fmla="*/ 936 h 2411"/>
              <a:gd name="T34" fmla="*/ 2042 w 2828"/>
              <a:gd name="T35" fmla="*/ 1457 h 2411"/>
              <a:gd name="T36" fmla="*/ 2132 w 2828"/>
              <a:gd name="T37" fmla="*/ 1701 h 2411"/>
              <a:gd name="T38" fmla="*/ 1404 w 2828"/>
              <a:gd name="T39" fmla="*/ 2184 h 2411"/>
              <a:gd name="T40" fmla="*/ 680 w 2828"/>
              <a:gd name="T41" fmla="*/ 1705 h 2411"/>
              <a:gd name="T42" fmla="*/ 788 w 2828"/>
              <a:gd name="T43" fmla="*/ 1459 h 2411"/>
              <a:gd name="T44" fmla="*/ 1414 w 2828"/>
              <a:gd name="T45" fmla="*/ 1873 h 2411"/>
              <a:gd name="T46" fmla="*/ 2042 w 2828"/>
              <a:gd name="T47" fmla="*/ 1457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28" h="2411">
                <a:moveTo>
                  <a:pt x="1414" y="0"/>
                </a:moveTo>
                <a:lnTo>
                  <a:pt x="0" y="936"/>
                </a:lnTo>
                <a:lnTo>
                  <a:pt x="628" y="1353"/>
                </a:lnTo>
                <a:lnTo>
                  <a:pt x="443" y="1773"/>
                </a:lnTo>
                <a:lnTo>
                  <a:pt x="1404" y="2411"/>
                </a:lnTo>
                <a:lnTo>
                  <a:pt x="2360" y="1778"/>
                </a:lnTo>
                <a:lnTo>
                  <a:pt x="2204" y="1348"/>
                </a:lnTo>
                <a:lnTo>
                  <a:pt x="2639" y="1061"/>
                </a:lnTo>
                <a:lnTo>
                  <a:pt x="2639" y="1742"/>
                </a:lnTo>
                <a:lnTo>
                  <a:pt x="2828" y="1742"/>
                </a:lnTo>
                <a:lnTo>
                  <a:pt x="2828" y="936"/>
                </a:lnTo>
                <a:lnTo>
                  <a:pt x="1414" y="0"/>
                </a:lnTo>
                <a:close/>
                <a:moveTo>
                  <a:pt x="343" y="936"/>
                </a:moveTo>
                <a:lnTo>
                  <a:pt x="1414" y="227"/>
                </a:lnTo>
                <a:lnTo>
                  <a:pt x="2485" y="936"/>
                </a:lnTo>
                <a:lnTo>
                  <a:pt x="1414" y="1646"/>
                </a:lnTo>
                <a:lnTo>
                  <a:pt x="343" y="936"/>
                </a:lnTo>
                <a:close/>
                <a:moveTo>
                  <a:pt x="2042" y="1457"/>
                </a:moveTo>
                <a:lnTo>
                  <a:pt x="2132" y="1701"/>
                </a:lnTo>
                <a:lnTo>
                  <a:pt x="1404" y="2184"/>
                </a:lnTo>
                <a:lnTo>
                  <a:pt x="680" y="1705"/>
                </a:lnTo>
                <a:lnTo>
                  <a:pt x="788" y="1459"/>
                </a:lnTo>
                <a:lnTo>
                  <a:pt x="1414" y="1873"/>
                </a:lnTo>
                <a:lnTo>
                  <a:pt x="2042" y="1457"/>
                </a:ln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nvGrpSpPr>
          <p:cNvPr id="54" name="Group 8">
            <a:extLst>
              <a:ext uri="{FF2B5EF4-FFF2-40B4-BE49-F238E27FC236}">
                <a16:creationId xmlns:a16="http://schemas.microsoft.com/office/drawing/2014/main" id="{DF5983E9-3710-4D53-8AFA-E5F4C43E03A7}"/>
              </a:ext>
            </a:extLst>
          </p:cNvPr>
          <p:cNvGrpSpPr>
            <a:grpSpLocks noChangeAspect="1"/>
          </p:cNvGrpSpPr>
          <p:nvPr/>
        </p:nvGrpSpPr>
        <p:grpSpPr bwMode="auto">
          <a:xfrm>
            <a:off x="5817004" y="4467690"/>
            <a:ext cx="652756" cy="578573"/>
            <a:chOff x="0" y="2"/>
            <a:chExt cx="2675" cy="2371"/>
          </a:xfrm>
          <a:solidFill>
            <a:srgbClr val="047CDA"/>
          </a:solidFill>
        </p:grpSpPr>
        <p:sp>
          <p:nvSpPr>
            <p:cNvPr id="55" name="Freeform 9">
              <a:extLst>
                <a:ext uri="{FF2B5EF4-FFF2-40B4-BE49-F238E27FC236}">
                  <a16:creationId xmlns:a16="http://schemas.microsoft.com/office/drawing/2014/main" id="{6C81B3DE-81B7-46DA-9B6A-032195D05531}"/>
                </a:ext>
              </a:extLst>
            </p:cNvPr>
            <p:cNvSpPr>
              <a:spLocks noEditPoints="1"/>
            </p:cNvSpPr>
            <p:nvPr/>
          </p:nvSpPr>
          <p:spPr bwMode="auto">
            <a:xfrm>
              <a:off x="0" y="1329"/>
              <a:ext cx="2413" cy="1044"/>
            </a:xfrm>
            <a:custGeom>
              <a:avLst/>
              <a:gdLst>
                <a:gd name="T0" fmla="*/ 670 w 2413"/>
                <a:gd name="T1" fmla="*/ 0 h 1044"/>
                <a:gd name="T2" fmla="*/ 0 w 2413"/>
                <a:gd name="T3" fmla="*/ 523 h 1044"/>
                <a:gd name="T4" fmla="*/ 670 w 2413"/>
                <a:gd name="T5" fmla="*/ 1044 h 1044"/>
                <a:gd name="T6" fmla="*/ 2413 w 2413"/>
                <a:gd name="T7" fmla="*/ 1044 h 1044"/>
                <a:gd name="T8" fmla="*/ 2413 w 2413"/>
                <a:gd name="T9" fmla="*/ 0 h 1044"/>
                <a:gd name="T10" fmla="*/ 670 w 2413"/>
                <a:gd name="T11" fmla="*/ 0 h 1044"/>
                <a:gd name="T12" fmla="*/ 308 w 2413"/>
                <a:gd name="T13" fmla="*/ 523 h 1044"/>
                <a:gd name="T14" fmla="*/ 734 w 2413"/>
                <a:gd name="T15" fmla="*/ 190 h 1044"/>
                <a:gd name="T16" fmla="*/ 2223 w 2413"/>
                <a:gd name="T17" fmla="*/ 190 h 1044"/>
                <a:gd name="T18" fmla="*/ 2223 w 2413"/>
                <a:gd name="T19" fmla="*/ 855 h 1044"/>
                <a:gd name="T20" fmla="*/ 734 w 2413"/>
                <a:gd name="T21" fmla="*/ 855 h 1044"/>
                <a:gd name="T22" fmla="*/ 308 w 2413"/>
                <a:gd name="T23" fmla="*/ 523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3" h="1044">
                  <a:moveTo>
                    <a:pt x="670" y="0"/>
                  </a:moveTo>
                  <a:lnTo>
                    <a:pt x="0" y="523"/>
                  </a:lnTo>
                  <a:lnTo>
                    <a:pt x="670" y="1044"/>
                  </a:lnTo>
                  <a:lnTo>
                    <a:pt x="2413" y="1044"/>
                  </a:lnTo>
                  <a:lnTo>
                    <a:pt x="2413" y="0"/>
                  </a:lnTo>
                  <a:lnTo>
                    <a:pt x="670" y="0"/>
                  </a:lnTo>
                  <a:close/>
                  <a:moveTo>
                    <a:pt x="308" y="523"/>
                  </a:moveTo>
                  <a:lnTo>
                    <a:pt x="734" y="190"/>
                  </a:lnTo>
                  <a:lnTo>
                    <a:pt x="2223" y="190"/>
                  </a:lnTo>
                  <a:lnTo>
                    <a:pt x="2223" y="855"/>
                  </a:lnTo>
                  <a:lnTo>
                    <a:pt x="734" y="855"/>
                  </a:lnTo>
                  <a:lnTo>
                    <a:pt x="308" y="5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56" name="Freeform 10">
              <a:extLst>
                <a:ext uri="{FF2B5EF4-FFF2-40B4-BE49-F238E27FC236}">
                  <a16:creationId xmlns:a16="http://schemas.microsoft.com/office/drawing/2014/main" id="{FC66A43B-D86A-4D19-A5AE-A329E8BED019}"/>
                </a:ext>
              </a:extLst>
            </p:cNvPr>
            <p:cNvSpPr>
              <a:spLocks noEditPoints="1"/>
            </p:cNvSpPr>
            <p:nvPr/>
          </p:nvSpPr>
          <p:spPr bwMode="auto">
            <a:xfrm>
              <a:off x="237" y="2"/>
              <a:ext cx="2438" cy="1044"/>
            </a:xfrm>
            <a:custGeom>
              <a:avLst/>
              <a:gdLst>
                <a:gd name="T0" fmla="*/ 0 w 2438"/>
                <a:gd name="T1" fmla="*/ 0 h 1044"/>
                <a:gd name="T2" fmla="*/ 0 w 2438"/>
                <a:gd name="T3" fmla="*/ 1044 h 1044"/>
                <a:gd name="T4" fmla="*/ 1768 w 2438"/>
                <a:gd name="T5" fmla="*/ 1044 h 1044"/>
                <a:gd name="T6" fmla="*/ 2438 w 2438"/>
                <a:gd name="T7" fmla="*/ 521 h 1044"/>
                <a:gd name="T8" fmla="*/ 1768 w 2438"/>
                <a:gd name="T9" fmla="*/ 0 h 1044"/>
                <a:gd name="T10" fmla="*/ 0 w 2438"/>
                <a:gd name="T11" fmla="*/ 0 h 1044"/>
                <a:gd name="T12" fmla="*/ 189 w 2438"/>
                <a:gd name="T13" fmla="*/ 190 h 1044"/>
                <a:gd name="T14" fmla="*/ 1704 w 2438"/>
                <a:gd name="T15" fmla="*/ 190 h 1044"/>
                <a:gd name="T16" fmla="*/ 2130 w 2438"/>
                <a:gd name="T17" fmla="*/ 521 h 1044"/>
                <a:gd name="T18" fmla="*/ 1704 w 2438"/>
                <a:gd name="T19" fmla="*/ 854 h 1044"/>
                <a:gd name="T20" fmla="*/ 189 w 2438"/>
                <a:gd name="T21" fmla="*/ 854 h 1044"/>
                <a:gd name="T22" fmla="*/ 189 w 2438"/>
                <a:gd name="T23" fmla="*/ 19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8" h="1044">
                  <a:moveTo>
                    <a:pt x="0" y="0"/>
                  </a:moveTo>
                  <a:lnTo>
                    <a:pt x="0" y="1044"/>
                  </a:lnTo>
                  <a:lnTo>
                    <a:pt x="1768" y="1044"/>
                  </a:lnTo>
                  <a:lnTo>
                    <a:pt x="2438" y="521"/>
                  </a:lnTo>
                  <a:lnTo>
                    <a:pt x="1768" y="0"/>
                  </a:lnTo>
                  <a:lnTo>
                    <a:pt x="0" y="0"/>
                  </a:lnTo>
                  <a:close/>
                  <a:moveTo>
                    <a:pt x="189" y="190"/>
                  </a:moveTo>
                  <a:lnTo>
                    <a:pt x="1704" y="190"/>
                  </a:lnTo>
                  <a:lnTo>
                    <a:pt x="2130" y="521"/>
                  </a:lnTo>
                  <a:lnTo>
                    <a:pt x="1704" y="854"/>
                  </a:lnTo>
                  <a:lnTo>
                    <a:pt x="189" y="854"/>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sp>
        <p:nvSpPr>
          <p:cNvPr id="57" name="Freeform 14">
            <a:extLst>
              <a:ext uri="{FF2B5EF4-FFF2-40B4-BE49-F238E27FC236}">
                <a16:creationId xmlns:a16="http://schemas.microsoft.com/office/drawing/2014/main" id="{FB2F7111-8340-4A0A-AACB-F61418BC685C}"/>
              </a:ext>
            </a:extLst>
          </p:cNvPr>
          <p:cNvSpPr>
            <a:spLocks noEditPoints="1"/>
          </p:cNvSpPr>
          <p:nvPr/>
        </p:nvSpPr>
        <p:spPr bwMode="auto">
          <a:xfrm>
            <a:off x="9492313" y="2095103"/>
            <a:ext cx="595185" cy="596443"/>
          </a:xfrm>
          <a:custGeom>
            <a:avLst/>
            <a:gdLst>
              <a:gd name="T0" fmla="*/ 1047 w 1138"/>
              <a:gd name="T1" fmla="*/ 944 h 1138"/>
              <a:gd name="T2" fmla="*/ 944 w 1138"/>
              <a:gd name="T3" fmla="*/ 1047 h 1138"/>
              <a:gd name="T4" fmla="*/ 581 w 1138"/>
              <a:gd name="T5" fmla="*/ 1047 h 1138"/>
              <a:gd name="T6" fmla="*/ 478 w 1138"/>
              <a:gd name="T7" fmla="*/ 944 h 1138"/>
              <a:gd name="T8" fmla="*/ 478 w 1138"/>
              <a:gd name="T9" fmla="*/ 751 h 1138"/>
              <a:gd name="T10" fmla="*/ 557 w 1138"/>
              <a:gd name="T11" fmla="*/ 751 h 1138"/>
              <a:gd name="T12" fmla="*/ 751 w 1138"/>
              <a:gd name="T13" fmla="*/ 557 h 1138"/>
              <a:gd name="T14" fmla="*/ 751 w 1138"/>
              <a:gd name="T15" fmla="*/ 478 h 1138"/>
              <a:gd name="T16" fmla="*/ 944 w 1138"/>
              <a:gd name="T17" fmla="*/ 478 h 1138"/>
              <a:gd name="T18" fmla="*/ 1047 w 1138"/>
              <a:gd name="T19" fmla="*/ 581 h 1138"/>
              <a:gd name="T20" fmla="*/ 1047 w 1138"/>
              <a:gd name="T21" fmla="*/ 944 h 1138"/>
              <a:gd name="T22" fmla="*/ 660 w 1138"/>
              <a:gd name="T23" fmla="*/ 478 h 1138"/>
              <a:gd name="T24" fmla="*/ 660 w 1138"/>
              <a:gd name="T25" fmla="*/ 557 h 1138"/>
              <a:gd name="T26" fmla="*/ 557 w 1138"/>
              <a:gd name="T27" fmla="*/ 660 h 1138"/>
              <a:gd name="T28" fmla="*/ 478 w 1138"/>
              <a:gd name="T29" fmla="*/ 660 h 1138"/>
              <a:gd name="T30" fmla="*/ 478 w 1138"/>
              <a:gd name="T31" fmla="*/ 581 h 1138"/>
              <a:gd name="T32" fmla="*/ 581 w 1138"/>
              <a:gd name="T33" fmla="*/ 478 h 1138"/>
              <a:gd name="T34" fmla="*/ 660 w 1138"/>
              <a:gd name="T35" fmla="*/ 478 h 1138"/>
              <a:gd name="T36" fmla="*/ 194 w 1138"/>
              <a:gd name="T37" fmla="*/ 660 h 1138"/>
              <a:gd name="T38" fmla="*/ 91 w 1138"/>
              <a:gd name="T39" fmla="*/ 557 h 1138"/>
              <a:gd name="T40" fmla="*/ 91 w 1138"/>
              <a:gd name="T41" fmla="*/ 194 h 1138"/>
              <a:gd name="T42" fmla="*/ 194 w 1138"/>
              <a:gd name="T43" fmla="*/ 91 h 1138"/>
              <a:gd name="T44" fmla="*/ 557 w 1138"/>
              <a:gd name="T45" fmla="*/ 91 h 1138"/>
              <a:gd name="T46" fmla="*/ 660 w 1138"/>
              <a:gd name="T47" fmla="*/ 194 h 1138"/>
              <a:gd name="T48" fmla="*/ 660 w 1138"/>
              <a:gd name="T49" fmla="*/ 387 h 1138"/>
              <a:gd name="T50" fmla="*/ 581 w 1138"/>
              <a:gd name="T51" fmla="*/ 387 h 1138"/>
              <a:gd name="T52" fmla="*/ 387 w 1138"/>
              <a:gd name="T53" fmla="*/ 581 h 1138"/>
              <a:gd name="T54" fmla="*/ 387 w 1138"/>
              <a:gd name="T55" fmla="*/ 660 h 1138"/>
              <a:gd name="T56" fmla="*/ 194 w 1138"/>
              <a:gd name="T57" fmla="*/ 660 h 1138"/>
              <a:gd name="T58" fmla="*/ 944 w 1138"/>
              <a:gd name="T59" fmla="*/ 387 h 1138"/>
              <a:gd name="T60" fmla="*/ 751 w 1138"/>
              <a:gd name="T61" fmla="*/ 387 h 1138"/>
              <a:gd name="T62" fmla="*/ 751 w 1138"/>
              <a:gd name="T63" fmla="*/ 194 h 1138"/>
              <a:gd name="T64" fmla="*/ 557 w 1138"/>
              <a:gd name="T65" fmla="*/ 0 h 1138"/>
              <a:gd name="T66" fmla="*/ 194 w 1138"/>
              <a:gd name="T67" fmla="*/ 0 h 1138"/>
              <a:gd name="T68" fmla="*/ 0 w 1138"/>
              <a:gd name="T69" fmla="*/ 194 h 1138"/>
              <a:gd name="T70" fmla="*/ 0 w 1138"/>
              <a:gd name="T71" fmla="*/ 557 h 1138"/>
              <a:gd name="T72" fmla="*/ 194 w 1138"/>
              <a:gd name="T73" fmla="*/ 751 h 1138"/>
              <a:gd name="T74" fmla="*/ 387 w 1138"/>
              <a:gd name="T75" fmla="*/ 751 h 1138"/>
              <a:gd name="T76" fmla="*/ 387 w 1138"/>
              <a:gd name="T77" fmla="*/ 944 h 1138"/>
              <a:gd name="T78" fmla="*/ 581 w 1138"/>
              <a:gd name="T79" fmla="*/ 1138 h 1138"/>
              <a:gd name="T80" fmla="*/ 944 w 1138"/>
              <a:gd name="T81" fmla="*/ 1138 h 1138"/>
              <a:gd name="T82" fmla="*/ 1138 w 1138"/>
              <a:gd name="T83" fmla="*/ 944 h 1138"/>
              <a:gd name="T84" fmla="*/ 1138 w 1138"/>
              <a:gd name="T85" fmla="*/ 581 h 1138"/>
              <a:gd name="T86" fmla="*/ 944 w 1138"/>
              <a:gd name="T87" fmla="*/ 38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8" h="1138">
                <a:moveTo>
                  <a:pt x="1047" y="944"/>
                </a:moveTo>
                <a:cubicBezTo>
                  <a:pt x="1047" y="1001"/>
                  <a:pt x="1001" y="1047"/>
                  <a:pt x="944" y="1047"/>
                </a:cubicBezTo>
                <a:cubicBezTo>
                  <a:pt x="581" y="1047"/>
                  <a:pt x="581" y="1047"/>
                  <a:pt x="581" y="1047"/>
                </a:cubicBezTo>
                <a:cubicBezTo>
                  <a:pt x="524" y="1047"/>
                  <a:pt x="478" y="1001"/>
                  <a:pt x="478" y="944"/>
                </a:cubicBezTo>
                <a:cubicBezTo>
                  <a:pt x="478" y="751"/>
                  <a:pt x="478" y="751"/>
                  <a:pt x="478" y="751"/>
                </a:cubicBezTo>
                <a:cubicBezTo>
                  <a:pt x="557" y="751"/>
                  <a:pt x="557" y="751"/>
                  <a:pt x="557" y="751"/>
                </a:cubicBezTo>
                <a:cubicBezTo>
                  <a:pt x="664" y="751"/>
                  <a:pt x="751" y="664"/>
                  <a:pt x="751" y="557"/>
                </a:cubicBezTo>
                <a:cubicBezTo>
                  <a:pt x="751" y="478"/>
                  <a:pt x="751" y="478"/>
                  <a:pt x="751" y="478"/>
                </a:cubicBezTo>
                <a:cubicBezTo>
                  <a:pt x="944" y="478"/>
                  <a:pt x="944" y="478"/>
                  <a:pt x="944" y="478"/>
                </a:cubicBezTo>
                <a:cubicBezTo>
                  <a:pt x="1001" y="478"/>
                  <a:pt x="1047" y="524"/>
                  <a:pt x="1047" y="581"/>
                </a:cubicBezTo>
                <a:lnTo>
                  <a:pt x="1047" y="944"/>
                </a:lnTo>
                <a:close/>
                <a:moveTo>
                  <a:pt x="660" y="478"/>
                </a:moveTo>
                <a:cubicBezTo>
                  <a:pt x="660" y="557"/>
                  <a:pt x="660" y="557"/>
                  <a:pt x="660" y="557"/>
                </a:cubicBezTo>
                <a:cubicBezTo>
                  <a:pt x="660" y="614"/>
                  <a:pt x="614" y="660"/>
                  <a:pt x="557" y="660"/>
                </a:cubicBezTo>
                <a:cubicBezTo>
                  <a:pt x="478" y="660"/>
                  <a:pt x="478" y="660"/>
                  <a:pt x="478" y="660"/>
                </a:cubicBezTo>
                <a:cubicBezTo>
                  <a:pt x="478" y="581"/>
                  <a:pt x="478" y="581"/>
                  <a:pt x="478" y="581"/>
                </a:cubicBezTo>
                <a:cubicBezTo>
                  <a:pt x="478" y="524"/>
                  <a:pt x="524" y="478"/>
                  <a:pt x="581" y="478"/>
                </a:cubicBezTo>
                <a:lnTo>
                  <a:pt x="660" y="478"/>
                </a:lnTo>
                <a:close/>
                <a:moveTo>
                  <a:pt x="194" y="660"/>
                </a:moveTo>
                <a:cubicBezTo>
                  <a:pt x="137" y="660"/>
                  <a:pt x="91" y="614"/>
                  <a:pt x="91" y="557"/>
                </a:cubicBezTo>
                <a:cubicBezTo>
                  <a:pt x="91" y="194"/>
                  <a:pt x="91" y="194"/>
                  <a:pt x="91" y="194"/>
                </a:cubicBezTo>
                <a:cubicBezTo>
                  <a:pt x="91" y="137"/>
                  <a:pt x="137" y="91"/>
                  <a:pt x="194" y="91"/>
                </a:cubicBezTo>
                <a:cubicBezTo>
                  <a:pt x="557" y="91"/>
                  <a:pt x="557" y="91"/>
                  <a:pt x="557" y="91"/>
                </a:cubicBezTo>
                <a:cubicBezTo>
                  <a:pt x="614" y="91"/>
                  <a:pt x="660" y="137"/>
                  <a:pt x="660" y="194"/>
                </a:cubicBezTo>
                <a:cubicBezTo>
                  <a:pt x="660" y="387"/>
                  <a:pt x="660" y="387"/>
                  <a:pt x="660" y="387"/>
                </a:cubicBezTo>
                <a:cubicBezTo>
                  <a:pt x="581" y="387"/>
                  <a:pt x="581" y="387"/>
                  <a:pt x="581" y="387"/>
                </a:cubicBezTo>
                <a:cubicBezTo>
                  <a:pt x="474" y="387"/>
                  <a:pt x="387" y="474"/>
                  <a:pt x="387" y="581"/>
                </a:cubicBezTo>
                <a:cubicBezTo>
                  <a:pt x="387" y="660"/>
                  <a:pt x="387" y="660"/>
                  <a:pt x="387" y="660"/>
                </a:cubicBezTo>
                <a:lnTo>
                  <a:pt x="194" y="660"/>
                </a:lnTo>
                <a:close/>
                <a:moveTo>
                  <a:pt x="944" y="387"/>
                </a:moveTo>
                <a:cubicBezTo>
                  <a:pt x="751" y="387"/>
                  <a:pt x="751" y="387"/>
                  <a:pt x="751" y="387"/>
                </a:cubicBezTo>
                <a:cubicBezTo>
                  <a:pt x="751" y="194"/>
                  <a:pt x="751" y="194"/>
                  <a:pt x="751" y="194"/>
                </a:cubicBezTo>
                <a:cubicBezTo>
                  <a:pt x="751" y="87"/>
                  <a:pt x="664" y="0"/>
                  <a:pt x="557" y="0"/>
                </a:cubicBezTo>
                <a:cubicBezTo>
                  <a:pt x="194" y="0"/>
                  <a:pt x="194" y="0"/>
                  <a:pt x="194" y="0"/>
                </a:cubicBezTo>
                <a:cubicBezTo>
                  <a:pt x="87" y="0"/>
                  <a:pt x="0" y="87"/>
                  <a:pt x="0" y="194"/>
                </a:cubicBezTo>
                <a:cubicBezTo>
                  <a:pt x="0" y="557"/>
                  <a:pt x="0" y="557"/>
                  <a:pt x="0" y="557"/>
                </a:cubicBezTo>
                <a:cubicBezTo>
                  <a:pt x="0" y="664"/>
                  <a:pt x="87" y="751"/>
                  <a:pt x="194" y="751"/>
                </a:cubicBezTo>
                <a:cubicBezTo>
                  <a:pt x="387" y="751"/>
                  <a:pt x="387" y="751"/>
                  <a:pt x="387" y="751"/>
                </a:cubicBezTo>
                <a:cubicBezTo>
                  <a:pt x="387" y="944"/>
                  <a:pt x="387" y="944"/>
                  <a:pt x="387" y="944"/>
                </a:cubicBezTo>
                <a:cubicBezTo>
                  <a:pt x="387" y="1051"/>
                  <a:pt x="474" y="1138"/>
                  <a:pt x="581" y="1138"/>
                </a:cubicBezTo>
                <a:cubicBezTo>
                  <a:pt x="944" y="1138"/>
                  <a:pt x="944" y="1138"/>
                  <a:pt x="944" y="1138"/>
                </a:cubicBezTo>
                <a:cubicBezTo>
                  <a:pt x="1051" y="1138"/>
                  <a:pt x="1138" y="1051"/>
                  <a:pt x="1138" y="944"/>
                </a:cubicBezTo>
                <a:cubicBezTo>
                  <a:pt x="1138" y="581"/>
                  <a:pt x="1138" y="581"/>
                  <a:pt x="1138" y="581"/>
                </a:cubicBezTo>
                <a:cubicBezTo>
                  <a:pt x="1138" y="474"/>
                  <a:pt x="1051" y="387"/>
                  <a:pt x="944" y="387"/>
                </a:cubicBez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nvGrpSpPr>
          <p:cNvPr id="58" name="Group 17">
            <a:extLst>
              <a:ext uri="{FF2B5EF4-FFF2-40B4-BE49-F238E27FC236}">
                <a16:creationId xmlns:a16="http://schemas.microsoft.com/office/drawing/2014/main" id="{4B356D86-A91B-42F9-A1C8-06B343D6F9EA}"/>
              </a:ext>
            </a:extLst>
          </p:cNvPr>
          <p:cNvGrpSpPr>
            <a:grpSpLocks noChangeAspect="1"/>
          </p:cNvGrpSpPr>
          <p:nvPr/>
        </p:nvGrpSpPr>
        <p:grpSpPr bwMode="auto">
          <a:xfrm>
            <a:off x="5827138" y="2081423"/>
            <a:ext cx="642620" cy="609526"/>
            <a:chOff x="2" y="3"/>
            <a:chExt cx="2602" cy="2468"/>
          </a:xfrm>
          <a:solidFill>
            <a:srgbClr val="047CDA"/>
          </a:solidFill>
        </p:grpSpPr>
        <p:sp>
          <p:nvSpPr>
            <p:cNvPr id="60" name="Freeform 18">
              <a:extLst>
                <a:ext uri="{FF2B5EF4-FFF2-40B4-BE49-F238E27FC236}">
                  <a16:creationId xmlns:a16="http://schemas.microsoft.com/office/drawing/2014/main" id="{0BDA3F9D-9109-4FC5-9F14-88D3B583B154}"/>
                </a:ext>
              </a:extLst>
            </p:cNvPr>
            <p:cNvSpPr>
              <a:spLocks noEditPoints="1"/>
            </p:cNvSpPr>
            <p:nvPr/>
          </p:nvSpPr>
          <p:spPr bwMode="auto">
            <a:xfrm>
              <a:off x="1847" y="1712"/>
              <a:ext cx="757" cy="759"/>
            </a:xfrm>
            <a:custGeom>
              <a:avLst/>
              <a:gdLst>
                <a:gd name="T0" fmla="*/ 182 w 364"/>
                <a:gd name="T1" fmla="*/ 273 h 364"/>
                <a:gd name="T2" fmla="*/ 91 w 364"/>
                <a:gd name="T3" fmla="*/ 182 h 364"/>
                <a:gd name="T4" fmla="*/ 182 w 364"/>
                <a:gd name="T5" fmla="*/ 91 h 364"/>
                <a:gd name="T6" fmla="*/ 273 w 364"/>
                <a:gd name="T7" fmla="*/ 182 h 364"/>
                <a:gd name="T8" fmla="*/ 182 w 364"/>
                <a:gd name="T9" fmla="*/ 273 h 364"/>
                <a:gd name="T10" fmla="*/ 182 w 364"/>
                <a:gd name="T11" fmla="*/ 0 h 364"/>
                <a:gd name="T12" fmla="*/ 0 w 364"/>
                <a:gd name="T13" fmla="*/ 182 h 364"/>
                <a:gd name="T14" fmla="*/ 182 w 364"/>
                <a:gd name="T15" fmla="*/ 364 h 364"/>
                <a:gd name="T16" fmla="*/ 364 w 364"/>
                <a:gd name="T17" fmla="*/ 182 h 364"/>
                <a:gd name="T18" fmla="*/ 182 w 364"/>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364">
                  <a:moveTo>
                    <a:pt x="182" y="273"/>
                  </a:moveTo>
                  <a:cubicBezTo>
                    <a:pt x="132" y="273"/>
                    <a:pt x="91" y="232"/>
                    <a:pt x="91" y="182"/>
                  </a:cubicBezTo>
                  <a:cubicBezTo>
                    <a:pt x="91" y="131"/>
                    <a:pt x="132" y="91"/>
                    <a:pt x="182" y="91"/>
                  </a:cubicBezTo>
                  <a:cubicBezTo>
                    <a:pt x="233" y="91"/>
                    <a:pt x="273" y="131"/>
                    <a:pt x="273" y="182"/>
                  </a:cubicBezTo>
                  <a:cubicBezTo>
                    <a:pt x="273" y="232"/>
                    <a:pt x="233" y="273"/>
                    <a:pt x="182" y="273"/>
                  </a:cubicBezTo>
                  <a:moveTo>
                    <a:pt x="182" y="0"/>
                  </a:moveTo>
                  <a:cubicBezTo>
                    <a:pt x="82" y="0"/>
                    <a:pt x="0" y="81"/>
                    <a:pt x="0" y="182"/>
                  </a:cubicBezTo>
                  <a:cubicBezTo>
                    <a:pt x="0" y="282"/>
                    <a:pt x="82" y="364"/>
                    <a:pt x="182" y="364"/>
                  </a:cubicBezTo>
                  <a:cubicBezTo>
                    <a:pt x="283" y="364"/>
                    <a:pt x="364" y="282"/>
                    <a:pt x="364" y="182"/>
                  </a:cubicBezTo>
                  <a:cubicBezTo>
                    <a:pt x="364" y="81"/>
                    <a:pt x="283"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62" name="Freeform 19">
              <a:extLst>
                <a:ext uri="{FF2B5EF4-FFF2-40B4-BE49-F238E27FC236}">
                  <a16:creationId xmlns:a16="http://schemas.microsoft.com/office/drawing/2014/main" id="{35A4BB6F-5B3F-43ED-9835-BDCD2523540A}"/>
                </a:ext>
              </a:extLst>
            </p:cNvPr>
            <p:cNvSpPr>
              <a:spLocks noEditPoints="1"/>
            </p:cNvSpPr>
            <p:nvPr/>
          </p:nvSpPr>
          <p:spPr bwMode="auto">
            <a:xfrm>
              <a:off x="2" y="3"/>
              <a:ext cx="2594" cy="1899"/>
            </a:xfrm>
            <a:custGeom>
              <a:avLst/>
              <a:gdLst>
                <a:gd name="T0" fmla="*/ 455 w 1247"/>
                <a:gd name="T1" fmla="*/ 820 h 911"/>
                <a:gd name="T2" fmla="*/ 91 w 1247"/>
                <a:gd name="T3" fmla="*/ 455 h 911"/>
                <a:gd name="T4" fmla="*/ 455 w 1247"/>
                <a:gd name="T5" fmla="*/ 91 h 911"/>
                <a:gd name="T6" fmla="*/ 690 w 1247"/>
                <a:gd name="T7" fmla="*/ 177 h 911"/>
                <a:gd name="T8" fmla="*/ 610 w 1247"/>
                <a:gd name="T9" fmla="*/ 387 h 911"/>
                <a:gd name="T10" fmla="*/ 759 w 1247"/>
                <a:gd name="T11" fmla="*/ 656 h 911"/>
                <a:gd name="T12" fmla="*/ 455 w 1247"/>
                <a:gd name="T13" fmla="*/ 820 h 911"/>
                <a:gd name="T14" fmla="*/ 701 w 1247"/>
                <a:gd name="T15" fmla="*/ 387 h 911"/>
                <a:gd name="T16" fmla="*/ 752 w 1247"/>
                <a:gd name="T17" fmla="*/ 245 h 911"/>
                <a:gd name="T18" fmla="*/ 819 w 1247"/>
                <a:gd name="T19" fmla="*/ 455 h 911"/>
                <a:gd name="T20" fmla="*/ 799 w 1247"/>
                <a:gd name="T21" fmla="*/ 574 h 911"/>
                <a:gd name="T22" fmla="*/ 701 w 1247"/>
                <a:gd name="T23" fmla="*/ 387 h 911"/>
                <a:gd name="T24" fmla="*/ 1156 w 1247"/>
                <a:gd name="T25" fmla="*/ 387 h 911"/>
                <a:gd name="T26" fmla="*/ 929 w 1247"/>
                <a:gd name="T27" fmla="*/ 615 h 911"/>
                <a:gd name="T28" fmla="*/ 883 w 1247"/>
                <a:gd name="T29" fmla="*/ 610 h 911"/>
                <a:gd name="T30" fmla="*/ 910 w 1247"/>
                <a:gd name="T31" fmla="*/ 455 h 911"/>
                <a:gd name="T32" fmla="*/ 822 w 1247"/>
                <a:gd name="T33" fmla="*/ 187 h 911"/>
                <a:gd name="T34" fmla="*/ 929 w 1247"/>
                <a:gd name="T35" fmla="*/ 160 h 911"/>
                <a:gd name="T36" fmla="*/ 1156 w 1247"/>
                <a:gd name="T37" fmla="*/ 387 h 911"/>
                <a:gd name="T38" fmla="*/ 929 w 1247"/>
                <a:gd name="T39" fmla="*/ 706 h 911"/>
                <a:gd name="T40" fmla="*/ 1247 w 1247"/>
                <a:gd name="T41" fmla="*/ 387 h 911"/>
                <a:gd name="T42" fmla="*/ 929 w 1247"/>
                <a:gd name="T43" fmla="*/ 69 h 911"/>
                <a:gd name="T44" fmla="*/ 759 w 1247"/>
                <a:gd name="T45" fmla="*/ 118 h 911"/>
                <a:gd name="T46" fmla="*/ 455 w 1247"/>
                <a:gd name="T47" fmla="*/ 0 h 911"/>
                <a:gd name="T48" fmla="*/ 0 w 1247"/>
                <a:gd name="T49" fmla="*/ 455 h 911"/>
                <a:gd name="T50" fmla="*/ 455 w 1247"/>
                <a:gd name="T51" fmla="*/ 911 h 911"/>
                <a:gd name="T52" fmla="*/ 842 w 1247"/>
                <a:gd name="T53" fmla="*/ 694 h 911"/>
                <a:gd name="T54" fmla="*/ 929 w 1247"/>
                <a:gd name="T55" fmla="*/ 706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7" h="911">
                  <a:moveTo>
                    <a:pt x="455" y="820"/>
                  </a:moveTo>
                  <a:cubicBezTo>
                    <a:pt x="254" y="820"/>
                    <a:pt x="91" y="657"/>
                    <a:pt x="91" y="455"/>
                  </a:cubicBezTo>
                  <a:cubicBezTo>
                    <a:pt x="91" y="254"/>
                    <a:pt x="254" y="91"/>
                    <a:pt x="455" y="91"/>
                  </a:cubicBezTo>
                  <a:cubicBezTo>
                    <a:pt x="544" y="91"/>
                    <a:pt x="626" y="124"/>
                    <a:pt x="690" y="177"/>
                  </a:cubicBezTo>
                  <a:cubicBezTo>
                    <a:pt x="640" y="233"/>
                    <a:pt x="610" y="307"/>
                    <a:pt x="610" y="387"/>
                  </a:cubicBezTo>
                  <a:cubicBezTo>
                    <a:pt x="610" y="500"/>
                    <a:pt x="670" y="600"/>
                    <a:pt x="759" y="656"/>
                  </a:cubicBezTo>
                  <a:cubicBezTo>
                    <a:pt x="693" y="755"/>
                    <a:pt x="582" y="820"/>
                    <a:pt x="455" y="820"/>
                  </a:cubicBezTo>
                  <a:moveTo>
                    <a:pt x="701" y="387"/>
                  </a:moveTo>
                  <a:cubicBezTo>
                    <a:pt x="701" y="333"/>
                    <a:pt x="720" y="284"/>
                    <a:pt x="752" y="245"/>
                  </a:cubicBezTo>
                  <a:cubicBezTo>
                    <a:pt x="794" y="304"/>
                    <a:pt x="819" y="377"/>
                    <a:pt x="819" y="455"/>
                  </a:cubicBezTo>
                  <a:cubicBezTo>
                    <a:pt x="819" y="497"/>
                    <a:pt x="812" y="537"/>
                    <a:pt x="799" y="574"/>
                  </a:cubicBezTo>
                  <a:cubicBezTo>
                    <a:pt x="740" y="533"/>
                    <a:pt x="701" y="465"/>
                    <a:pt x="701" y="387"/>
                  </a:cubicBezTo>
                  <a:moveTo>
                    <a:pt x="1156" y="387"/>
                  </a:moveTo>
                  <a:cubicBezTo>
                    <a:pt x="1156" y="513"/>
                    <a:pt x="1055" y="615"/>
                    <a:pt x="929" y="615"/>
                  </a:cubicBezTo>
                  <a:cubicBezTo>
                    <a:pt x="913" y="615"/>
                    <a:pt x="898" y="613"/>
                    <a:pt x="883" y="610"/>
                  </a:cubicBezTo>
                  <a:cubicBezTo>
                    <a:pt x="900" y="562"/>
                    <a:pt x="910" y="510"/>
                    <a:pt x="910" y="455"/>
                  </a:cubicBezTo>
                  <a:cubicBezTo>
                    <a:pt x="910" y="355"/>
                    <a:pt x="877" y="262"/>
                    <a:pt x="822" y="187"/>
                  </a:cubicBezTo>
                  <a:cubicBezTo>
                    <a:pt x="854" y="169"/>
                    <a:pt x="890" y="160"/>
                    <a:pt x="929" y="160"/>
                  </a:cubicBezTo>
                  <a:cubicBezTo>
                    <a:pt x="1055" y="160"/>
                    <a:pt x="1156" y="262"/>
                    <a:pt x="1156" y="387"/>
                  </a:cubicBezTo>
                  <a:moveTo>
                    <a:pt x="929" y="706"/>
                  </a:moveTo>
                  <a:cubicBezTo>
                    <a:pt x="1105" y="706"/>
                    <a:pt x="1247" y="563"/>
                    <a:pt x="1247" y="387"/>
                  </a:cubicBezTo>
                  <a:cubicBezTo>
                    <a:pt x="1247" y="211"/>
                    <a:pt x="1105" y="69"/>
                    <a:pt x="929" y="69"/>
                  </a:cubicBezTo>
                  <a:cubicBezTo>
                    <a:pt x="866" y="69"/>
                    <a:pt x="808" y="87"/>
                    <a:pt x="759" y="118"/>
                  </a:cubicBezTo>
                  <a:cubicBezTo>
                    <a:pt x="679" y="45"/>
                    <a:pt x="572" y="0"/>
                    <a:pt x="455" y="0"/>
                  </a:cubicBezTo>
                  <a:cubicBezTo>
                    <a:pt x="204" y="0"/>
                    <a:pt x="0" y="204"/>
                    <a:pt x="0" y="455"/>
                  </a:cubicBezTo>
                  <a:cubicBezTo>
                    <a:pt x="0" y="707"/>
                    <a:pt x="204" y="911"/>
                    <a:pt x="455" y="911"/>
                  </a:cubicBezTo>
                  <a:cubicBezTo>
                    <a:pt x="619" y="911"/>
                    <a:pt x="762" y="824"/>
                    <a:pt x="842" y="694"/>
                  </a:cubicBezTo>
                  <a:cubicBezTo>
                    <a:pt x="870" y="701"/>
                    <a:pt x="899" y="706"/>
                    <a:pt x="929" y="7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sp>
        <p:nvSpPr>
          <p:cNvPr id="63" name="Freeform 23">
            <a:extLst>
              <a:ext uri="{FF2B5EF4-FFF2-40B4-BE49-F238E27FC236}">
                <a16:creationId xmlns:a16="http://schemas.microsoft.com/office/drawing/2014/main" id="{A11C8871-D569-4613-AB3C-4CC03EA5F20A}"/>
              </a:ext>
            </a:extLst>
          </p:cNvPr>
          <p:cNvSpPr>
            <a:spLocks noEditPoints="1"/>
          </p:cNvSpPr>
          <p:nvPr/>
        </p:nvSpPr>
        <p:spPr bwMode="auto">
          <a:xfrm>
            <a:off x="9471980" y="4427258"/>
            <a:ext cx="723861" cy="665314"/>
          </a:xfrm>
          <a:custGeom>
            <a:avLst/>
            <a:gdLst>
              <a:gd name="T0" fmla="*/ 1142 w 1308"/>
              <a:gd name="T1" fmla="*/ 686 h 1200"/>
              <a:gd name="T2" fmla="*/ 982 w 1308"/>
              <a:gd name="T3" fmla="*/ 616 h 1200"/>
              <a:gd name="T4" fmla="*/ 965 w 1308"/>
              <a:gd name="T5" fmla="*/ 617 h 1200"/>
              <a:gd name="T6" fmla="*/ 958 w 1308"/>
              <a:gd name="T7" fmla="*/ 617 h 1200"/>
              <a:gd name="T8" fmla="*/ 629 w 1308"/>
              <a:gd name="T9" fmla="*/ 343 h 1200"/>
              <a:gd name="T10" fmla="*/ 434 w 1308"/>
              <a:gd name="T11" fmla="*/ 343 h 1200"/>
              <a:gd name="T12" fmla="*/ 679 w 1308"/>
              <a:gd name="T13" fmla="*/ 91 h 1200"/>
              <a:gd name="T14" fmla="*/ 965 w 1308"/>
              <a:gd name="T15" fmla="*/ 91 h 1200"/>
              <a:gd name="T16" fmla="*/ 1210 w 1308"/>
              <a:gd name="T17" fmla="*/ 344 h 1200"/>
              <a:gd name="T18" fmla="*/ 1210 w 1308"/>
              <a:gd name="T19" fmla="*/ 364 h 1200"/>
              <a:gd name="T20" fmla="*/ 1098 w 1308"/>
              <a:gd name="T21" fmla="*/ 576 h 1200"/>
              <a:gd name="T22" fmla="*/ 1142 w 1308"/>
              <a:gd name="T23" fmla="*/ 686 h 1200"/>
              <a:gd name="T24" fmla="*/ 629 w 1308"/>
              <a:gd name="T25" fmla="*/ 960 h 1200"/>
              <a:gd name="T26" fmla="*/ 343 w 1308"/>
              <a:gd name="T27" fmla="*/ 960 h 1200"/>
              <a:gd name="T28" fmla="*/ 326 w 1308"/>
              <a:gd name="T29" fmla="*/ 959 h 1200"/>
              <a:gd name="T30" fmla="*/ 166 w 1308"/>
              <a:gd name="T31" fmla="*/ 1028 h 1200"/>
              <a:gd name="T32" fmla="*/ 210 w 1308"/>
              <a:gd name="T33" fmla="*/ 919 h 1200"/>
              <a:gd name="T34" fmla="*/ 98 w 1308"/>
              <a:gd name="T35" fmla="*/ 707 h 1200"/>
              <a:gd name="T36" fmla="*/ 98 w 1308"/>
              <a:gd name="T37" fmla="*/ 687 h 1200"/>
              <a:gd name="T38" fmla="*/ 343 w 1308"/>
              <a:gd name="T39" fmla="*/ 434 h 1200"/>
              <a:gd name="T40" fmla="*/ 350 w 1308"/>
              <a:gd name="T41" fmla="*/ 434 h 1200"/>
              <a:gd name="T42" fmla="*/ 444 w 1308"/>
              <a:gd name="T43" fmla="*/ 434 h 1200"/>
              <a:gd name="T44" fmla="*/ 629 w 1308"/>
              <a:gd name="T45" fmla="*/ 434 h 1200"/>
              <a:gd name="T46" fmla="*/ 864 w 1308"/>
              <a:gd name="T47" fmla="*/ 617 h 1200"/>
              <a:gd name="T48" fmla="*/ 874 w 1308"/>
              <a:gd name="T49" fmla="*/ 687 h 1200"/>
              <a:gd name="T50" fmla="*/ 874 w 1308"/>
              <a:gd name="T51" fmla="*/ 707 h 1200"/>
              <a:gd name="T52" fmla="*/ 874 w 1308"/>
              <a:gd name="T53" fmla="*/ 709 h 1200"/>
              <a:gd name="T54" fmla="*/ 629 w 1308"/>
              <a:gd name="T55" fmla="*/ 960 h 1200"/>
              <a:gd name="T56" fmla="*/ 1207 w 1308"/>
              <a:gd name="T57" fmla="*/ 603 h 1200"/>
              <a:gd name="T58" fmla="*/ 1301 w 1308"/>
              <a:gd name="T59" fmla="*/ 364 h 1200"/>
              <a:gd name="T60" fmla="*/ 1301 w 1308"/>
              <a:gd name="T61" fmla="*/ 344 h 1200"/>
              <a:gd name="T62" fmla="*/ 965 w 1308"/>
              <a:gd name="T63" fmla="*/ 0 h 1200"/>
              <a:gd name="T64" fmla="*/ 679 w 1308"/>
              <a:gd name="T65" fmla="*/ 0 h 1200"/>
              <a:gd name="T66" fmla="*/ 343 w 1308"/>
              <a:gd name="T67" fmla="*/ 343 h 1200"/>
              <a:gd name="T68" fmla="*/ 7 w 1308"/>
              <a:gd name="T69" fmla="*/ 687 h 1200"/>
              <a:gd name="T70" fmla="*/ 7 w 1308"/>
              <a:gd name="T71" fmla="*/ 707 h 1200"/>
              <a:gd name="T72" fmla="*/ 101 w 1308"/>
              <a:gd name="T73" fmla="*/ 946 h 1200"/>
              <a:gd name="T74" fmla="*/ 0 w 1308"/>
              <a:gd name="T75" fmla="*/ 1200 h 1200"/>
              <a:gd name="T76" fmla="*/ 343 w 1308"/>
              <a:gd name="T77" fmla="*/ 1051 h 1200"/>
              <a:gd name="T78" fmla="*/ 629 w 1308"/>
              <a:gd name="T79" fmla="*/ 1051 h 1200"/>
              <a:gd name="T80" fmla="*/ 965 w 1308"/>
              <a:gd name="T81" fmla="*/ 709 h 1200"/>
              <a:gd name="T82" fmla="*/ 1308 w 1308"/>
              <a:gd name="T83" fmla="*/ 857 h 1200"/>
              <a:gd name="T84" fmla="*/ 1207 w 1308"/>
              <a:gd name="T85" fmla="*/ 60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8" h="1200">
                <a:moveTo>
                  <a:pt x="1142" y="686"/>
                </a:moveTo>
                <a:cubicBezTo>
                  <a:pt x="982" y="616"/>
                  <a:pt x="982" y="616"/>
                  <a:pt x="982" y="616"/>
                </a:cubicBezTo>
                <a:cubicBezTo>
                  <a:pt x="976" y="617"/>
                  <a:pt x="971" y="617"/>
                  <a:pt x="965" y="617"/>
                </a:cubicBezTo>
                <a:cubicBezTo>
                  <a:pt x="958" y="617"/>
                  <a:pt x="958" y="617"/>
                  <a:pt x="958" y="617"/>
                </a:cubicBezTo>
                <a:cubicBezTo>
                  <a:pt x="927" y="461"/>
                  <a:pt x="791" y="343"/>
                  <a:pt x="629" y="343"/>
                </a:cubicBezTo>
                <a:cubicBezTo>
                  <a:pt x="434" y="343"/>
                  <a:pt x="434" y="343"/>
                  <a:pt x="434" y="343"/>
                </a:cubicBezTo>
                <a:cubicBezTo>
                  <a:pt x="435" y="204"/>
                  <a:pt x="545" y="91"/>
                  <a:pt x="679" y="91"/>
                </a:cubicBezTo>
                <a:cubicBezTo>
                  <a:pt x="965" y="91"/>
                  <a:pt x="965" y="91"/>
                  <a:pt x="965" y="91"/>
                </a:cubicBezTo>
                <a:cubicBezTo>
                  <a:pt x="1100" y="91"/>
                  <a:pt x="1210" y="205"/>
                  <a:pt x="1210" y="344"/>
                </a:cubicBezTo>
                <a:cubicBezTo>
                  <a:pt x="1210" y="364"/>
                  <a:pt x="1210" y="364"/>
                  <a:pt x="1210" y="364"/>
                </a:cubicBezTo>
                <a:cubicBezTo>
                  <a:pt x="1210" y="453"/>
                  <a:pt x="1165" y="531"/>
                  <a:pt x="1098" y="576"/>
                </a:cubicBezTo>
                <a:lnTo>
                  <a:pt x="1142" y="686"/>
                </a:lnTo>
                <a:close/>
                <a:moveTo>
                  <a:pt x="629" y="960"/>
                </a:moveTo>
                <a:cubicBezTo>
                  <a:pt x="343" y="960"/>
                  <a:pt x="343" y="960"/>
                  <a:pt x="343" y="960"/>
                </a:cubicBezTo>
                <a:cubicBezTo>
                  <a:pt x="337" y="960"/>
                  <a:pt x="332" y="960"/>
                  <a:pt x="326" y="959"/>
                </a:cubicBezTo>
                <a:cubicBezTo>
                  <a:pt x="166" y="1028"/>
                  <a:pt x="166" y="1028"/>
                  <a:pt x="166" y="1028"/>
                </a:cubicBezTo>
                <a:cubicBezTo>
                  <a:pt x="210" y="919"/>
                  <a:pt x="210" y="919"/>
                  <a:pt x="210" y="919"/>
                </a:cubicBezTo>
                <a:cubicBezTo>
                  <a:pt x="143" y="874"/>
                  <a:pt x="98" y="795"/>
                  <a:pt x="98" y="707"/>
                </a:cubicBezTo>
                <a:cubicBezTo>
                  <a:pt x="98" y="687"/>
                  <a:pt x="98" y="687"/>
                  <a:pt x="98" y="687"/>
                </a:cubicBezTo>
                <a:cubicBezTo>
                  <a:pt x="98" y="548"/>
                  <a:pt x="208" y="434"/>
                  <a:pt x="343" y="434"/>
                </a:cubicBezTo>
                <a:cubicBezTo>
                  <a:pt x="350" y="434"/>
                  <a:pt x="350" y="434"/>
                  <a:pt x="350" y="434"/>
                </a:cubicBezTo>
                <a:cubicBezTo>
                  <a:pt x="444" y="434"/>
                  <a:pt x="444" y="434"/>
                  <a:pt x="444" y="434"/>
                </a:cubicBezTo>
                <a:cubicBezTo>
                  <a:pt x="629" y="434"/>
                  <a:pt x="629" y="434"/>
                  <a:pt x="629" y="434"/>
                </a:cubicBezTo>
                <a:cubicBezTo>
                  <a:pt x="740" y="434"/>
                  <a:pt x="835" y="512"/>
                  <a:pt x="864" y="617"/>
                </a:cubicBezTo>
                <a:cubicBezTo>
                  <a:pt x="871" y="639"/>
                  <a:pt x="874" y="663"/>
                  <a:pt x="874" y="687"/>
                </a:cubicBezTo>
                <a:cubicBezTo>
                  <a:pt x="874" y="707"/>
                  <a:pt x="874" y="707"/>
                  <a:pt x="874" y="707"/>
                </a:cubicBezTo>
                <a:cubicBezTo>
                  <a:pt x="874" y="708"/>
                  <a:pt x="874" y="708"/>
                  <a:pt x="874" y="709"/>
                </a:cubicBezTo>
                <a:cubicBezTo>
                  <a:pt x="873" y="847"/>
                  <a:pt x="763" y="960"/>
                  <a:pt x="629" y="960"/>
                </a:cubicBezTo>
                <a:close/>
                <a:moveTo>
                  <a:pt x="1207" y="603"/>
                </a:moveTo>
                <a:cubicBezTo>
                  <a:pt x="1267" y="540"/>
                  <a:pt x="1301" y="455"/>
                  <a:pt x="1301" y="364"/>
                </a:cubicBezTo>
                <a:cubicBezTo>
                  <a:pt x="1301" y="344"/>
                  <a:pt x="1301" y="344"/>
                  <a:pt x="1301" y="344"/>
                </a:cubicBezTo>
                <a:cubicBezTo>
                  <a:pt x="1301" y="155"/>
                  <a:pt x="1151" y="0"/>
                  <a:pt x="965" y="0"/>
                </a:cubicBezTo>
                <a:cubicBezTo>
                  <a:pt x="679" y="0"/>
                  <a:pt x="679" y="0"/>
                  <a:pt x="679" y="0"/>
                </a:cubicBezTo>
                <a:cubicBezTo>
                  <a:pt x="494" y="0"/>
                  <a:pt x="343" y="155"/>
                  <a:pt x="343" y="343"/>
                </a:cubicBezTo>
                <a:cubicBezTo>
                  <a:pt x="157" y="343"/>
                  <a:pt x="7" y="498"/>
                  <a:pt x="7" y="687"/>
                </a:cubicBezTo>
                <a:cubicBezTo>
                  <a:pt x="7" y="707"/>
                  <a:pt x="7" y="707"/>
                  <a:pt x="7" y="707"/>
                </a:cubicBezTo>
                <a:cubicBezTo>
                  <a:pt x="7" y="798"/>
                  <a:pt x="41" y="882"/>
                  <a:pt x="101" y="946"/>
                </a:cubicBezTo>
                <a:cubicBezTo>
                  <a:pt x="0" y="1200"/>
                  <a:pt x="0" y="1200"/>
                  <a:pt x="0" y="1200"/>
                </a:cubicBezTo>
                <a:cubicBezTo>
                  <a:pt x="343" y="1051"/>
                  <a:pt x="343" y="1051"/>
                  <a:pt x="343" y="1051"/>
                </a:cubicBezTo>
                <a:cubicBezTo>
                  <a:pt x="629" y="1051"/>
                  <a:pt x="629" y="1051"/>
                  <a:pt x="629" y="1051"/>
                </a:cubicBezTo>
                <a:cubicBezTo>
                  <a:pt x="814" y="1051"/>
                  <a:pt x="965" y="897"/>
                  <a:pt x="965" y="709"/>
                </a:cubicBezTo>
                <a:cubicBezTo>
                  <a:pt x="1308" y="857"/>
                  <a:pt x="1308" y="857"/>
                  <a:pt x="1308" y="857"/>
                </a:cubicBezTo>
                <a:lnTo>
                  <a:pt x="1207" y="603"/>
                </a:ln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nvGrpSpPr>
          <p:cNvPr id="65" name="Group 26">
            <a:extLst>
              <a:ext uri="{FF2B5EF4-FFF2-40B4-BE49-F238E27FC236}">
                <a16:creationId xmlns:a16="http://schemas.microsoft.com/office/drawing/2014/main" id="{6FDA9596-0D30-469B-B6F1-7EDD66C6F3FB}"/>
              </a:ext>
            </a:extLst>
          </p:cNvPr>
          <p:cNvGrpSpPr>
            <a:grpSpLocks noChangeAspect="1"/>
          </p:cNvGrpSpPr>
          <p:nvPr/>
        </p:nvGrpSpPr>
        <p:grpSpPr bwMode="auto">
          <a:xfrm>
            <a:off x="2063207" y="4484060"/>
            <a:ext cx="571216" cy="596358"/>
            <a:chOff x="2" y="0"/>
            <a:chExt cx="2272" cy="2372"/>
          </a:xfrm>
          <a:solidFill>
            <a:srgbClr val="047CDA"/>
          </a:solidFill>
        </p:grpSpPr>
        <p:sp>
          <p:nvSpPr>
            <p:cNvPr id="66" name="Freeform 27">
              <a:extLst>
                <a:ext uri="{FF2B5EF4-FFF2-40B4-BE49-F238E27FC236}">
                  <a16:creationId xmlns:a16="http://schemas.microsoft.com/office/drawing/2014/main" id="{E05CECBF-A17A-4962-BED0-EB8029791CE8}"/>
                </a:ext>
              </a:extLst>
            </p:cNvPr>
            <p:cNvSpPr>
              <a:spLocks noEditPoints="1"/>
            </p:cNvSpPr>
            <p:nvPr/>
          </p:nvSpPr>
          <p:spPr bwMode="auto">
            <a:xfrm>
              <a:off x="2" y="0"/>
              <a:ext cx="2272" cy="2372"/>
            </a:xfrm>
            <a:custGeom>
              <a:avLst/>
              <a:gdLst>
                <a:gd name="T0" fmla="*/ 0 w 2272"/>
                <a:gd name="T1" fmla="*/ 0 h 2372"/>
                <a:gd name="T2" fmla="*/ 0 w 2272"/>
                <a:gd name="T3" fmla="*/ 1897 h 2372"/>
                <a:gd name="T4" fmla="*/ 710 w 2272"/>
                <a:gd name="T5" fmla="*/ 1897 h 2372"/>
                <a:gd name="T6" fmla="*/ 1136 w 2272"/>
                <a:gd name="T7" fmla="*/ 2372 h 2372"/>
                <a:gd name="T8" fmla="*/ 1563 w 2272"/>
                <a:gd name="T9" fmla="*/ 1897 h 2372"/>
                <a:gd name="T10" fmla="*/ 2272 w 2272"/>
                <a:gd name="T11" fmla="*/ 1897 h 2372"/>
                <a:gd name="T12" fmla="*/ 2272 w 2272"/>
                <a:gd name="T13" fmla="*/ 0 h 2372"/>
                <a:gd name="T14" fmla="*/ 0 w 2272"/>
                <a:gd name="T15" fmla="*/ 0 h 2372"/>
                <a:gd name="T16" fmla="*/ 189 w 2272"/>
                <a:gd name="T17" fmla="*/ 190 h 2372"/>
                <a:gd name="T18" fmla="*/ 2083 w 2272"/>
                <a:gd name="T19" fmla="*/ 190 h 2372"/>
                <a:gd name="T20" fmla="*/ 2083 w 2272"/>
                <a:gd name="T21" fmla="*/ 1707 h 2372"/>
                <a:gd name="T22" fmla="*/ 1563 w 2272"/>
                <a:gd name="T23" fmla="*/ 1707 h 2372"/>
                <a:gd name="T24" fmla="*/ 1477 w 2272"/>
                <a:gd name="T25" fmla="*/ 1707 h 2372"/>
                <a:gd name="T26" fmla="*/ 1421 w 2272"/>
                <a:gd name="T27" fmla="*/ 1770 h 2372"/>
                <a:gd name="T28" fmla="*/ 1136 w 2272"/>
                <a:gd name="T29" fmla="*/ 2089 h 2372"/>
                <a:gd name="T30" fmla="*/ 851 w 2272"/>
                <a:gd name="T31" fmla="*/ 1770 h 2372"/>
                <a:gd name="T32" fmla="*/ 795 w 2272"/>
                <a:gd name="T33" fmla="*/ 1707 h 2372"/>
                <a:gd name="T34" fmla="*/ 710 w 2272"/>
                <a:gd name="T35" fmla="*/ 1707 h 2372"/>
                <a:gd name="T36" fmla="*/ 189 w 2272"/>
                <a:gd name="T37" fmla="*/ 1707 h 2372"/>
                <a:gd name="T38" fmla="*/ 189 w 2272"/>
                <a:gd name="T39" fmla="*/ 19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2" h="2372">
                  <a:moveTo>
                    <a:pt x="0" y="0"/>
                  </a:moveTo>
                  <a:lnTo>
                    <a:pt x="0" y="1897"/>
                  </a:lnTo>
                  <a:lnTo>
                    <a:pt x="710" y="1897"/>
                  </a:lnTo>
                  <a:lnTo>
                    <a:pt x="1136" y="2372"/>
                  </a:lnTo>
                  <a:lnTo>
                    <a:pt x="1563" y="1897"/>
                  </a:lnTo>
                  <a:lnTo>
                    <a:pt x="2272" y="1897"/>
                  </a:lnTo>
                  <a:lnTo>
                    <a:pt x="2272" y="0"/>
                  </a:lnTo>
                  <a:lnTo>
                    <a:pt x="0" y="0"/>
                  </a:lnTo>
                  <a:close/>
                  <a:moveTo>
                    <a:pt x="189" y="190"/>
                  </a:moveTo>
                  <a:lnTo>
                    <a:pt x="2083" y="190"/>
                  </a:lnTo>
                  <a:lnTo>
                    <a:pt x="2083" y="1707"/>
                  </a:lnTo>
                  <a:lnTo>
                    <a:pt x="1563" y="1707"/>
                  </a:lnTo>
                  <a:lnTo>
                    <a:pt x="1477" y="1707"/>
                  </a:lnTo>
                  <a:lnTo>
                    <a:pt x="1421" y="1770"/>
                  </a:lnTo>
                  <a:lnTo>
                    <a:pt x="1136" y="2089"/>
                  </a:lnTo>
                  <a:lnTo>
                    <a:pt x="851" y="1770"/>
                  </a:lnTo>
                  <a:lnTo>
                    <a:pt x="795" y="1707"/>
                  </a:lnTo>
                  <a:lnTo>
                    <a:pt x="710" y="1707"/>
                  </a:lnTo>
                  <a:lnTo>
                    <a:pt x="189" y="1707"/>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67" name="Freeform 28">
              <a:extLst>
                <a:ext uri="{FF2B5EF4-FFF2-40B4-BE49-F238E27FC236}">
                  <a16:creationId xmlns:a16="http://schemas.microsoft.com/office/drawing/2014/main" id="{4F1DFDB5-B471-4F2B-8208-0EF2F9E0FF8E}"/>
                </a:ext>
              </a:extLst>
            </p:cNvPr>
            <p:cNvSpPr>
              <a:spLocks/>
            </p:cNvSpPr>
            <p:nvPr/>
          </p:nvSpPr>
          <p:spPr bwMode="auto">
            <a:xfrm>
              <a:off x="736" y="569"/>
              <a:ext cx="804" cy="765"/>
            </a:xfrm>
            <a:custGeom>
              <a:avLst/>
              <a:gdLst>
                <a:gd name="T0" fmla="*/ 402 w 804"/>
                <a:gd name="T1" fmla="*/ 0 h 765"/>
                <a:gd name="T2" fmla="*/ 498 w 804"/>
                <a:gd name="T3" fmla="*/ 292 h 765"/>
                <a:gd name="T4" fmla="*/ 804 w 804"/>
                <a:gd name="T5" fmla="*/ 292 h 765"/>
                <a:gd name="T6" fmla="*/ 556 w 804"/>
                <a:gd name="T7" fmla="*/ 473 h 765"/>
                <a:gd name="T8" fmla="*/ 652 w 804"/>
                <a:gd name="T9" fmla="*/ 765 h 765"/>
                <a:gd name="T10" fmla="*/ 402 w 804"/>
                <a:gd name="T11" fmla="*/ 586 h 765"/>
                <a:gd name="T12" fmla="*/ 152 w 804"/>
                <a:gd name="T13" fmla="*/ 765 h 765"/>
                <a:gd name="T14" fmla="*/ 248 w 804"/>
                <a:gd name="T15" fmla="*/ 473 h 765"/>
                <a:gd name="T16" fmla="*/ 0 w 804"/>
                <a:gd name="T17" fmla="*/ 292 h 765"/>
                <a:gd name="T18" fmla="*/ 306 w 804"/>
                <a:gd name="T19" fmla="*/ 292 h 765"/>
                <a:gd name="T20" fmla="*/ 402 w 804"/>
                <a:gd name="T21"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 h="765">
                  <a:moveTo>
                    <a:pt x="402" y="0"/>
                  </a:moveTo>
                  <a:lnTo>
                    <a:pt x="498" y="292"/>
                  </a:lnTo>
                  <a:lnTo>
                    <a:pt x="804" y="292"/>
                  </a:lnTo>
                  <a:lnTo>
                    <a:pt x="556" y="473"/>
                  </a:lnTo>
                  <a:lnTo>
                    <a:pt x="652" y="765"/>
                  </a:lnTo>
                  <a:lnTo>
                    <a:pt x="402" y="586"/>
                  </a:lnTo>
                  <a:lnTo>
                    <a:pt x="152" y="765"/>
                  </a:lnTo>
                  <a:lnTo>
                    <a:pt x="248" y="473"/>
                  </a:lnTo>
                  <a:lnTo>
                    <a:pt x="0" y="292"/>
                  </a:lnTo>
                  <a:lnTo>
                    <a:pt x="306" y="292"/>
                  </a:lnTo>
                  <a:lnTo>
                    <a:pt x="4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grpSp>
        <p:nvGrpSpPr>
          <p:cNvPr id="48" name="Group 47">
            <a:extLst>
              <a:ext uri="{FF2B5EF4-FFF2-40B4-BE49-F238E27FC236}">
                <a16:creationId xmlns:a16="http://schemas.microsoft.com/office/drawing/2014/main" id="{16883735-26E6-401E-83CF-141732C44F3A}"/>
              </a:ext>
            </a:extLst>
          </p:cNvPr>
          <p:cNvGrpSpPr/>
          <p:nvPr/>
        </p:nvGrpSpPr>
        <p:grpSpPr>
          <a:xfrm>
            <a:off x="1729" y="255064"/>
            <a:ext cx="1188671" cy="956849"/>
            <a:chOff x="864" y="254613"/>
            <a:chExt cx="1188839" cy="956985"/>
          </a:xfrm>
        </p:grpSpPr>
        <p:sp>
          <p:nvSpPr>
            <p:cNvPr id="44" name="Rectangle 43"/>
            <p:cNvSpPr/>
            <p:nvPr/>
          </p:nvSpPr>
          <p:spPr bwMode="auto">
            <a:xfrm>
              <a:off x="864" y="254613"/>
              <a:ext cx="1188839" cy="9569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31">
              <a:extLst>
                <a:ext uri="{FF2B5EF4-FFF2-40B4-BE49-F238E27FC236}">
                  <a16:creationId xmlns:a16="http://schemas.microsoft.com/office/drawing/2014/main" id="{9A15F180-3E67-49B6-845F-90137BE1FEB8}"/>
                </a:ext>
              </a:extLst>
            </p:cNvPr>
            <p:cNvGrpSpPr>
              <a:grpSpLocks noChangeAspect="1"/>
            </p:cNvGrpSpPr>
            <p:nvPr/>
          </p:nvGrpSpPr>
          <p:grpSpPr bwMode="auto">
            <a:xfrm>
              <a:off x="306387" y="445548"/>
              <a:ext cx="595981" cy="582727"/>
              <a:chOff x="1" y="-1"/>
              <a:chExt cx="2608" cy="2550"/>
            </a:xfrm>
          </p:grpSpPr>
          <p:sp>
            <p:nvSpPr>
              <p:cNvPr id="72" name="Freeform 32">
                <a:extLst>
                  <a:ext uri="{FF2B5EF4-FFF2-40B4-BE49-F238E27FC236}">
                    <a16:creationId xmlns:a16="http://schemas.microsoft.com/office/drawing/2014/main" id="{E4E0C6CC-464B-4A26-8717-502BEE9B286B}"/>
                  </a:ext>
                </a:extLst>
              </p:cNvPr>
              <p:cNvSpPr>
                <a:spLocks noEditPoints="1"/>
              </p:cNvSpPr>
              <p:nvPr/>
            </p:nvSpPr>
            <p:spPr bwMode="auto">
              <a:xfrm>
                <a:off x="1224" y="691"/>
                <a:ext cx="1385" cy="1166"/>
              </a:xfrm>
              <a:custGeom>
                <a:avLst/>
                <a:gdLst>
                  <a:gd name="T0" fmla="*/ 347 w 1385"/>
                  <a:gd name="T1" fmla="*/ 0 h 1166"/>
                  <a:gd name="T2" fmla="*/ 0 w 1385"/>
                  <a:gd name="T3" fmla="*/ 583 h 1166"/>
                  <a:gd name="T4" fmla="*/ 347 w 1385"/>
                  <a:gd name="T5" fmla="*/ 1166 h 1166"/>
                  <a:gd name="T6" fmla="*/ 1038 w 1385"/>
                  <a:gd name="T7" fmla="*/ 1166 h 1166"/>
                  <a:gd name="T8" fmla="*/ 1385 w 1385"/>
                  <a:gd name="T9" fmla="*/ 583 h 1166"/>
                  <a:gd name="T10" fmla="*/ 1038 w 1385"/>
                  <a:gd name="T11" fmla="*/ 0 h 1166"/>
                  <a:gd name="T12" fmla="*/ 347 w 1385"/>
                  <a:gd name="T13" fmla="*/ 0 h 1166"/>
                  <a:gd name="T14" fmla="*/ 233 w 1385"/>
                  <a:gd name="T15" fmla="*/ 583 h 1166"/>
                  <a:gd name="T16" fmla="*/ 462 w 1385"/>
                  <a:gd name="T17" fmla="*/ 200 h 1166"/>
                  <a:gd name="T18" fmla="*/ 923 w 1385"/>
                  <a:gd name="T19" fmla="*/ 200 h 1166"/>
                  <a:gd name="T20" fmla="*/ 1152 w 1385"/>
                  <a:gd name="T21" fmla="*/ 583 h 1166"/>
                  <a:gd name="T22" fmla="*/ 923 w 1385"/>
                  <a:gd name="T23" fmla="*/ 966 h 1166"/>
                  <a:gd name="T24" fmla="*/ 462 w 1385"/>
                  <a:gd name="T25" fmla="*/ 966 h 1166"/>
                  <a:gd name="T26" fmla="*/ 233 w 1385"/>
                  <a:gd name="T27"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6">
                    <a:moveTo>
                      <a:pt x="347" y="0"/>
                    </a:moveTo>
                    <a:lnTo>
                      <a:pt x="0" y="583"/>
                    </a:lnTo>
                    <a:lnTo>
                      <a:pt x="347" y="1166"/>
                    </a:lnTo>
                    <a:lnTo>
                      <a:pt x="1038" y="1166"/>
                    </a:lnTo>
                    <a:lnTo>
                      <a:pt x="1385" y="583"/>
                    </a:lnTo>
                    <a:lnTo>
                      <a:pt x="1038" y="0"/>
                    </a:lnTo>
                    <a:lnTo>
                      <a:pt x="347" y="0"/>
                    </a:lnTo>
                    <a:close/>
                    <a:moveTo>
                      <a:pt x="233" y="583"/>
                    </a:moveTo>
                    <a:lnTo>
                      <a:pt x="462" y="200"/>
                    </a:lnTo>
                    <a:lnTo>
                      <a:pt x="923" y="200"/>
                    </a:lnTo>
                    <a:lnTo>
                      <a:pt x="1152" y="583"/>
                    </a:lnTo>
                    <a:lnTo>
                      <a:pt x="923" y="966"/>
                    </a:lnTo>
                    <a:lnTo>
                      <a:pt x="462" y="966"/>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3" name="Freeform 33">
                <a:extLst>
                  <a:ext uri="{FF2B5EF4-FFF2-40B4-BE49-F238E27FC236}">
                    <a16:creationId xmlns:a16="http://schemas.microsoft.com/office/drawing/2014/main" id="{BE0B0EC9-4776-4F32-ADB6-BE6288593138}"/>
                  </a:ext>
                </a:extLst>
              </p:cNvPr>
              <p:cNvSpPr>
                <a:spLocks noEditPoints="1"/>
              </p:cNvSpPr>
              <p:nvPr/>
            </p:nvSpPr>
            <p:spPr bwMode="auto">
              <a:xfrm>
                <a:off x="1" y="-1"/>
                <a:ext cx="1385" cy="1167"/>
              </a:xfrm>
              <a:custGeom>
                <a:avLst/>
                <a:gdLst>
                  <a:gd name="T0" fmla="*/ 347 w 1385"/>
                  <a:gd name="T1" fmla="*/ 0 h 1167"/>
                  <a:gd name="T2" fmla="*/ 0 w 1385"/>
                  <a:gd name="T3" fmla="*/ 583 h 1167"/>
                  <a:gd name="T4" fmla="*/ 347 w 1385"/>
                  <a:gd name="T5" fmla="*/ 1167 h 1167"/>
                  <a:gd name="T6" fmla="*/ 1038 w 1385"/>
                  <a:gd name="T7" fmla="*/ 1167 h 1167"/>
                  <a:gd name="T8" fmla="*/ 1385 w 1385"/>
                  <a:gd name="T9" fmla="*/ 583 h 1167"/>
                  <a:gd name="T10" fmla="*/ 1038 w 1385"/>
                  <a:gd name="T11" fmla="*/ 0 h 1167"/>
                  <a:gd name="T12" fmla="*/ 347 w 1385"/>
                  <a:gd name="T13" fmla="*/ 0 h 1167"/>
                  <a:gd name="T14" fmla="*/ 233 w 1385"/>
                  <a:gd name="T15" fmla="*/ 583 h 1167"/>
                  <a:gd name="T16" fmla="*/ 462 w 1385"/>
                  <a:gd name="T17" fmla="*/ 200 h 1167"/>
                  <a:gd name="T18" fmla="*/ 923 w 1385"/>
                  <a:gd name="T19" fmla="*/ 200 h 1167"/>
                  <a:gd name="T20" fmla="*/ 1152 w 1385"/>
                  <a:gd name="T21" fmla="*/ 583 h 1167"/>
                  <a:gd name="T22" fmla="*/ 923 w 1385"/>
                  <a:gd name="T23" fmla="*/ 967 h 1167"/>
                  <a:gd name="T24" fmla="*/ 462 w 1385"/>
                  <a:gd name="T25" fmla="*/ 967 h 1167"/>
                  <a:gd name="T26" fmla="*/ 233 w 1385"/>
                  <a:gd name="T27"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3"/>
                    </a:lnTo>
                    <a:lnTo>
                      <a:pt x="347" y="1167"/>
                    </a:lnTo>
                    <a:lnTo>
                      <a:pt x="1038" y="1167"/>
                    </a:lnTo>
                    <a:lnTo>
                      <a:pt x="1385" y="583"/>
                    </a:lnTo>
                    <a:lnTo>
                      <a:pt x="1038" y="0"/>
                    </a:lnTo>
                    <a:lnTo>
                      <a:pt x="347" y="0"/>
                    </a:lnTo>
                    <a:close/>
                    <a:moveTo>
                      <a:pt x="233" y="583"/>
                    </a:moveTo>
                    <a:lnTo>
                      <a:pt x="462" y="200"/>
                    </a:lnTo>
                    <a:lnTo>
                      <a:pt x="923" y="200"/>
                    </a:lnTo>
                    <a:lnTo>
                      <a:pt x="1152" y="583"/>
                    </a:lnTo>
                    <a:lnTo>
                      <a:pt x="923" y="967"/>
                    </a:lnTo>
                    <a:lnTo>
                      <a:pt x="462" y="967"/>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4" name="Freeform 34">
                <a:extLst>
                  <a:ext uri="{FF2B5EF4-FFF2-40B4-BE49-F238E27FC236}">
                    <a16:creationId xmlns:a16="http://schemas.microsoft.com/office/drawing/2014/main" id="{250E55BF-9B5E-4AF2-941A-4E659E0F1734}"/>
                  </a:ext>
                </a:extLst>
              </p:cNvPr>
              <p:cNvSpPr>
                <a:spLocks noEditPoints="1"/>
              </p:cNvSpPr>
              <p:nvPr/>
            </p:nvSpPr>
            <p:spPr bwMode="auto">
              <a:xfrm>
                <a:off x="1" y="1382"/>
                <a:ext cx="1385" cy="1167"/>
              </a:xfrm>
              <a:custGeom>
                <a:avLst/>
                <a:gdLst>
                  <a:gd name="T0" fmla="*/ 347 w 1385"/>
                  <a:gd name="T1" fmla="*/ 0 h 1167"/>
                  <a:gd name="T2" fmla="*/ 0 w 1385"/>
                  <a:gd name="T3" fmla="*/ 584 h 1167"/>
                  <a:gd name="T4" fmla="*/ 347 w 1385"/>
                  <a:gd name="T5" fmla="*/ 1167 h 1167"/>
                  <a:gd name="T6" fmla="*/ 1038 w 1385"/>
                  <a:gd name="T7" fmla="*/ 1167 h 1167"/>
                  <a:gd name="T8" fmla="*/ 1385 w 1385"/>
                  <a:gd name="T9" fmla="*/ 584 h 1167"/>
                  <a:gd name="T10" fmla="*/ 1038 w 1385"/>
                  <a:gd name="T11" fmla="*/ 0 h 1167"/>
                  <a:gd name="T12" fmla="*/ 347 w 1385"/>
                  <a:gd name="T13" fmla="*/ 0 h 1167"/>
                  <a:gd name="T14" fmla="*/ 233 w 1385"/>
                  <a:gd name="T15" fmla="*/ 584 h 1167"/>
                  <a:gd name="T16" fmla="*/ 462 w 1385"/>
                  <a:gd name="T17" fmla="*/ 200 h 1167"/>
                  <a:gd name="T18" fmla="*/ 923 w 1385"/>
                  <a:gd name="T19" fmla="*/ 200 h 1167"/>
                  <a:gd name="T20" fmla="*/ 1152 w 1385"/>
                  <a:gd name="T21" fmla="*/ 584 h 1167"/>
                  <a:gd name="T22" fmla="*/ 923 w 1385"/>
                  <a:gd name="T23" fmla="*/ 967 h 1167"/>
                  <a:gd name="T24" fmla="*/ 462 w 1385"/>
                  <a:gd name="T25" fmla="*/ 967 h 1167"/>
                  <a:gd name="T26" fmla="*/ 233 w 1385"/>
                  <a:gd name="T27" fmla="*/ 58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4"/>
                    </a:lnTo>
                    <a:lnTo>
                      <a:pt x="347" y="1167"/>
                    </a:lnTo>
                    <a:lnTo>
                      <a:pt x="1038" y="1167"/>
                    </a:lnTo>
                    <a:lnTo>
                      <a:pt x="1385" y="584"/>
                    </a:lnTo>
                    <a:lnTo>
                      <a:pt x="1038" y="0"/>
                    </a:lnTo>
                    <a:lnTo>
                      <a:pt x="347" y="0"/>
                    </a:lnTo>
                    <a:close/>
                    <a:moveTo>
                      <a:pt x="233" y="584"/>
                    </a:moveTo>
                    <a:lnTo>
                      <a:pt x="462" y="200"/>
                    </a:lnTo>
                    <a:lnTo>
                      <a:pt x="923" y="200"/>
                    </a:lnTo>
                    <a:lnTo>
                      <a:pt x="1152" y="584"/>
                    </a:lnTo>
                    <a:lnTo>
                      <a:pt x="923" y="967"/>
                    </a:lnTo>
                    <a:lnTo>
                      <a:pt x="462" y="967"/>
                    </a:lnTo>
                    <a:lnTo>
                      <a:pt x="233"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grpSp>
    </p:spTree>
    <p:extLst>
      <p:ext uri="{BB962C8B-B14F-4D97-AF65-F5344CB8AC3E}">
        <p14:creationId xmlns:p14="http://schemas.microsoft.com/office/powerpoint/2010/main" val="21609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p:cTn id="16" dur="500" fill="hold"/>
                                        <p:tgtEl>
                                          <p:spTgt spid="53"/>
                                        </p:tgtEl>
                                        <p:attrNameLst>
                                          <p:attrName>ppt_w</p:attrName>
                                        </p:attrNameLst>
                                      </p:cBhvr>
                                      <p:tavLst>
                                        <p:tav tm="0">
                                          <p:val>
                                            <p:fltVal val="0"/>
                                          </p:val>
                                        </p:tav>
                                        <p:tav tm="100000">
                                          <p:val>
                                            <p:strVal val="#ppt_w"/>
                                          </p:val>
                                        </p:tav>
                                      </p:tavLst>
                                    </p:anim>
                                    <p:anim calcmode="lin" valueType="num">
                                      <p:cBhvr>
                                        <p:cTn id="17" dur="500" fill="hold"/>
                                        <p:tgtEl>
                                          <p:spTgt spid="53"/>
                                        </p:tgtEl>
                                        <p:attrNameLst>
                                          <p:attrName>ppt_h</p:attrName>
                                        </p:attrNameLst>
                                      </p:cBhvr>
                                      <p:tavLst>
                                        <p:tav tm="0">
                                          <p:val>
                                            <p:fltVal val="0"/>
                                          </p:val>
                                        </p:tav>
                                        <p:tav tm="100000">
                                          <p:val>
                                            <p:strVal val="#ppt_h"/>
                                          </p:val>
                                        </p:tav>
                                      </p:tavLst>
                                    </p:anim>
                                    <p:animEffect transition="in" filter="fade">
                                      <p:cBhvr>
                                        <p:cTn id="18" dur="500"/>
                                        <p:tgtEl>
                                          <p:spTgt spid="53"/>
                                        </p:tgtEl>
                                      </p:cBhvr>
                                    </p:animEffect>
                                  </p:childTnLst>
                                </p:cTn>
                              </p:par>
                              <p:par>
                                <p:cTn id="19" presetID="53" presetClass="entr" presetSubtype="16"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p:cTn id="21" dur="500" fill="hold"/>
                                        <p:tgtEl>
                                          <p:spTgt spid="58"/>
                                        </p:tgtEl>
                                        <p:attrNameLst>
                                          <p:attrName>ppt_w</p:attrName>
                                        </p:attrNameLst>
                                      </p:cBhvr>
                                      <p:tavLst>
                                        <p:tav tm="0">
                                          <p:val>
                                            <p:fltVal val="0"/>
                                          </p:val>
                                        </p:tav>
                                        <p:tav tm="100000">
                                          <p:val>
                                            <p:strVal val="#ppt_w"/>
                                          </p:val>
                                        </p:tav>
                                      </p:tavLst>
                                    </p:anim>
                                    <p:anim calcmode="lin" valueType="num">
                                      <p:cBhvr>
                                        <p:cTn id="22" dur="500" fill="hold"/>
                                        <p:tgtEl>
                                          <p:spTgt spid="58"/>
                                        </p:tgtEl>
                                        <p:attrNameLst>
                                          <p:attrName>ppt_h</p:attrName>
                                        </p:attrNameLst>
                                      </p:cBhvr>
                                      <p:tavLst>
                                        <p:tav tm="0">
                                          <p:val>
                                            <p:fltVal val="0"/>
                                          </p:val>
                                        </p:tav>
                                        <p:tav tm="100000">
                                          <p:val>
                                            <p:strVal val="#ppt_h"/>
                                          </p:val>
                                        </p:tav>
                                      </p:tavLst>
                                    </p:anim>
                                    <p:animEffect transition="in" filter="fade">
                                      <p:cBhvr>
                                        <p:cTn id="23" dur="500"/>
                                        <p:tgtEl>
                                          <p:spTgt spid="5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fltVal val="0"/>
                                          </p:val>
                                        </p:tav>
                                        <p:tav tm="100000">
                                          <p:val>
                                            <p:strVal val="#ppt_w"/>
                                          </p:val>
                                        </p:tav>
                                      </p:tavLst>
                                    </p:anim>
                                    <p:anim calcmode="lin" valueType="num">
                                      <p:cBhvr>
                                        <p:cTn id="32" dur="500" fill="hold"/>
                                        <p:tgtEl>
                                          <p:spTgt spid="63"/>
                                        </p:tgtEl>
                                        <p:attrNameLst>
                                          <p:attrName>ppt_h</p:attrName>
                                        </p:attrNameLst>
                                      </p:cBhvr>
                                      <p:tavLst>
                                        <p:tav tm="0">
                                          <p:val>
                                            <p:fltVal val="0"/>
                                          </p:val>
                                        </p:tav>
                                        <p:tav tm="100000">
                                          <p:val>
                                            <p:strVal val="#ppt_h"/>
                                          </p:val>
                                        </p:tav>
                                      </p:tavLst>
                                    </p:anim>
                                    <p:animEffect transition="in" filter="fade">
                                      <p:cBhvr>
                                        <p:cTn id="33" dur="500"/>
                                        <p:tgtEl>
                                          <p:spTgt spid="63"/>
                                        </p:tgtEl>
                                      </p:cBhvr>
                                    </p:animEffect>
                                  </p:childTnLst>
                                </p:cTn>
                              </p:par>
                              <p:par>
                                <p:cTn id="34" presetID="53" presetClass="entr" presetSubtype="16"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p:cTn id="36" dur="500" fill="hold"/>
                                        <p:tgtEl>
                                          <p:spTgt spid="54"/>
                                        </p:tgtEl>
                                        <p:attrNameLst>
                                          <p:attrName>ppt_w</p:attrName>
                                        </p:attrNameLst>
                                      </p:cBhvr>
                                      <p:tavLst>
                                        <p:tav tm="0">
                                          <p:val>
                                            <p:fltVal val="0"/>
                                          </p:val>
                                        </p:tav>
                                        <p:tav tm="100000">
                                          <p:val>
                                            <p:strVal val="#ppt_w"/>
                                          </p:val>
                                        </p:tav>
                                      </p:tavLst>
                                    </p:anim>
                                    <p:anim calcmode="lin" valueType="num">
                                      <p:cBhvr>
                                        <p:cTn id="37" dur="500" fill="hold"/>
                                        <p:tgtEl>
                                          <p:spTgt spid="54"/>
                                        </p:tgtEl>
                                        <p:attrNameLst>
                                          <p:attrName>ppt_h</p:attrName>
                                        </p:attrNameLst>
                                      </p:cBhvr>
                                      <p:tavLst>
                                        <p:tav tm="0">
                                          <p:val>
                                            <p:fltVal val="0"/>
                                          </p:val>
                                        </p:tav>
                                        <p:tav tm="100000">
                                          <p:val>
                                            <p:strVal val="#ppt_h"/>
                                          </p:val>
                                        </p:tav>
                                      </p:tavLst>
                                    </p:anim>
                                    <p:animEffect transition="in" filter="fade">
                                      <p:cBhvr>
                                        <p:cTn id="38" dur="500"/>
                                        <p:tgtEl>
                                          <p:spTgt spid="54"/>
                                        </p:tgtEl>
                                      </p:cBhvr>
                                    </p:animEffect>
                                  </p:childTnLst>
                                </p:cTn>
                              </p:par>
                              <p:par>
                                <p:cTn id="39" presetID="53" presetClass="entr" presetSubtype="16"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p:cTn id="41" dur="500" fill="hold"/>
                                        <p:tgtEl>
                                          <p:spTgt spid="65"/>
                                        </p:tgtEl>
                                        <p:attrNameLst>
                                          <p:attrName>ppt_w</p:attrName>
                                        </p:attrNameLst>
                                      </p:cBhvr>
                                      <p:tavLst>
                                        <p:tav tm="0">
                                          <p:val>
                                            <p:fltVal val="0"/>
                                          </p:val>
                                        </p:tav>
                                        <p:tav tm="100000">
                                          <p:val>
                                            <p:strVal val="#ppt_w"/>
                                          </p:val>
                                        </p:tav>
                                      </p:tavLst>
                                    </p:anim>
                                    <p:anim calcmode="lin" valueType="num">
                                      <p:cBhvr>
                                        <p:cTn id="42" dur="500" fill="hold"/>
                                        <p:tgtEl>
                                          <p:spTgt spid="65"/>
                                        </p:tgtEl>
                                        <p:attrNameLst>
                                          <p:attrName>ppt_h</p:attrName>
                                        </p:attrNameLst>
                                      </p:cBhvr>
                                      <p:tavLst>
                                        <p:tav tm="0">
                                          <p:val>
                                            <p:fltVal val="0"/>
                                          </p:val>
                                        </p:tav>
                                        <p:tav tm="100000">
                                          <p:val>
                                            <p:strVal val="#ppt_h"/>
                                          </p:val>
                                        </p:tav>
                                      </p:tavLst>
                                    </p:anim>
                                    <p:animEffect transition="in" filter="fade">
                                      <p:cBhvr>
                                        <p:cTn id="43" dur="500"/>
                                        <p:tgtEl>
                                          <p:spTgt spid="65"/>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500"/>
                                        <p:tgtEl>
                                          <p:spTgt spid="9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fade">
                                      <p:cBhvr>
                                        <p:cTn id="62" dur="500"/>
                                        <p:tgtEl>
                                          <p:spTgt spid="9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fade">
                                      <p:cBhvr>
                                        <p:cTn id="65" dur="500"/>
                                        <p:tgtEl>
                                          <p:spTgt spid="9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91" grpId="0"/>
      <p:bldP spid="92" grpId="0"/>
      <p:bldP spid="97" grpId="0"/>
      <p:bldP spid="98" grpId="0"/>
      <p:bldP spid="100" grpId="0"/>
      <p:bldP spid="101" grpId="0"/>
      <p:bldP spid="59" grpId="0"/>
      <p:bldP spid="61" grpId="0"/>
      <p:bldP spid="64" grpId="0"/>
      <p:bldP spid="69" grpId="0"/>
      <p:bldP spid="43" grpId="0"/>
      <p:bldP spid="45" grpId="0"/>
      <p:bldP spid="53" grpId="0" animBg="1"/>
      <p:bldP spid="57"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DC7283C1-457D-4319-A8BA-AA1C2141F4A1}"/>
              </a:ext>
            </a:extLst>
          </p:cNvPr>
          <p:cNvSpPr txBox="1">
            <a:spLocks/>
          </p:cNvSpPr>
          <p:nvPr/>
        </p:nvSpPr>
        <p:spPr>
          <a:xfrm>
            <a:off x="1190402" y="254050"/>
            <a:ext cx="10753879" cy="957862"/>
          </a:xfrm>
          <a:prstGeom prst="rect">
            <a:avLst/>
          </a:prstGeom>
          <a:solidFill>
            <a:schemeClr val="bg1">
              <a:lumMod val="95000"/>
            </a:schemeClr>
          </a:solidFill>
        </p:spPr>
        <p:txBody>
          <a:bodyPr vert="horz" wrap="square" lIns="179234" tIns="89617" rIns="143387" bIns="8961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009">
              <a:defRPr/>
            </a:pPr>
            <a:r>
              <a:rPr lang="en-US" sz="4800">
                <a:gradFill>
                  <a:gsLst>
                    <a:gs pos="1250">
                      <a:srgbClr val="353535"/>
                    </a:gs>
                    <a:gs pos="100000">
                      <a:srgbClr val="353535"/>
                    </a:gs>
                  </a:gsLst>
                  <a:lin ang="5400000" scaled="0"/>
                </a:gradFill>
                <a:latin typeface="Segoe UI Light"/>
              </a:rPr>
              <a:t>Search</a:t>
            </a:r>
            <a:endParaRPr lang="en-US" sz="4610">
              <a:gradFill>
                <a:gsLst>
                  <a:gs pos="1250">
                    <a:srgbClr val="353535"/>
                  </a:gs>
                  <a:gs pos="100000">
                    <a:srgbClr val="353535"/>
                  </a:gs>
                </a:gsLst>
                <a:lin ang="5400000" scaled="0"/>
              </a:gradFill>
              <a:latin typeface="Segoe UI Light"/>
            </a:endParaRPr>
          </a:p>
        </p:txBody>
      </p:sp>
      <p:sp>
        <p:nvSpPr>
          <p:cNvPr id="51" name="Rectangle 50"/>
          <p:cNvSpPr/>
          <p:nvPr/>
        </p:nvSpPr>
        <p:spPr bwMode="auto">
          <a:xfrm>
            <a:off x="1190402" y="125930"/>
            <a:ext cx="77348" cy="1244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TextBox 61"/>
          <p:cNvSpPr txBox="1"/>
          <p:nvPr/>
        </p:nvSpPr>
        <p:spPr>
          <a:xfrm>
            <a:off x="3178475" y="5160944"/>
            <a:ext cx="2687340"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Autosuggest API</a:t>
            </a:r>
          </a:p>
        </p:txBody>
      </p:sp>
      <p:sp>
        <p:nvSpPr>
          <p:cNvPr id="63" name="Rectangle 62"/>
          <p:cNvSpPr/>
          <p:nvPr/>
        </p:nvSpPr>
        <p:spPr>
          <a:xfrm>
            <a:off x="3052282" y="5593838"/>
            <a:ext cx="2939724" cy="479739"/>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intelligent autosuggest options for searches</a:t>
            </a:r>
          </a:p>
        </p:txBody>
      </p:sp>
      <p:sp>
        <p:nvSpPr>
          <p:cNvPr id="64" name="TextBox 63"/>
          <p:cNvSpPr txBox="1"/>
          <p:nvPr/>
        </p:nvSpPr>
        <p:spPr>
          <a:xfrm>
            <a:off x="1401187" y="2943787"/>
            <a:ext cx="2679020" cy="402392"/>
          </a:xfrm>
          <a:prstGeom prst="rect">
            <a:avLst/>
          </a:prstGeom>
          <a:noFill/>
        </p:spPr>
        <p:txBody>
          <a:bodyPr wrap="square" lIns="175711" tIns="89617" rIns="175711" bIns="89617"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Web Search API</a:t>
            </a:r>
          </a:p>
        </p:txBody>
      </p:sp>
      <p:sp>
        <p:nvSpPr>
          <p:cNvPr id="65" name="Rectangle 64"/>
          <p:cNvSpPr/>
          <p:nvPr/>
        </p:nvSpPr>
        <p:spPr>
          <a:xfrm>
            <a:off x="1396442" y="3279325"/>
            <a:ext cx="2688511" cy="479739"/>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Connect powerful </a:t>
            </a:r>
            <a:b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 to your apps</a:t>
            </a:r>
          </a:p>
        </p:txBody>
      </p:sp>
      <p:sp>
        <p:nvSpPr>
          <p:cNvPr id="66" name="TextBox 65"/>
          <p:cNvSpPr txBox="1"/>
          <p:nvPr/>
        </p:nvSpPr>
        <p:spPr>
          <a:xfrm>
            <a:off x="4722130" y="2943787"/>
            <a:ext cx="2897050" cy="402392"/>
          </a:xfrm>
          <a:prstGeom prst="rect">
            <a:avLst/>
          </a:prstGeom>
          <a:noFill/>
        </p:spPr>
        <p:txBody>
          <a:bodyPr wrap="square" lIns="175711" tIns="89617" rIns="175711" bIns="89617"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Image Search API</a:t>
            </a:r>
          </a:p>
        </p:txBody>
      </p:sp>
      <p:sp>
        <p:nvSpPr>
          <p:cNvPr id="67" name="Rectangle 66"/>
          <p:cNvSpPr/>
          <p:nvPr/>
        </p:nvSpPr>
        <p:spPr>
          <a:xfrm>
            <a:off x="4826400" y="3279325"/>
            <a:ext cx="2688511" cy="479739"/>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Bring advanced image and metadata search to your app</a:t>
            </a:r>
          </a:p>
        </p:txBody>
      </p:sp>
      <p:sp>
        <p:nvSpPr>
          <p:cNvPr id="68" name="TextBox 67"/>
          <p:cNvSpPr txBox="1"/>
          <p:nvPr/>
        </p:nvSpPr>
        <p:spPr>
          <a:xfrm>
            <a:off x="8266744" y="2943787"/>
            <a:ext cx="2595082" cy="402392"/>
          </a:xfrm>
          <a:prstGeom prst="rect">
            <a:avLst/>
          </a:prstGeom>
          <a:noFill/>
        </p:spPr>
        <p:txBody>
          <a:bodyPr wrap="square" lIns="175711" tIns="89617" rIns="175711" bIns="89617" rtlCol="0" anchor="ctr">
            <a:spAutoFit/>
          </a:bodyPr>
          <a:lstStyle/>
          <a:p>
            <a:pPr algn="ctr" defTabSz="913963">
              <a:lnSpc>
                <a:spcPct val="90000"/>
              </a:lnSpc>
              <a:spcAft>
                <a:spcPts val="574"/>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Video Search API</a:t>
            </a:r>
          </a:p>
        </p:txBody>
      </p:sp>
      <p:sp>
        <p:nvSpPr>
          <p:cNvPr id="69" name="Rectangle 68"/>
          <p:cNvSpPr/>
          <p:nvPr/>
        </p:nvSpPr>
        <p:spPr>
          <a:xfrm>
            <a:off x="8220029" y="3279325"/>
            <a:ext cx="2688511" cy="479739"/>
          </a:xfrm>
          <a:prstGeom prst="rect">
            <a:avLst/>
          </a:prstGeom>
        </p:spPr>
        <p:txBody>
          <a:bodyPr wrap="square">
            <a:spAutoFit/>
          </a:bodyPr>
          <a:lstStyle/>
          <a:p>
            <a:pPr algn="ctr" defTabSz="913963">
              <a:lnSpc>
                <a:spcPct val="90000"/>
              </a:lnSpc>
              <a:spcAft>
                <a:spcPts val="574"/>
              </a:spcAft>
              <a:defRPr/>
            </a:pPr>
            <a: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Trending videos, detailed metadata, and rich results</a:t>
            </a:r>
          </a:p>
        </p:txBody>
      </p:sp>
      <p:sp>
        <p:nvSpPr>
          <p:cNvPr id="70" name="TextBox 69"/>
          <p:cNvSpPr txBox="1"/>
          <p:nvPr/>
        </p:nvSpPr>
        <p:spPr>
          <a:xfrm>
            <a:off x="7239" y="5190785"/>
            <a:ext cx="2803982"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News Search API</a:t>
            </a:r>
          </a:p>
        </p:txBody>
      </p:sp>
      <p:sp>
        <p:nvSpPr>
          <p:cNvPr id="71" name="Rectangle 70"/>
          <p:cNvSpPr/>
          <p:nvPr/>
        </p:nvSpPr>
        <p:spPr>
          <a:xfrm>
            <a:off x="64976" y="5623679"/>
            <a:ext cx="2688511" cy="479739"/>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Link your users to robust </a:t>
            </a:r>
            <a:b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timely news searches</a:t>
            </a:r>
          </a:p>
        </p:txBody>
      </p:sp>
      <p:sp>
        <p:nvSpPr>
          <p:cNvPr id="72" name="Rectangle 71"/>
          <p:cNvSpPr/>
          <p:nvPr/>
        </p:nvSpPr>
        <p:spPr>
          <a:xfrm>
            <a:off x="9442197" y="5623679"/>
            <a:ext cx="2688511" cy="479739"/>
          </a:xfrm>
          <a:prstGeom prst="rect">
            <a:avLst/>
          </a:prstGeom>
        </p:spPr>
        <p:txBody>
          <a:bodyPr wrap="square">
            <a:spAutoFit/>
          </a:bodyPr>
          <a:lstStyle/>
          <a:p>
            <a:pPr algn="ctr" defTabSz="913963">
              <a:lnSpc>
                <a:spcPct val="90000"/>
              </a:lnSpc>
              <a:spcAft>
                <a:spcPts val="574"/>
              </a:spcAft>
              <a:defRPr/>
            </a:pPr>
            <a: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a highly-customized </a:t>
            </a:r>
            <a:b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search experience</a:t>
            </a:r>
          </a:p>
        </p:txBody>
      </p:sp>
      <p:sp>
        <p:nvSpPr>
          <p:cNvPr id="73" name="TextBox 72"/>
          <p:cNvSpPr txBox="1"/>
          <p:nvPr/>
        </p:nvSpPr>
        <p:spPr>
          <a:xfrm>
            <a:off x="9580738" y="5190785"/>
            <a:ext cx="2411434"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Custom Search</a:t>
            </a:r>
          </a:p>
        </p:txBody>
      </p:sp>
      <p:sp>
        <p:nvSpPr>
          <p:cNvPr id="43" name="Rectangle 42"/>
          <p:cNvSpPr/>
          <p:nvPr/>
        </p:nvSpPr>
        <p:spPr>
          <a:xfrm>
            <a:off x="6485450" y="5623679"/>
            <a:ext cx="2688511" cy="487687"/>
          </a:xfrm>
          <a:prstGeom prst="rect">
            <a:avLst/>
          </a:prstGeom>
        </p:spPr>
        <p:txBody>
          <a:bodyPr wrap="square">
            <a:spAutoFit/>
          </a:bodyPr>
          <a:lstStyle/>
          <a:p>
            <a:pPr algn="ctr" defTabSz="913963">
              <a:lnSpc>
                <a:spcPct val="90000"/>
              </a:lnSpc>
              <a:spcAft>
                <a:spcPts val="574"/>
              </a:spcAft>
              <a:defRPr/>
            </a:pPr>
            <a:r>
              <a:rPr lang="en-US" sz="1400" dirty="0">
                <a:solidFill>
                  <a:srgbClr val="3F3F3F"/>
                </a:solidFill>
                <a:latin typeface="Segoe UI"/>
              </a:rPr>
              <a:t>Enrich user experiences with contextual entity search results</a:t>
            </a:r>
            <a:endParaRPr lang="en-US" sz="1370" dirty="0">
              <a:solidFill>
                <a:srgbClr val="3F3F3F"/>
              </a:solidFill>
              <a:latin typeface="Segoe UI" panose="020B0502040204020203" pitchFamily="34" charset="0"/>
              <a:cs typeface="Segoe UI" panose="020B0502040204020203" pitchFamily="34" charset="0"/>
            </a:endParaRPr>
          </a:p>
        </p:txBody>
      </p:sp>
      <p:sp>
        <p:nvSpPr>
          <p:cNvPr id="44" name="TextBox 43"/>
          <p:cNvSpPr txBox="1"/>
          <p:nvPr/>
        </p:nvSpPr>
        <p:spPr>
          <a:xfrm>
            <a:off x="6623991" y="5190785"/>
            <a:ext cx="2411434"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Entity Search</a:t>
            </a:r>
          </a:p>
        </p:txBody>
      </p:sp>
      <p:sp>
        <p:nvSpPr>
          <p:cNvPr id="61" name="Freeform 5">
            <a:extLst>
              <a:ext uri="{FF2B5EF4-FFF2-40B4-BE49-F238E27FC236}">
                <a16:creationId xmlns:a16="http://schemas.microsoft.com/office/drawing/2014/main" id="{DDD0682F-2A07-4D72-8D36-64BF9488DD5C}"/>
              </a:ext>
            </a:extLst>
          </p:cNvPr>
          <p:cNvSpPr>
            <a:spLocks/>
          </p:cNvSpPr>
          <p:nvPr/>
        </p:nvSpPr>
        <p:spPr bwMode="auto">
          <a:xfrm>
            <a:off x="4192659" y="4483298"/>
            <a:ext cx="675419" cy="226903"/>
          </a:xfrm>
          <a:custGeom>
            <a:avLst/>
            <a:gdLst>
              <a:gd name="T0" fmla="*/ 189 w 2554"/>
              <a:gd name="T1" fmla="*/ 668 h 858"/>
              <a:gd name="T2" fmla="*/ 189 w 2554"/>
              <a:gd name="T3" fmla="*/ 0 h 858"/>
              <a:gd name="T4" fmla="*/ 0 w 2554"/>
              <a:gd name="T5" fmla="*/ 0 h 858"/>
              <a:gd name="T6" fmla="*/ 0 w 2554"/>
              <a:gd name="T7" fmla="*/ 858 h 858"/>
              <a:gd name="T8" fmla="*/ 2554 w 2554"/>
              <a:gd name="T9" fmla="*/ 858 h 858"/>
              <a:gd name="T10" fmla="*/ 2554 w 2554"/>
              <a:gd name="T11" fmla="*/ 0 h 858"/>
              <a:gd name="T12" fmla="*/ 2365 w 2554"/>
              <a:gd name="T13" fmla="*/ 0 h 858"/>
              <a:gd name="T14" fmla="*/ 2365 w 2554"/>
              <a:gd name="T15" fmla="*/ 668 h 858"/>
              <a:gd name="T16" fmla="*/ 189 w 2554"/>
              <a:gd name="T17" fmla="*/ 66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4" h="858">
                <a:moveTo>
                  <a:pt x="189" y="668"/>
                </a:moveTo>
                <a:lnTo>
                  <a:pt x="189" y="0"/>
                </a:lnTo>
                <a:lnTo>
                  <a:pt x="0" y="0"/>
                </a:lnTo>
                <a:lnTo>
                  <a:pt x="0" y="858"/>
                </a:lnTo>
                <a:lnTo>
                  <a:pt x="2554" y="858"/>
                </a:lnTo>
                <a:lnTo>
                  <a:pt x="2554" y="0"/>
                </a:lnTo>
                <a:lnTo>
                  <a:pt x="2365" y="0"/>
                </a:lnTo>
                <a:lnTo>
                  <a:pt x="2365" y="668"/>
                </a:lnTo>
                <a:lnTo>
                  <a:pt x="189" y="668"/>
                </a:ln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nvGrpSpPr>
          <p:cNvPr id="74" name="Group 73">
            <a:extLst>
              <a:ext uri="{FF2B5EF4-FFF2-40B4-BE49-F238E27FC236}">
                <a16:creationId xmlns:a16="http://schemas.microsoft.com/office/drawing/2014/main" id="{24AED354-5AC6-44E2-97FB-6776EC82FF89}"/>
              </a:ext>
            </a:extLst>
          </p:cNvPr>
          <p:cNvGrpSpPr>
            <a:grpSpLocks noChangeAspect="1"/>
          </p:cNvGrpSpPr>
          <p:nvPr/>
        </p:nvGrpSpPr>
        <p:grpSpPr bwMode="auto">
          <a:xfrm>
            <a:off x="10482000" y="4314492"/>
            <a:ext cx="571498" cy="587299"/>
            <a:chOff x="-2" y="0"/>
            <a:chExt cx="2170" cy="2230"/>
          </a:xfrm>
          <a:solidFill>
            <a:srgbClr val="047CDA"/>
          </a:solidFill>
        </p:grpSpPr>
        <p:sp>
          <p:nvSpPr>
            <p:cNvPr id="75" name="Freeform 9">
              <a:extLst>
                <a:ext uri="{FF2B5EF4-FFF2-40B4-BE49-F238E27FC236}">
                  <a16:creationId xmlns:a16="http://schemas.microsoft.com/office/drawing/2014/main" id="{EC9B474D-5443-4EFC-AA0D-ABB61D356C8C}"/>
                </a:ext>
              </a:extLst>
            </p:cNvPr>
            <p:cNvSpPr>
              <a:spLocks noEditPoints="1"/>
            </p:cNvSpPr>
            <p:nvPr/>
          </p:nvSpPr>
          <p:spPr bwMode="auto">
            <a:xfrm>
              <a:off x="-2" y="0"/>
              <a:ext cx="2170" cy="223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76" name="Freeform 10">
              <a:extLst>
                <a:ext uri="{FF2B5EF4-FFF2-40B4-BE49-F238E27FC236}">
                  <a16:creationId xmlns:a16="http://schemas.microsoft.com/office/drawing/2014/main" id="{223C7FF6-4F77-459D-B37E-ED35FF4E4F29}"/>
                </a:ext>
              </a:extLst>
            </p:cNvPr>
            <p:cNvSpPr>
              <a:spLocks noEditPoints="1"/>
            </p:cNvSpPr>
            <p:nvPr/>
          </p:nvSpPr>
          <p:spPr bwMode="auto">
            <a:xfrm>
              <a:off x="843" y="379"/>
              <a:ext cx="946" cy="951"/>
            </a:xfrm>
            <a:custGeom>
              <a:avLst/>
              <a:gdLst>
                <a:gd name="T0" fmla="*/ 228 w 455"/>
                <a:gd name="T1" fmla="*/ 319 h 456"/>
                <a:gd name="T2" fmla="*/ 137 w 455"/>
                <a:gd name="T3" fmla="*/ 228 h 456"/>
                <a:gd name="T4" fmla="*/ 228 w 455"/>
                <a:gd name="T5" fmla="*/ 137 h 456"/>
                <a:gd name="T6" fmla="*/ 319 w 455"/>
                <a:gd name="T7" fmla="*/ 228 h 456"/>
                <a:gd name="T8" fmla="*/ 228 w 455"/>
                <a:gd name="T9" fmla="*/ 319 h 456"/>
                <a:gd name="T10" fmla="*/ 400 w 455"/>
                <a:gd name="T11" fmla="*/ 180 h 456"/>
                <a:gd name="T12" fmla="*/ 383 w 455"/>
                <a:gd name="T13" fmla="*/ 140 h 456"/>
                <a:gd name="T14" fmla="*/ 411 w 455"/>
                <a:gd name="T15" fmla="*/ 90 h 456"/>
                <a:gd name="T16" fmla="*/ 366 w 455"/>
                <a:gd name="T17" fmla="*/ 45 h 456"/>
                <a:gd name="T18" fmla="*/ 316 w 455"/>
                <a:gd name="T19" fmla="*/ 73 h 456"/>
                <a:gd name="T20" fmla="*/ 275 w 455"/>
                <a:gd name="T21" fmla="*/ 56 h 456"/>
                <a:gd name="T22" fmla="*/ 259 w 455"/>
                <a:gd name="T23" fmla="*/ 0 h 456"/>
                <a:gd name="T24" fmla="*/ 196 w 455"/>
                <a:gd name="T25" fmla="*/ 0 h 456"/>
                <a:gd name="T26" fmla="*/ 180 w 455"/>
                <a:gd name="T27" fmla="*/ 56 h 456"/>
                <a:gd name="T28" fmla="*/ 139 w 455"/>
                <a:gd name="T29" fmla="*/ 73 h 456"/>
                <a:gd name="T30" fmla="*/ 89 w 455"/>
                <a:gd name="T31" fmla="*/ 45 h 456"/>
                <a:gd name="T32" fmla="*/ 44 w 455"/>
                <a:gd name="T33" fmla="*/ 90 h 456"/>
                <a:gd name="T34" fmla="*/ 72 w 455"/>
                <a:gd name="T35" fmla="*/ 140 h 456"/>
                <a:gd name="T36" fmla="*/ 55 w 455"/>
                <a:gd name="T37" fmla="*/ 180 h 456"/>
                <a:gd name="T38" fmla="*/ 0 w 455"/>
                <a:gd name="T39" fmla="*/ 196 h 456"/>
                <a:gd name="T40" fmla="*/ 0 w 455"/>
                <a:gd name="T41" fmla="*/ 260 h 456"/>
                <a:gd name="T42" fmla="*/ 55 w 455"/>
                <a:gd name="T43" fmla="*/ 276 h 456"/>
                <a:gd name="T44" fmla="*/ 72 w 455"/>
                <a:gd name="T45" fmla="*/ 316 h 456"/>
                <a:gd name="T46" fmla="*/ 44 w 455"/>
                <a:gd name="T47" fmla="*/ 366 h 456"/>
                <a:gd name="T48" fmla="*/ 89 w 455"/>
                <a:gd name="T49" fmla="*/ 411 h 456"/>
                <a:gd name="T50" fmla="*/ 139 w 455"/>
                <a:gd name="T51" fmla="*/ 383 h 456"/>
                <a:gd name="T52" fmla="*/ 180 w 455"/>
                <a:gd name="T53" fmla="*/ 400 h 456"/>
                <a:gd name="T54" fmla="*/ 196 w 455"/>
                <a:gd name="T55" fmla="*/ 456 h 456"/>
                <a:gd name="T56" fmla="*/ 259 w 455"/>
                <a:gd name="T57" fmla="*/ 456 h 456"/>
                <a:gd name="T58" fmla="*/ 275 w 455"/>
                <a:gd name="T59" fmla="*/ 400 h 456"/>
                <a:gd name="T60" fmla="*/ 316 w 455"/>
                <a:gd name="T61" fmla="*/ 383 h 456"/>
                <a:gd name="T62" fmla="*/ 366 w 455"/>
                <a:gd name="T63" fmla="*/ 411 h 456"/>
                <a:gd name="T64" fmla="*/ 411 w 455"/>
                <a:gd name="T65" fmla="*/ 366 h 456"/>
                <a:gd name="T66" fmla="*/ 383 w 455"/>
                <a:gd name="T67" fmla="*/ 316 h 456"/>
                <a:gd name="T68" fmla="*/ 400 w 455"/>
                <a:gd name="T69" fmla="*/ 276 h 456"/>
                <a:gd name="T70" fmla="*/ 455 w 455"/>
                <a:gd name="T71" fmla="*/ 260 h 456"/>
                <a:gd name="T72" fmla="*/ 455 w 455"/>
                <a:gd name="T73" fmla="*/ 196 h 456"/>
                <a:gd name="T74" fmla="*/ 400 w 455"/>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5" h="456">
                  <a:moveTo>
                    <a:pt x="228" y="319"/>
                  </a:moveTo>
                  <a:cubicBezTo>
                    <a:pt x="177" y="319"/>
                    <a:pt x="137" y="278"/>
                    <a:pt x="137" y="228"/>
                  </a:cubicBezTo>
                  <a:cubicBezTo>
                    <a:pt x="137" y="178"/>
                    <a:pt x="177" y="137"/>
                    <a:pt x="228" y="137"/>
                  </a:cubicBezTo>
                  <a:cubicBezTo>
                    <a:pt x="278" y="137"/>
                    <a:pt x="319" y="178"/>
                    <a:pt x="319" y="228"/>
                  </a:cubicBezTo>
                  <a:cubicBezTo>
                    <a:pt x="319" y="278"/>
                    <a:pt x="278" y="319"/>
                    <a:pt x="228" y="319"/>
                  </a:cubicBezTo>
                  <a:close/>
                  <a:moveTo>
                    <a:pt x="400" y="180"/>
                  </a:moveTo>
                  <a:cubicBezTo>
                    <a:pt x="396" y="166"/>
                    <a:pt x="390" y="152"/>
                    <a:pt x="383" y="140"/>
                  </a:cubicBezTo>
                  <a:cubicBezTo>
                    <a:pt x="411" y="90"/>
                    <a:pt x="411" y="90"/>
                    <a:pt x="411" y="90"/>
                  </a:cubicBezTo>
                  <a:cubicBezTo>
                    <a:pt x="366" y="45"/>
                    <a:pt x="366" y="45"/>
                    <a:pt x="366" y="45"/>
                  </a:cubicBezTo>
                  <a:cubicBezTo>
                    <a:pt x="316" y="73"/>
                    <a:pt x="316" y="73"/>
                    <a:pt x="316" y="73"/>
                  </a:cubicBezTo>
                  <a:cubicBezTo>
                    <a:pt x="303" y="65"/>
                    <a:pt x="290" y="60"/>
                    <a:pt x="275" y="56"/>
                  </a:cubicBezTo>
                  <a:cubicBezTo>
                    <a:pt x="259" y="0"/>
                    <a:pt x="259" y="0"/>
                    <a:pt x="259" y="0"/>
                  </a:cubicBezTo>
                  <a:cubicBezTo>
                    <a:pt x="196" y="0"/>
                    <a:pt x="196" y="0"/>
                    <a:pt x="196" y="0"/>
                  </a:cubicBezTo>
                  <a:cubicBezTo>
                    <a:pt x="180" y="56"/>
                    <a:pt x="180" y="56"/>
                    <a:pt x="180" y="56"/>
                  </a:cubicBezTo>
                  <a:cubicBezTo>
                    <a:pt x="166" y="60"/>
                    <a:pt x="152" y="65"/>
                    <a:pt x="139" y="73"/>
                  </a:cubicBezTo>
                  <a:cubicBezTo>
                    <a:pt x="89" y="45"/>
                    <a:pt x="89" y="45"/>
                    <a:pt x="89" y="45"/>
                  </a:cubicBezTo>
                  <a:cubicBezTo>
                    <a:pt x="44" y="90"/>
                    <a:pt x="44" y="90"/>
                    <a:pt x="44" y="90"/>
                  </a:cubicBezTo>
                  <a:cubicBezTo>
                    <a:pt x="72" y="140"/>
                    <a:pt x="72" y="140"/>
                    <a:pt x="72" y="140"/>
                  </a:cubicBezTo>
                  <a:cubicBezTo>
                    <a:pt x="65" y="152"/>
                    <a:pt x="59" y="166"/>
                    <a:pt x="55" y="180"/>
                  </a:cubicBezTo>
                  <a:cubicBezTo>
                    <a:pt x="0" y="196"/>
                    <a:pt x="0" y="196"/>
                    <a:pt x="0" y="196"/>
                  </a:cubicBezTo>
                  <a:cubicBezTo>
                    <a:pt x="0" y="260"/>
                    <a:pt x="0" y="260"/>
                    <a:pt x="0" y="260"/>
                  </a:cubicBezTo>
                  <a:cubicBezTo>
                    <a:pt x="55" y="276"/>
                    <a:pt x="55" y="276"/>
                    <a:pt x="55" y="276"/>
                  </a:cubicBezTo>
                  <a:cubicBezTo>
                    <a:pt x="59" y="290"/>
                    <a:pt x="65" y="304"/>
                    <a:pt x="72" y="316"/>
                  </a:cubicBezTo>
                  <a:cubicBezTo>
                    <a:pt x="44" y="366"/>
                    <a:pt x="44" y="366"/>
                    <a:pt x="44" y="366"/>
                  </a:cubicBezTo>
                  <a:cubicBezTo>
                    <a:pt x="89" y="411"/>
                    <a:pt x="89" y="411"/>
                    <a:pt x="89" y="411"/>
                  </a:cubicBezTo>
                  <a:cubicBezTo>
                    <a:pt x="139" y="383"/>
                    <a:pt x="139" y="383"/>
                    <a:pt x="139" y="383"/>
                  </a:cubicBezTo>
                  <a:cubicBezTo>
                    <a:pt x="152" y="391"/>
                    <a:pt x="166" y="396"/>
                    <a:pt x="180" y="400"/>
                  </a:cubicBezTo>
                  <a:cubicBezTo>
                    <a:pt x="196" y="456"/>
                    <a:pt x="196" y="456"/>
                    <a:pt x="196" y="456"/>
                  </a:cubicBezTo>
                  <a:cubicBezTo>
                    <a:pt x="259" y="456"/>
                    <a:pt x="259" y="456"/>
                    <a:pt x="259" y="456"/>
                  </a:cubicBezTo>
                  <a:cubicBezTo>
                    <a:pt x="275" y="400"/>
                    <a:pt x="275" y="400"/>
                    <a:pt x="275" y="400"/>
                  </a:cubicBezTo>
                  <a:cubicBezTo>
                    <a:pt x="290" y="396"/>
                    <a:pt x="303" y="391"/>
                    <a:pt x="316" y="383"/>
                  </a:cubicBezTo>
                  <a:cubicBezTo>
                    <a:pt x="366" y="411"/>
                    <a:pt x="366" y="411"/>
                    <a:pt x="366" y="411"/>
                  </a:cubicBezTo>
                  <a:cubicBezTo>
                    <a:pt x="411" y="366"/>
                    <a:pt x="411" y="366"/>
                    <a:pt x="411" y="366"/>
                  </a:cubicBezTo>
                  <a:cubicBezTo>
                    <a:pt x="383" y="316"/>
                    <a:pt x="383" y="316"/>
                    <a:pt x="383" y="316"/>
                  </a:cubicBezTo>
                  <a:cubicBezTo>
                    <a:pt x="390" y="304"/>
                    <a:pt x="396" y="290"/>
                    <a:pt x="400" y="276"/>
                  </a:cubicBezTo>
                  <a:cubicBezTo>
                    <a:pt x="455" y="260"/>
                    <a:pt x="455" y="260"/>
                    <a:pt x="455" y="260"/>
                  </a:cubicBezTo>
                  <a:cubicBezTo>
                    <a:pt x="455" y="196"/>
                    <a:pt x="455" y="196"/>
                    <a:pt x="455"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sp>
        <p:nvSpPr>
          <p:cNvPr id="77" name="Freeform 14">
            <a:extLst>
              <a:ext uri="{FF2B5EF4-FFF2-40B4-BE49-F238E27FC236}">
                <a16:creationId xmlns:a16="http://schemas.microsoft.com/office/drawing/2014/main" id="{B576A291-EECD-4E59-8A09-17BC1D1EB099}"/>
              </a:ext>
            </a:extLst>
          </p:cNvPr>
          <p:cNvSpPr>
            <a:spLocks/>
          </p:cNvSpPr>
          <p:nvPr/>
        </p:nvSpPr>
        <p:spPr bwMode="auto">
          <a:xfrm>
            <a:off x="7582890" y="4198087"/>
            <a:ext cx="507025" cy="604353"/>
          </a:xfrm>
          <a:custGeom>
            <a:avLst/>
            <a:gdLst>
              <a:gd name="T0" fmla="*/ 612 w 956"/>
              <a:gd name="T1" fmla="*/ 110 h 1138"/>
              <a:gd name="T2" fmla="*/ 478 w 956"/>
              <a:gd name="T3" fmla="*/ 0 h 1138"/>
              <a:gd name="T4" fmla="*/ 341 w 956"/>
              <a:gd name="T5" fmla="*/ 137 h 1138"/>
              <a:gd name="T6" fmla="*/ 478 w 956"/>
              <a:gd name="T7" fmla="*/ 273 h 1138"/>
              <a:gd name="T8" fmla="*/ 598 w 956"/>
              <a:gd name="T9" fmla="*/ 202 h 1138"/>
              <a:gd name="T10" fmla="*/ 862 w 956"/>
              <a:gd name="T11" fmla="*/ 523 h 1138"/>
              <a:gd name="T12" fmla="*/ 94 w 956"/>
              <a:gd name="T13" fmla="*/ 523 h 1138"/>
              <a:gd name="T14" fmla="*/ 275 w 956"/>
              <a:gd name="T15" fmla="*/ 240 h 1138"/>
              <a:gd name="T16" fmla="*/ 251 w 956"/>
              <a:gd name="T17" fmla="*/ 148 h 1138"/>
              <a:gd name="T18" fmla="*/ 0 w 956"/>
              <a:gd name="T19" fmla="*/ 569 h 1138"/>
              <a:gd name="T20" fmla="*/ 344 w 956"/>
              <a:gd name="T21" fmla="*/ 1028 h 1138"/>
              <a:gd name="T22" fmla="*/ 478 w 956"/>
              <a:gd name="T23" fmla="*/ 1138 h 1138"/>
              <a:gd name="T24" fmla="*/ 615 w 956"/>
              <a:gd name="T25" fmla="*/ 1001 h 1138"/>
              <a:gd name="T26" fmla="*/ 478 w 956"/>
              <a:gd name="T27" fmla="*/ 865 h 1138"/>
              <a:gd name="T28" fmla="*/ 358 w 956"/>
              <a:gd name="T29" fmla="*/ 936 h 1138"/>
              <a:gd name="T30" fmla="*/ 94 w 956"/>
              <a:gd name="T31" fmla="*/ 615 h 1138"/>
              <a:gd name="T32" fmla="*/ 862 w 956"/>
              <a:gd name="T33" fmla="*/ 615 h 1138"/>
              <a:gd name="T34" fmla="*/ 681 w 956"/>
              <a:gd name="T35" fmla="*/ 898 h 1138"/>
              <a:gd name="T36" fmla="*/ 705 w 956"/>
              <a:gd name="T37" fmla="*/ 990 h 1138"/>
              <a:gd name="T38" fmla="*/ 956 w 956"/>
              <a:gd name="T39" fmla="*/ 569 h 1138"/>
              <a:gd name="T40" fmla="*/ 612 w 956"/>
              <a:gd name="T41" fmla="*/ 11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6" h="1138">
                <a:moveTo>
                  <a:pt x="612" y="110"/>
                </a:moveTo>
                <a:cubicBezTo>
                  <a:pt x="600" y="48"/>
                  <a:pt x="544" y="0"/>
                  <a:pt x="478" y="0"/>
                </a:cubicBezTo>
                <a:cubicBezTo>
                  <a:pt x="403" y="0"/>
                  <a:pt x="341" y="61"/>
                  <a:pt x="341" y="137"/>
                </a:cubicBezTo>
                <a:cubicBezTo>
                  <a:pt x="341" y="212"/>
                  <a:pt x="403" y="273"/>
                  <a:pt x="478" y="273"/>
                </a:cubicBezTo>
                <a:cubicBezTo>
                  <a:pt x="530" y="273"/>
                  <a:pt x="575" y="244"/>
                  <a:pt x="598" y="202"/>
                </a:cubicBezTo>
                <a:cubicBezTo>
                  <a:pt x="739" y="248"/>
                  <a:pt x="844" y="372"/>
                  <a:pt x="862" y="523"/>
                </a:cubicBezTo>
                <a:cubicBezTo>
                  <a:pt x="94" y="523"/>
                  <a:pt x="94" y="523"/>
                  <a:pt x="94" y="523"/>
                </a:cubicBezTo>
                <a:cubicBezTo>
                  <a:pt x="108" y="403"/>
                  <a:pt x="177" y="300"/>
                  <a:pt x="275" y="240"/>
                </a:cubicBezTo>
                <a:cubicBezTo>
                  <a:pt x="261" y="212"/>
                  <a:pt x="253" y="181"/>
                  <a:pt x="251" y="148"/>
                </a:cubicBezTo>
                <a:cubicBezTo>
                  <a:pt x="102" y="229"/>
                  <a:pt x="0" y="387"/>
                  <a:pt x="0" y="569"/>
                </a:cubicBezTo>
                <a:cubicBezTo>
                  <a:pt x="0" y="786"/>
                  <a:pt x="145" y="970"/>
                  <a:pt x="344" y="1028"/>
                </a:cubicBezTo>
                <a:cubicBezTo>
                  <a:pt x="356" y="1090"/>
                  <a:pt x="412" y="1138"/>
                  <a:pt x="478" y="1138"/>
                </a:cubicBezTo>
                <a:cubicBezTo>
                  <a:pt x="553" y="1138"/>
                  <a:pt x="615" y="1077"/>
                  <a:pt x="615" y="1001"/>
                </a:cubicBezTo>
                <a:cubicBezTo>
                  <a:pt x="615" y="926"/>
                  <a:pt x="553" y="865"/>
                  <a:pt x="478" y="865"/>
                </a:cubicBezTo>
                <a:cubicBezTo>
                  <a:pt x="426" y="865"/>
                  <a:pt x="381" y="894"/>
                  <a:pt x="358" y="936"/>
                </a:cubicBezTo>
                <a:cubicBezTo>
                  <a:pt x="217" y="890"/>
                  <a:pt x="112" y="766"/>
                  <a:pt x="94" y="615"/>
                </a:cubicBezTo>
                <a:cubicBezTo>
                  <a:pt x="862" y="615"/>
                  <a:pt x="862" y="615"/>
                  <a:pt x="862" y="615"/>
                </a:cubicBezTo>
                <a:cubicBezTo>
                  <a:pt x="848" y="735"/>
                  <a:pt x="779" y="838"/>
                  <a:pt x="681" y="898"/>
                </a:cubicBezTo>
                <a:cubicBezTo>
                  <a:pt x="695" y="926"/>
                  <a:pt x="703" y="957"/>
                  <a:pt x="705" y="990"/>
                </a:cubicBezTo>
                <a:cubicBezTo>
                  <a:pt x="854" y="909"/>
                  <a:pt x="956" y="751"/>
                  <a:pt x="956" y="569"/>
                </a:cubicBezTo>
                <a:cubicBezTo>
                  <a:pt x="956" y="352"/>
                  <a:pt x="811" y="168"/>
                  <a:pt x="612" y="110"/>
                </a:cubicBezTo>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nvGrpSpPr>
          <p:cNvPr id="78" name="Group 17">
            <a:extLst>
              <a:ext uri="{FF2B5EF4-FFF2-40B4-BE49-F238E27FC236}">
                <a16:creationId xmlns:a16="http://schemas.microsoft.com/office/drawing/2014/main" id="{5D9E13CD-65D3-4008-92A4-D0A57A4D5570}"/>
              </a:ext>
            </a:extLst>
          </p:cNvPr>
          <p:cNvGrpSpPr>
            <a:grpSpLocks noChangeAspect="1"/>
          </p:cNvGrpSpPr>
          <p:nvPr/>
        </p:nvGrpSpPr>
        <p:grpSpPr bwMode="auto">
          <a:xfrm>
            <a:off x="5841182" y="2082173"/>
            <a:ext cx="562288" cy="562794"/>
            <a:chOff x="-1" y="0"/>
            <a:chExt cx="2224" cy="2226"/>
          </a:xfrm>
          <a:solidFill>
            <a:srgbClr val="047CDA"/>
          </a:solidFill>
        </p:grpSpPr>
        <p:sp>
          <p:nvSpPr>
            <p:cNvPr id="79" name="Rectangle 18">
              <a:extLst>
                <a:ext uri="{FF2B5EF4-FFF2-40B4-BE49-F238E27FC236}">
                  <a16:creationId xmlns:a16="http://schemas.microsoft.com/office/drawing/2014/main" id="{5C653DF1-5E0D-44C8-A527-6F39E5524AFD}"/>
                </a:ext>
              </a:extLst>
            </p:cNvPr>
            <p:cNvSpPr>
              <a:spLocks noChangeArrowheads="1"/>
            </p:cNvSpPr>
            <p:nvPr/>
          </p:nvSpPr>
          <p:spPr bwMode="auto">
            <a:xfrm>
              <a:off x="1562" y="1138"/>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80" name="Rectangle 19">
              <a:extLst>
                <a:ext uri="{FF2B5EF4-FFF2-40B4-BE49-F238E27FC236}">
                  <a16:creationId xmlns:a16="http://schemas.microsoft.com/office/drawing/2014/main" id="{058A8461-3A3A-4C11-A8E6-6D948581ABAF}"/>
                </a:ext>
              </a:extLst>
            </p:cNvPr>
            <p:cNvSpPr>
              <a:spLocks noChangeArrowheads="1"/>
            </p:cNvSpPr>
            <p:nvPr/>
          </p:nvSpPr>
          <p:spPr bwMode="auto">
            <a:xfrm>
              <a:off x="1562"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81" name="Rectangle 20">
              <a:extLst>
                <a:ext uri="{FF2B5EF4-FFF2-40B4-BE49-F238E27FC236}">
                  <a16:creationId xmlns:a16="http://schemas.microsoft.com/office/drawing/2014/main" id="{2D66C5D6-AA93-4539-8317-9BF09D1CE130}"/>
                </a:ext>
              </a:extLst>
            </p:cNvPr>
            <p:cNvSpPr>
              <a:spLocks noChangeArrowheads="1"/>
            </p:cNvSpPr>
            <p:nvPr/>
          </p:nvSpPr>
          <p:spPr bwMode="auto">
            <a:xfrm>
              <a:off x="426"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82" name="Freeform 21">
              <a:extLst>
                <a:ext uri="{FF2B5EF4-FFF2-40B4-BE49-F238E27FC236}">
                  <a16:creationId xmlns:a16="http://schemas.microsoft.com/office/drawing/2014/main" id="{28CFBCF2-8D75-40E4-80FC-D6D90EC6E8C6}"/>
                </a:ext>
              </a:extLst>
            </p:cNvPr>
            <p:cNvSpPr>
              <a:spLocks noEditPoints="1"/>
            </p:cNvSpPr>
            <p:nvPr/>
          </p:nvSpPr>
          <p:spPr bwMode="auto">
            <a:xfrm>
              <a:off x="-1" y="950"/>
              <a:ext cx="1275" cy="1276"/>
            </a:xfrm>
            <a:custGeom>
              <a:avLst/>
              <a:gdLst>
                <a:gd name="T0" fmla="*/ 458 w 613"/>
                <a:gd name="T1" fmla="*/ 344 h 612"/>
                <a:gd name="T2" fmla="*/ 268 w 613"/>
                <a:gd name="T3" fmla="*/ 345 h 612"/>
                <a:gd name="T4" fmla="*/ 269 w 613"/>
                <a:gd name="T5" fmla="*/ 155 h 612"/>
                <a:gd name="T6" fmla="*/ 459 w 613"/>
                <a:gd name="T7" fmla="*/ 154 h 612"/>
                <a:gd name="T8" fmla="*/ 458 w 613"/>
                <a:gd name="T9" fmla="*/ 344 h 612"/>
                <a:gd name="T10" fmla="*/ 204 w 613"/>
                <a:gd name="T11" fmla="*/ 89 h 612"/>
                <a:gd name="T12" fmla="*/ 173 w 613"/>
                <a:gd name="T13" fmla="*/ 374 h 612"/>
                <a:gd name="T14" fmla="*/ 0 w 613"/>
                <a:gd name="T15" fmla="*/ 547 h 612"/>
                <a:gd name="T16" fmla="*/ 64 w 613"/>
                <a:gd name="T17" fmla="*/ 612 h 612"/>
                <a:gd name="T18" fmla="*/ 237 w 613"/>
                <a:gd name="T19" fmla="*/ 439 h 612"/>
                <a:gd name="T20" fmla="*/ 523 w 613"/>
                <a:gd name="T21" fmla="*/ 409 h 612"/>
                <a:gd name="T22" fmla="*/ 525 w 613"/>
                <a:gd name="T23" fmla="*/ 88 h 612"/>
                <a:gd name="T24" fmla="*/ 204 w 613"/>
                <a:gd name="T25" fmla="*/ 8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3" h="612">
                  <a:moveTo>
                    <a:pt x="458" y="344"/>
                  </a:moveTo>
                  <a:cubicBezTo>
                    <a:pt x="405" y="397"/>
                    <a:pt x="320" y="397"/>
                    <a:pt x="268" y="345"/>
                  </a:cubicBezTo>
                  <a:cubicBezTo>
                    <a:pt x="216" y="293"/>
                    <a:pt x="216" y="208"/>
                    <a:pt x="269" y="155"/>
                  </a:cubicBezTo>
                  <a:cubicBezTo>
                    <a:pt x="322" y="102"/>
                    <a:pt x="407" y="102"/>
                    <a:pt x="459" y="154"/>
                  </a:cubicBezTo>
                  <a:cubicBezTo>
                    <a:pt x="511" y="206"/>
                    <a:pt x="511" y="291"/>
                    <a:pt x="458" y="344"/>
                  </a:cubicBezTo>
                  <a:moveTo>
                    <a:pt x="204" y="89"/>
                  </a:moveTo>
                  <a:cubicBezTo>
                    <a:pt x="126" y="167"/>
                    <a:pt x="115" y="286"/>
                    <a:pt x="173" y="374"/>
                  </a:cubicBezTo>
                  <a:cubicBezTo>
                    <a:pt x="0" y="547"/>
                    <a:pt x="0" y="547"/>
                    <a:pt x="0" y="547"/>
                  </a:cubicBezTo>
                  <a:cubicBezTo>
                    <a:pt x="64" y="612"/>
                    <a:pt x="64" y="612"/>
                    <a:pt x="64" y="612"/>
                  </a:cubicBezTo>
                  <a:cubicBezTo>
                    <a:pt x="237" y="439"/>
                    <a:pt x="237" y="439"/>
                    <a:pt x="237" y="439"/>
                  </a:cubicBezTo>
                  <a:cubicBezTo>
                    <a:pt x="325" y="498"/>
                    <a:pt x="445" y="487"/>
                    <a:pt x="523" y="409"/>
                  </a:cubicBezTo>
                  <a:cubicBezTo>
                    <a:pt x="613" y="320"/>
                    <a:pt x="613" y="176"/>
                    <a:pt x="525" y="88"/>
                  </a:cubicBezTo>
                  <a:cubicBezTo>
                    <a:pt x="437" y="0"/>
                    <a:pt x="293" y="0"/>
                    <a:pt x="204"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sp>
        <p:nvSpPr>
          <p:cNvPr id="83" name="Freeform 25">
            <a:extLst>
              <a:ext uri="{FF2B5EF4-FFF2-40B4-BE49-F238E27FC236}">
                <a16:creationId xmlns:a16="http://schemas.microsoft.com/office/drawing/2014/main" id="{3A5AE66C-1E85-4FAB-B2F4-4BD8A178BE4B}"/>
              </a:ext>
            </a:extLst>
          </p:cNvPr>
          <p:cNvSpPr>
            <a:spLocks noEditPoints="1"/>
          </p:cNvSpPr>
          <p:nvPr/>
        </p:nvSpPr>
        <p:spPr bwMode="auto">
          <a:xfrm>
            <a:off x="1065862" y="4353396"/>
            <a:ext cx="580858" cy="557564"/>
          </a:xfrm>
          <a:custGeom>
            <a:avLst/>
            <a:gdLst>
              <a:gd name="T0" fmla="*/ 364 w 1115"/>
              <a:gd name="T1" fmla="*/ 840 h 1068"/>
              <a:gd name="T2" fmla="*/ 230 w 1115"/>
              <a:gd name="T3" fmla="*/ 705 h 1068"/>
              <a:gd name="T4" fmla="*/ 364 w 1115"/>
              <a:gd name="T5" fmla="*/ 570 h 1068"/>
              <a:gd name="T6" fmla="*/ 498 w 1115"/>
              <a:gd name="T7" fmla="*/ 705 h 1068"/>
              <a:gd name="T8" fmla="*/ 364 w 1115"/>
              <a:gd name="T9" fmla="*/ 840 h 1068"/>
              <a:gd name="T10" fmla="*/ 364 w 1115"/>
              <a:gd name="T11" fmla="*/ 478 h 1068"/>
              <a:gd name="T12" fmla="*/ 592 w 1115"/>
              <a:gd name="T13" fmla="*/ 705 h 1068"/>
              <a:gd name="T14" fmla="*/ 364 w 1115"/>
              <a:gd name="T15" fmla="*/ 933 h 1068"/>
              <a:gd name="T16" fmla="*/ 238 w 1115"/>
              <a:gd name="T17" fmla="*/ 895 h 1068"/>
              <a:gd name="T18" fmla="*/ 64 w 1115"/>
              <a:gd name="T19" fmla="*/ 1068 h 1068"/>
              <a:gd name="T20" fmla="*/ 0 w 1115"/>
              <a:gd name="T21" fmla="*/ 1003 h 1068"/>
              <a:gd name="T22" fmla="*/ 174 w 1115"/>
              <a:gd name="T23" fmla="*/ 830 h 1068"/>
              <a:gd name="T24" fmla="*/ 137 w 1115"/>
              <a:gd name="T25" fmla="*/ 705 h 1068"/>
              <a:gd name="T26" fmla="*/ 364 w 1115"/>
              <a:gd name="T27" fmla="*/ 478 h 1068"/>
              <a:gd name="T28" fmla="*/ 205 w 1115"/>
              <a:gd name="T29" fmla="*/ 91 h 1068"/>
              <a:gd name="T30" fmla="*/ 205 w 1115"/>
              <a:gd name="T31" fmla="*/ 0 h 1068"/>
              <a:gd name="T32" fmla="*/ 1115 w 1115"/>
              <a:gd name="T33" fmla="*/ 0 h 1068"/>
              <a:gd name="T34" fmla="*/ 1115 w 1115"/>
              <a:gd name="T35" fmla="*/ 91 h 1068"/>
              <a:gd name="T36" fmla="*/ 205 w 1115"/>
              <a:gd name="T37" fmla="*/ 91 h 1068"/>
              <a:gd name="T38" fmla="*/ 205 w 1115"/>
              <a:gd name="T39" fmla="*/ 341 h 1068"/>
              <a:gd name="T40" fmla="*/ 205 w 1115"/>
              <a:gd name="T41" fmla="*/ 250 h 1068"/>
              <a:gd name="T42" fmla="*/ 1115 w 1115"/>
              <a:gd name="T43" fmla="*/ 250 h 1068"/>
              <a:gd name="T44" fmla="*/ 1115 w 1115"/>
              <a:gd name="T45" fmla="*/ 341 h 1068"/>
              <a:gd name="T46" fmla="*/ 205 w 1115"/>
              <a:gd name="T47" fmla="*/ 341 h 1068"/>
              <a:gd name="T48" fmla="*/ 662 w 1115"/>
              <a:gd name="T49" fmla="*/ 592 h 1068"/>
              <a:gd name="T50" fmla="*/ 609 w 1115"/>
              <a:gd name="T51" fmla="*/ 501 h 1068"/>
              <a:gd name="T52" fmla="*/ 1115 w 1115"/>
              <a:gd name="T53" fmla="*/ 501 h 1068"/>
              <a:gd name="T54" fmla="*/ 1115 w 1115"/>
              <a:gd name="T55" fmla="*/ 592 h 1068"/>
              <a:gd name="T56" fmla="*/ 662 w 1115"/>
              <a:gd name="T57" fmla="*/ 592 h 1068"/>
              <a:gd name="T58" fmla="*/ 652 w 1115"/>
              <a:gd name="T59" fmla="*/ 842 h 1068"/>
              <a:gd name="T60" fmla="*/ 680 w 1115"/>
              <a:gd name="T61" fmla="*/ 751 h 1068"/>
              <a:gd name="T62" fmla="*/ 1115 w 1115"/>
              <a:gd name="T63" fmla="*/ 751 h 1068"/>
              <a:gd name="T64" fmla="*/ 1115 w 1115"/>
              <a:gd name="T65" fmla="*/ 842 h 1068"/>
              <a:gd name="T66" fmla="*/ 652 w 1115"/>
              <a:gd name="T67" fmla="*/ 842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 h="1068">
                <a:moveTo>
                  <a:pt x="364" y="840"/>
                </a:moveTo>
                <a:cubicBezTo>
                  <a:pt x="290" y="840"/>
                  <a:pt x="230" y="780"/>
                  <a:pt x="230" y="705"/>
                </a:cubicBezTo>
                <a:cubicBezTo>
                  <a:pt x="230" y="631"/>
                  <a:pt x="290" y="570"/>
                  <a:pt x="364" y="570"/>
                </a:cubicBezTo>
                <a:cubicBezTo>
                  <a:pt x="438" y="570"/>
                  <a:pt x="498" y="631"/>
                  <a:pt x="498" y="705"/>
                </a:cubicBezTo>
                <a:cubicBezTo>
                  <a:pt x="498" y="780"/>
                  <a:pt x="438" y="840"/>
                  <a:pt x="364" y="840"/>
                </a:cubicBezTo>
                <a:moveTo>
                  <a:pt x="364" y="478"/>
                </a:moveTo>
                <a:cubicBezTo>
                  <a:pt x="490" y="478"/>
                  <a:pt x="592" y="580"/>
                  <a:pt x="592" y="705"/>
                </a:cubicBezTo>
                <a:cubicBezTo>
                  <a:pt x="592" y="831"/>
                  <a:pt x="490" y="933"/>
                  <a:pt x="364" y="933"/>
                </a:cubicBezTo>
                <a:cubicBezTo>
                  <a:pt x="317" y="933"/>
                  <a:pt x="274" y="919"/>
                  <a:pt x="238" y="895"/>
                </a:cubicBezTo>
                <a:cubicBezTo>
                  <a:pt x="64" y="1068"/>
                  <a:pt x="64" y="1068"/>
                  <a:pt x="64" y="1068"/>
                </a:cubicBezTo>
                <a:cubicBezTo>
                  <a:pt x="0" y="1003"/>
                  <a:pt x="0" y="1003"/>
                  <a:pt x="0" y="1003"/>
                </a:cubicBezTo>
                <a:cubicBezTo>
                  <a:pt x="174" y="830"/>
                  <a:pt x="174" y="830"/>
                  <a:pt x="174" y="830"/>
                </a:cubicBezTo>
                <a:cubicBezTo>
                  <a:pt x="150" y="794"/>
                  <a:pt x="137" y="751"/>
                  <a:pt x="137" y="705"/>
                </a:cubicBezTo>
                <a:cubicBezTo>
                  <a:pt x="137" y="580"/>
                  <a:pt x="238" y="478"/>
                  <a:pt x="364" y="478"/>
                </a:cubicBezTo>
                <a:close/>
                <a:moveTo>
                  <a:pt x="205" y="91"/>
                </a:moveTo>
                <a:cubicBezTo>
                  <a:pt x="205" y="0"/>
                  <a:pt x="205" y="0"/>
                  <a:pt x="205" y="0"/>
                </a:cubicBezTo>
                <a:cubicBezTo>
                  <a:pt x="1115" y="0"/>
                  <a:pt x="1115" y="0"/>
                  <a:pt x="1115" y="0"/>
                </a:cubicBezTo>
                <a:cubicBezTo>
                  <a:pt x="1115" y="91"/>
                  <a:pt x="1115" y="91"/>
                  <a:pt x="1115" y="91"/>
                </a:cubicBezTo>
                <a:lnTo>
                  <a:pt x="205" y="91"/>
                </a:lnTo>
                <a:close/>
                <a:moveTo>
                  <a:pt x="205" y="341"/>
                </a:moveTo>
                <a:cubicBezTo>
                  <a:pt x="205" y="250"/>
                  <a:pt x="205" y="250"/>
                  <a:pt x="205" y="250"/>
                </a:cubicBezTo>
                <a:cubicBezTo>
                  <a:pt x="1115" y="250"/>
                  <a:pt x="1115" y="250"/>
                  <a:pt x="1115" y="250"/>
                </a:cubicBezTo>
                <a:cubicBezTo>
                  <a:pt x="1115" y="341"/>
                  <a:pt x="1115" y="341"/>
                  <a:pt x="1115" y="341"/>
                </a:cubicBezTo>
                <a:lnTo>
                  <a:pt x="205" y="341"/>
                </a:lnTo>
                <a:close/>
                <a:moveTo>
                  <a:pt x="662" y="592"/>
                </a:moveTo>
                <a:cubicBezTo>
                  <a:pt x="649" y="558"/>
                  <a:pt x="631" y="527"/>
                  <a:pt x="609" y="501"/>
                </a:cubicBezTo>
                <a:cubicBezTo>
                  <a:pt x="1115" y="501"/>
                  <a:pt x="1115" y="501"/>
                  <a:pt x="1115" y="501"/>
                </a:cubicBezTo>
                <a:cubicBezTo>
                  <a:pt x="1115" y="592"/>
                  <a:pt x="1115" y="592"/>
                  <a:pt x="1115" y="592"/>
                </a:cubicBezTo>
                <a:lnTo>
                  <a:pt x="662" y="592"/>
                </a:lnTo>
                <a:close/>
                <a:moveTo>
                  <a:pt x="652" y="842"/>
                </a:moveTo>
                <a:cubicBezTo>
                  <a:pt x="666" y="814"/>
                  <a:pt x="675" y="783"/>
                  <a:pt x="680" y="751"/>
                </a:cubicBezTo>
                <a:cubicBezTo>
                  <a:pt x="1115" y="751"/>
                  <a:pt x="1115" y="751"/>
                  <a:pt x="1115" y="751"/>
                </a:cubicBezTo>
                <a:cubicBezTo>
                  <a:pt x="1115" y="842"/>
                  <a:pt x="1115" y="842"/>
                  <a:pt x="1115" y="842"/>
                </a:cubicBezTo>
                <a:lnTo>
                  <a:pt x="652" y="842"/>
                </a:lnTo>
                <a:close/>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nvGrpSpPr>
          <p:cNvPr id="84" name="Group 28">
            <a:extLst>
              <a:ext uri="{FF2B5EF4-FFF2-40B4-BE49-F238E27FC236}">
                <a16:creationId xmlns:a16="http://schemas.microsoft.com/office/drawing/2014/main" id="{7F177447-C79F-4F7B-8571-B9EB80393231}"/>
              </a:ext>
            </a:extLst>
          </p:cNvPr>
          <p:cNvGrpSpPr>
            <a:grpSpLocks noChangeAspect="1"/>
          </p:cNvGrpSpPr>
          <p:nvPr/>
        </p:nvGrpSpPr>
        <p:grpSpPr bwMode="auto">
          <a:xfrm>
            <a:off x="9176674" y="2059635"/>
            <a:ext cx="636998" cy="625350"/>
            <a:chOff x="-2" y="1"/>
            <a:chExt cx="2461" cy="2416"/>
          </a:xfrm>
          <a:solidFill>
            <a:srgbClr val="047CDA"/>
          </a:solidFill>
        </p:grpSpPr>
        <p:sp>
          <p:nvSpPr>
            <p:cNvPr id="85" name="Freeform 29">
              <a:extLst>
                <a:ext uri="{FF2B5EF4-FFF2-40B4-BE49-F238E27FC236}">
                  <a16:creationId xmlns:a16="http://schemas.microsoft.com/office/drawing/2014/main" id="{10932EC3-5C82-41A6-9FD9-2D198A47073A}"/>
                </a:ext>
              </a:extLst>
            </p:cNvPr>
            <p:cNvSpPr>
              <a:spLocks noEditPoints="1"/>
            </p:cNvSpPr>
            <p:nvPr/>
          </p:nvSpPr>
          <p:spPr bwMode="auto">
            <a:xfrm>
              <a:off x="566" y="1"/>
              <a:ext cx="1893" cy="1897"/>
            </a:xfrm>
            <a:custGeom>
              <a:avLst/>
              <a:gdLst>
                <a:gd name="T0" fmla="*/ 910 w 910"/>
                <a:gd name="T1" fmla="*/ 0 h 910"/>
                <a:gd name="T2" fmla="*/ 910 w 910"/>
                <a:gd name="T3" fmla="*/ 910 h 910"/>
                <a:gd name="T4" fmla="*/ 388 w 910"/>
                <a:gd name="T5" fmla="*/ 910 h 910"/>
                <a:gd name="T6" fmla="*/ 408 w 910"/>
                <a:gd name="T7" fmla="*/ 819 h 910"/>
                <a:gd name="T8" fmla="*/ 819 w 910"/>
                <a:gd name="T9" fmla="*/ 819 h 910"/>
                <a:gd name="T10" fmla="*/ 819 w 910"/>
                <a:gd name="T11" fmla="*/ 91 h 910"/>
                <a:gd name="T12" fmla="*/ 91 w 910"/>
                <a:gd name="T13" fmla="*/ 91 h 910"/>
                <a:gd name="T14" fmla="*/ 91 w 910"/>
                <a:gd name="T15" fmla="*/ 478 h 910"/>
                <a:gd name="T16" fmla="*/ 0 w 910"/>
                <a:gd name="T17" fmla="*/ 491 h 910"/>
                <a:gd name="T18" fmla="*/ 0 w 910"/>
                <a:gd name="T19" fmla="*/ 0 h 910"/>
                <a:gd name="T20" fmla="*/ 910 w 910"/>
                <a:gd name="T21" fmla="*/ 0 h 910"/>
                <a:gd name="T22" fmla="*/ 621 w 910"/>
                <a:gd name="T23" fmla="*/ 455 h 910"/>
                <a:gd name="T24" fmla="*/ 341 w 910"/>
                <a:gd name="T25" fmla="*/ 637 h 910"/>
                <a:gd name="T26" fmla="*/ 341 w 910"/>
                <a:gd name="T27" fmla="*/ 273 h 910"/>
                <a:gd name="T28" fmla="*/ 621 w 910"/>
                <a:gd name="T29" fmla="*/ 455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0" h="910">
                  <a:moveTo>
                    <a:pt x="910" y="0"/>
                  </a:moveTo>
                  <a:cubicBezTo>
                    <a:pt x="910" y="910"/>
                    <a:pt x="910" y="910"/>
                    <a:pt x="910" y="910"/>
                  </a:cubicBezTo>
                  <a:cubicBezTo>
                    <a:pt x="388" y="910"/>
                    <a:pt x="388" y="910"/>
                    <a:pt x="388" y="910"/>
                  </a:cubicBezTo>
                  <a:cubicBezTo>
                    <a:pt x="399" y="882"/>
                    <a:pt x="406" y="851"/>
                    <a:pt x="408" y="819"/>
                  </a:cubicBezTo>
                  <a:cubicBezTo>
                    <a:pt x="819" y="819"/>
                    <a:pt x="819" y="819"/>
                    <a:pt x="819" y="819"/>
                  </a:cubicBezTo>
                  <a:cubicBezTo>
                    <a:pt x="819" y="91"/>
                    <a:pt x="819" y="91"/>
                    <a:pt x="819" y="91"/>
                  </a:cubicBezTo>
                  <a:cubicBezTo>
                    <a:pt x="91" y="91"/>
                    <a:pt x="91" y="91"/>
                    <a:pt x="91" y="91"/>
                  </a:cubicBezTo>
                  <a:cubicBezTo>
                    <a:pt x="91" y="478"/>
                    <a:pt x="91" y="478"/>
                    <a:pt x="91" y="478"/>
                  </a:cubicBezTo>
                  <a:cubicBezTo>
                    <a:pt x="59" y="478"/>
                    <a:pt x="29" y="483"/>
                    <a:pt x="0" y="491"/>
                  </a:cubicBezTo>
                  <a:cubicBezTo>
                    <a:pt x="0" y="0"/>
                    <a:pt x="0" y="0"/>
                    <a:pt x="0" y="0"/>
                  </a:cubicBezTo>
                  <a:lnTo>
                    <a:pt x="910" y="0"/>
                  </a:lnTo>
                  <a:close/>
                  <a:moveTo>
                    <a:pt x="621" y="455"/>
                  </a:moveTo>
                  <a:cubicBezTo>
                    <a:pt x="341" y="637"/>
                    <a:pt x="341" y="637"/>
                    <a:pt x="341" y="637"/>
                  </a:cubicBezTo>
                  <a:cubicBezTo>
                    <a:pt x="341" y="273"/>
                    <a:pt x="341" y="273"/>
                    <a:pt x="341" y="273"/>
                  </a:cubicBezTo>
                  <a:lnTo>
                    <a:pt x="621" y="4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sp>
          <p:nvSpPr>
            <p:cNvPr id="86" name="Freeform 30">
              <a:extLst>
                <a:ext uri="{FF2B5EF4-FFF2-40B4-BE49-F238E27FC236}">
                  <a16:creationId xmlns:a16="http://schemas.microsoft.com/office/drawing/2014/main" id="{8A021DDB-569D-465B-A51C-4B08398ACCC3}"/>
                </a:ext>
              </a:extLst>
            </p:cNvPr>
            <p:cNvSpPr>
              <a:spLocks noEditPoints="1"/>
            </p:cNvSpPr>
            <p:nvPr/>
          </p:nvSpPr>
          <p:spPr bwMode="auto">
            <a:xfrm>
              <a:off x="-2" y="1187"/>
              <a:ext cx="1229" cy="1230"/>
            </a:xfrm>
            <a:custGeom>
              <a:avLst/>
              <a:gdLst>
                <a:gd name="T0" fmla="*/ 230 w 591"/>
                <a:gd name="T1" fmla="*/ 227 h 590"/>
                <a:gd name="T2" fmla="*/ 364 w 591"/>
                <a:gd name="T3" fmla="*/ 92 h 590"/>
                <a:gd name="T4" fmla="*/ 498 w 591"/>
                <a:gd name="T5" fmla="*/ 227 h 590"/>
                <a:gd name="T6" fmla="*/ 364 w 591"/>
                <a:gd name="T7" fmla="*/ 362 h 590"/>
                <a:gd name="T8" fmla="*/ 230 w 591"/>
                <a:gd name="T9" fmla="*/ 227 h 590"/>
                <a:gd name="T10" fmla="*/ 136 w 591"/>
                <a:gd name="T11" fmla="*/ 227 h 590"/>
                <a:gd name="T12" fmla="*/ 174 w 591"/>
                <a:gd name="T13" fmla="*/ 352 h 590"/>
                <a:gd name="T14" fmla="*/ 0 w 591"/>
                <a:gd name="T15" fmla="*/ 526 h 590"/>
                <a:gd name="T16" fmla="*/ 64 w 591"/>
                <a:gd name="T17" fmla="*/ 590 h 590"/>
                <a:gd name="T18" fmla="*/ 238 w 591"/>
                <a:gd name="T19" fmla="*/ 417 h 590"/>
                <a:gd name="T20" fmla="*/ 364 w 591"/>
                <a:gd name="T21" fmla="*/ 455 h 590"/>
                <a:gd name="T22" fmla="*/ 591 w 591"/>
                <a:gd name="T23" fmla="*/ 227 h 590"/>
                <a:gd name="T24" fmla="*/ 364 w 591"/>
                <a:gd name="T25" fmla="*/ 0 h 590"/>
                <a:gd name="T26" fmla="*/ 136 w 591"/>
                <a:gd name="T27" fmla="*/ 227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1" h="590">
                  <a:moveTo>
                    <a:pt x="230" y="227"/>
                  </a:moveTo>
                  <a:cubicBezTo>
                    <a:pt x="230" y="153"/>
                    <a:pt x="290" y="92"/>
                    <a:pt x="364" y="92"/>
                  </a:cubicBezTo>
                  <a:cubicBezTo>
                    <a:pt x="438" y="92"/>
                    <a:pt x="498" y="153"/>
                    <a:pt x="498" y="227"/>
                  </a:cubicBezTo>
                  <a:cubicBezTo>
                    <a:pt x="498" y="302"/>
                    <a:pt x="438" y="362"/>
                    <a:pt x="364" y="362"/>
                  </a:cubicBezTo>
                  <a:cubicBezTo>
                    <a:pt x="290" y="362"/>
                    <a:pt x="230" y="302"/>
                    <a:pt x="230" y="227"/>
                  </a:cubicBezTo>
                  <a:moveTo>
                    <a:pt x="136" y="227"/>
                  </a:moveTo>
                  <a:cubicBezTo>
                    <a:pt x="136" y="273"/>
                    <a:pt x="150" y="316"/>
                    <a:pt x="174" y="352"/>
                  </a:cubicBezTo>
                  <a:cubicBezTo>
                    <a:pt x="0" y="526"/>
                    <a:pt x="0" y="526"/>
                    <a:pt x="0" y="526"/>
                  </a:cubicBezTo>
                  <a:cubicBezTo>
                    <a:pt x="64" y="590"/>
                    <a:pt x="64" y="590"/>
                    <a:pt x="64" y="590"/>
                  </a:cubicBezTo>
                  <a:cubicBezTo>
                    <a:pt x="238" y="417"/>
                    <a:pt x="238" y="417"/>
                    <a:pt x="238" y="417"/>
                  </a:cubicBezTo>
                  <a:cubicBezTo>
                    <a:pt x="274" y="441"/>
                    <a:pt x="317" y="455"/>
                    <a:pt x="364" y="455"/>
                  </a:cubicBezTo>
                  <a:cubicBezTo>
                    <a:pt x="490" y="455"/>
                    <a:pt x="591" y="353"/>
                    <a:pt x="591" y="227"/>
                  </a:cubicBezTo>
                  <a:cubicBezTo>
                    <a:pt x="591" y="102"/>
                    <a:pt x="490" y="0"/>
                    <a:pt x="364" y="0"/>
                  </a:cubicBezTo>
                  <a:cubicBezTo>
                    <a:pt x="238" y="0"/>
                    <a:pt x="136" y="102"/>
                    <a:pt x="136" y="2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sp>
        <p:nvSpPr>
          <p:cNvPr id="87" name="Freeform 34">
            <a:extLst>
              <a:ext uri="{FF2B5EF4-FFF2-40B4-BE49-F238E27FC236}">
                <a16:creationId xmlns:a16="http://schemas.microsoft.com/office/drawing/2014/main" id="{0881B0A7-0D8C-410E-83EA-594E9161106B}"/>
              </a:ext>
            </a:extLst>
          </p:cNvPr>
          <p:cNvSpPr>
            <a:spLocks noEditPoints="1"/>
          </p:cNvSpPr>
          <p:nvPr/>
        </p:nvSpPr>
        <p:spPr bwMode="auto">
          <a:xfrm>
            <a:off x="2448553" y="2051800"/>
            <a:ext cx="538013" cy="553136"/>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rgbClr val="047CDA"/>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nvGrpSpPr>
          <p:cNvPr id="46" name="Group 45">
            <a:extLst>
              <a:ext uri="{FF2B5EF4-FFF2-40B4-BE49-F238E27FC236}">
                <a16:creationId xmlns:a16="http://schemas.microsoft.com/office/drawing/2014/main" id="{08535CDD-C02F-46A5-9E8C-068F7FAF0741}"/>
              </a:ext>
            </a:extLst>
          </p:cNvPr>
          <p:cNvGrpSpPr/>
          <p:nvPr/>
        </p:nvGrpSpPr>
        <p:grpSpPr>
          <a:xfrm>
            <a:off x="1729" y="255064"/>
            <a:ext cx="1188671" cy="956848"/>
            <a:chOff x="864" y="254613"/>
            <a:chExt cx="1188839" cy="956984"/>
          </a:xfrm>
        </p:grpSpPr>
        <p:sp>
          <p:nvSpPr>
            <p:cNvPr id="53" name="Rectangle 5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34">
              <a:extLst>
                <a:ext uri="{FF2B5EF4-FFF2-40B4-BE49-F238E27FC236}">
                  <a16:creationId xmlns:a16="http://schemas.microsoft.com/office/drawing/2014/main" id="{CF4F4730-4524-4CE8-A45D-32DD40E57BE3}"/>
                </a:ext>
              </a:extLst>
            </p:cNvPr>
            <p:cNvSpPr>
              <a:spLocks noEditPoints="1"/>
            </p:cNvSpPr>
            <p:nvPr/>
          </p:nvSpPr>
          <p:spPr bwMode="auto">
            <a:xfrm>
              <a:off x="359494" y="511017"/>
              <a:ext cx="441256" cy="45366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bg2"/>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3F3F3F"/>
                </a:solidFill>
                <a:latin typeface="Segoe UI"/>
              </a:endParaRPr>
            </a:p>
          </p:txBody>
        </p:sp>
      </p:grpSp>
    </p:spTree>
    <p:extLst>
      <p:ext uri="{BB962C8B-B14F-4D97-AF65-F5344CB8AC3E}">
        <p14:creationId xmlns:p14="http://schemas.microsoft.com/office/powerpoint/2010/main" val="58115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0-#ppt_w/2"/>
                                          </p:val>
                                        </p:tav>
                                        <p:tav tm="100000">
                                          <p:val>
                                            <p:strVal val="#ppt_x"/>
                                          </p:val>
                                        </p:tav>
                                      </p:tavLst>
                                    </p:anim>
                                    <p:anim calcmode="lin" valueType="num">
                                      <p:cBhvr additive="base">
                                        <p:cTn id="13" dur="500" fill="hold"/>
                                        <p:tgtEl>
                                          <p:spTgt spid="48"/>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p:cTn id="16" dur="500" fill="hold"/>
                                        <p:tgtEl>
                                          <p:spTgt spid="87"/>
                                        </p:tgtEl>
                                        <p:attrNameLst>
                                          <p:attrName>ppt_w</p:attrName>
                                        </p:attrNameLst>
                                      </p:cBhvr>
                                      <p:tavLst>
                                        <p:tav tm="0">
                                          <p:val>
                                            <p:fltVal val="0"/>
                                          </p:val>
                                        </p:tav>
                                        <p:tav tm="100000">
                                          <p:val>
                                            <p:strVal val="#ppt_w"/>
                                          </p:val>
                                        </p:tav>
                                      </p:tavLst>
                                    </p:anim>
                                    <p:anim calcmode="lin" valueType="num">
                                      <p:cBhvr>
                                        <p:cTn id="17" dur="500" fill="hold"/>
                                        <p:tgtEl>
                                          <p:spTgt spid="87"/>
                                        </p:tgtEl>
                                        <p:attrNameLst>
                                          <p:attrName>ppt_h</p:attrName>
                                        </p:attrNameLst>
                                      </p:cBhvr>
                                      <p:tavLst>
                                        <p:tav tm="0">
                                          <p:val>
                                            <p:fltVal val="0"/>
                                          </p:val>
                                        </p:tav>
                                        <p:tav tm="100000">
                                          <p:val>
                                            <p:strVal val="#ppt_h"/>
                                          </p:val>
                                        </p:tav>
                                      </p:tavLst>
                                    </p:anim>
                                    <p:animEffect transition="in" filter="fade">
                                      <p:cBhvr>
                                        <p:cTn id="18" dur="500"/>
                                        <p:tgtEl>
                                          <p:spTgt spid="87"/>
                                        </p:tgtEl>
                                      </p:cBhvr>
                                    </p:animEffect>
                                  </p:childTnLst>
                                </p:cTn>
                              </p:par>
                              <p:par>
                                <p:cTn id="19" presetID="53" presetClass="entr" presetSubtype="16"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ppt_w</p:attrName>
                                        </p:attrNameLst>
                                      </p:cBhvr>
                                      <p:tavLst>
                                        <p:tav tm="0">
                                          <p:val>
                                            <p:fltVal val="0"/>
                                          </p:val>
                                        </p:tav>
                                        <p:tav tm="100000">
                                          <p:val>
                                            <p:strVal val="#ppt_w"/>
                                          </p:val>
                                        </p:tav>
                                      </p:tavLst>
                                    </p:anim>
                                    <p:anim calcmode="lin" valueType="num">
                                      <p:cBhvr>
                                        <p:cTn id="22" dur="500" fill="hold"/>
                                        <p:tgtEl>
                                          <p:spTgt spid="78"/>
                                        </p:tgtEl>
                                        <p:attrNameLst>
                                          <p:attrName>ppt_h</p:attrName>
                                        </p:attrNameLst>
                                      </p:cBhvr>
                                      <p:tavLst>
                                        <p:tav tm="0">
                                          <p:val>
                                            <p:fltVal val="0"/>
                                          </p:val>
                                        </p:tav>
                                        <p:tav tm="100000">
                                          <p:val>
                                            <p:strVal val="#ppt_h"/>
                                          </p:val>
                                        </p:tav>
                                      </p:tavLst>
                                    </p:anim>
                                    <p:animEffect transition="in" filter="fade">
                                      <p:cBhvr>
                                        <p:cTn id="23" dur="500"/>
                                        <p:tgtEl>
                                          <p:spTgt spid="78"/>
                                        </p:tgtEl>
                                      </p:cBhvr>
                                    </p:animEffect>
                                  </p:childTnLst>
                                </p:cTn>
                              </p:par>
                              <p:par>
                                <p:cTn id="24" presetID="53" presetClass="entr" presetSubtype="16"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animEffect transition="in" filter="fade">
                                      <p:cBhvr>
                                        <p:cTn id="38" dur="500"/>
                                        <p:tgtEl>
                                          <p:spTgt spid="7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 calcmode="lin" valueType="num">
                                      <p:cBhvr>
                                        <p:cTn id="46" dur="500" fill="hold"/>
                                        <p:tgtEl>
                                          <p:spTgt spid="83"/>
                                        </p:tgtEl>
                                        <p:attrNameLst>
                                          <p:attrName>ppt_w</p:attrName>
                                        </p:attrNameLst>
                                      </p:cBhvr>
                                      <p:tavLst>
                                        <p:tav tm="0">
                                          <p:val>
                                            <p:fltVal val="0"/>
                                          </p:val>
                                        </p:tav>
                                        <p:tav tm="100000">
                                          <p:val>
                                            <p:strVal val="#ppt_w"/>
                                          </p:val>
                                        </p:tav>
                                      </p:tavLst>
                                    </p:anim>
                                    <p:anim calcmode="lin" valueType="num">
                                      <p:cBhvr>
                                        <p:cTn id="47" dur="500" fill="hold"/>
                                        <p:tgtEl>
                                          <p:spTgt spid="83"/>
                                        </p:tgtEl>
                                        <p:attrNameLst>
                                          <p:attrName>ppt_h</p:attrName>
                                        </p:attrNameLst>
                                      </p:cBhvr>
                                      <p:tavLst>
                                        <p:tav tm="0">
                                          <p:val>
                                            <p:fltVal val="0"/>
                                          </p:val>
                                        </p:tav>
                                        <p:tav tm="100000">
                                          <p:val>
                                            <p:strVal val="#ppt_h"/>
                                          </p:val>
                                        </p:tav>
                                      </p:tavLst>
                                    </p:anim>
                                    <p:animEffect transition="in" filter="fade">
                                      <p:cBhvr>
                                        <p:cTn id="48" dur="500"/>
                                        <p:tgtEl>
                                          <p:spTgt spid="83"/>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500"/>
                                        <p:tgtEl>
                                          <p:spTgt spid="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2" grpId="0"/>
      <p:bldP spid="63" grpId="0"/>
      <p:bldP spid="64" grpId="0"/>
      <p:bldP spid="65" grpId="0"/>
      <p:bldP spid="66" grpId="0"/>
      <p:bldP spid="67" grpId="0"/>
      <p:bldP spid="68" grpId="0"/>
      <p:bldP spid="69" grpId="0"/>
      <p:bldP spid="70" grpId="0"/>
      <p:bldP spid="71" grpId="0"/>
      <p:bldP spid="72" grpId="0"/>
      <p:bldP spid="73" grpId="0"/>
      <p:bldP spid="43" grpId="0"/>
      <p:bldP spid="44" grpId="0"/>
      <p:bldP spid="61" grpId="0" animBg="1"/>
      <p:bldP spid="77" grpId="0" animBg="1"/>
      <p:bldP spid="83" grpId="0" animBg="1"/>
      <p:bldP spid="8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2">
            <a:extLst>
              <a:ext uri="{FF2B5EF4-FFF2-40B4-BE49-F238E27FC236}">
                <a16:creationId xmlns:a16="http://schemas.microsoft.com/office/drawing/2014/main" id="{57D4C690-9579-4E01-8EA7-7181D4020CF5}"/>
              </a:ext>
            </a:extLst>
          </p:cNvPr>
          <p:cNvSpPr txBox="1">
            <a:spLocks/>
          </p:cNvSpPr>
          <p:nvPr/>
        </p:nvSpPr>
        <p:spPr>
          <a:xfrm>
            <a:off x="1190402" y="254050"/>
            <a:ext cx="10753879" cy="957862"/>
          </a:xfrm>
          <a:prstGeom prst="rect">
            <a:avLst/>
          </a:prstGeom>
          <a:solidFill>
            <a:schemeClr val="bg1">
              <a:lumMod val="95000"/>
            </a:schemeClr>
          </a:solidFill>
        </p:spPr>
        <p:txBody>
          <a:bodyPr vert="horz" wrap="square" lIns="179234" tIns="89617" rIns="143387" bIns="8961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009">
              <a:defRPr/>
            </a:pPr>
            <a:r>
              <a:rPr lang="en-US" sz="4800" dirty="0">
                <a:gradFill>
                  <a:gsLst>
                    <a:gs pos="1250">
                      <a:srgbClr val="353535"/>
                    </a:gs>
                    <a:gs pos="100000">
                      <a:srgbClr val="353535"/>
                    </a:gs>
                  </a:gsLst>
                  <a:lin ang="5400000" scaled="0"/>
                </a:gradFill>
                <a:latin typeface="Segoe UI Light"/>
              </a:rPr>
              <a:t>Microsoft Cognitive Services Labs</a:t>
            </a:r>
          </a:p>
        </p:txBody>
      </p:sp>
      <p:sp>
        <p:nvSpPr>
          <p:cNvPr id="4" name="Rectangle 3">
            <a:extLst>
              <a:ext uri="{FF2B5EF4-FFF2-40B4-BE49-F238E27FC236}">
                <a16:creationId xmlns:a16="http://schemas.microsoft.com/office/drawing/2014/main" id="{D2DAC7ED-E7D0-4D43-AFD5-047FDD9066B6}"/>
              </a:ext>
            </a:extLst>
          </p:cNvPr>
          <p:cNvSpPr/>
          <p:nvPr/>
        </p:nvSpPr>
        <p:spPr>
          <a:xfrm>
            <a:off x="1190402" y="1389546"/>
            <a:ext cx="11652535" cy="843416"/>
          </a:xfrm>
          <a:prstGeom prst="rect">
            <a:avLst/>
          </a:prstGeom>
        </p:spPr>
        <p:txBody>
          <a:bodyPr wrap="square" lIns="179234" tIns="143387" rIns="179234" bIns="143387">
            <a:spAutoFit/>
          </a:bodyPr>
          <a:lstStyle/>
          <a:p>
            <a:pPr defTabSz="913963">
              <a:lnSpc>
                <a:spcPct val="90000"/>
              </a:lnSpc>
              <a:defRPr/>
            </a:pPr>
            <a: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a:t>
            </a:r>
            <a:b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discover, try, and give feedback on new technologies before general availability</a:t>
            </a:r>
          </a:p>
        </p:txBody>
      </p:sp>
      <p:sp>
        <p:nvSpPr>
          <p:cNvPr id="43" name="Rectangle 42"/>
          <p:cNvSpPr/>
          <p:nvPr/>
        </p:nvSpPr>
        <p:spPr bwMode="auto">
          <a:xfrm>
            <a:off x="1190402" y="125930"/>
            <a:ext cx="77348" cy="1244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TextBox 77"/>
          <p:cNvSpPr txBox="1"/>
          <p:nvPr/>
        </p:nvSpPr>
        <p:spPr>
          <a:xfrm>
            <a:off x="4826986" y="5616573"/>
            <a:ext cx="2687340"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a:t>
            </a:r>
          </a:p>
        </p:txBody>
      </p:sp>
      <p:sp>
        <p:nvSpPr>
          <p:cNvPr id="79" name="Rectangle 78"/>
          <p:cNvSpPr/>
          <p:nvPr/>
        </p:nvSpPr>
        <p:spPr>
          <a:xfrm>
            <a:off x="4700793" y="6021237"/>
            <a:ext cx="2939724" cy="286024"/>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Distance matrices</a:t>
            </a:r>
          </a:p>
        </p:txBody>
      </p:sp>
      <p:sp>
        <p:nvSpPr>
          <p:cNvPr id="80" name="TextBox 79"/>
          <p:cNvSpPr txBox="1"/>
          <p:nvPr/>
        </p:nvSpPr>
        <p:spPr>
          <a:xfrm>
            <a:off x="1401187" y="3645394"/>
            <a:ext cx="2679020" cy="402392"/>
          </a:xfrm>
          <a:prstGeom prst="rect">
            <a:avLst/>
          </a:prstGeom>
          <a:noFill/>
        </p:spPr>
        <p:txBody>
          <a:bodyPr wrap="square" lIns="175711" tIns="89617" rIns="175711" bIns="89617"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a:t>
            </a:r>
          </a:p>
        </p:txBody>
      </p:sp>
      <p:sp>
        <p:nvSpPr>
          <p:cNvPr id="81" name="Rectangle 80"/>
          <p:cNvSpPr/>
          <p:nvPr/>
        </p:nvSpPr>
        <p:spPr>
          <a:xfrm>
            <a:off x="1396442" y="3980929"/>
            <a:ext cx="2688511" cy="286024"/>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Gesture based controls</a:t>
            </a:r>
          </a:p>
        </p:txBody>
      </p:sp>
      <p:sp>
        <p:nvSpPr>
          <p:cNvPr id="82" name="TextBox 81"/>
          <p:cNvSpPr txBox="1"/>
          <p:nvPr/>
        </p:nvSpPr>
        <p:spPr>
          <a:xfrm>
            <a:off x="4722130" y="3645394"/>
            <a:ext cx="2897050" cy="402392"/>
          </a:xfrm>
          <a:prstGeom prst="rect">
            <a:avLst/>
          </a:prstGeom>
          <a:noFill/>
        </p:spPr>
        <p:txBody>
          <a:bodyPr wrap="square" lIns="175711" tIns="89617" rIns="175711" bIns="89617"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a:t>
            </a:r>
          </a:p>
        </p:txBody>
      </p:sp>
      <p:sp>
        <p:nvSpPr>
          <p:cNvPr id="83" name="Rectangle 82"/>
          <p:cNvSpPr/>
          <p:nvPr/>
        </p:nvSpPr>
        <p:spPr>
          <a:xfrm>
            <a:off x="4826400" y="3980929"/>
            <a:ext cx="2688511" cy="286024"/>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Event associated with Wikipedia</a:t>
            </a:r>
          </a:p>
        </p:txBody>
      </p:sp>
      <p:sp>
        <p:nvSpPr>
          <p:cNvPr id="84" name="TextBox 83"/>
          <p:cNvSpPr txBox="1"/>
          <p:nvPr/>
        </p:nvSpPr>
        <p:spPr>
          <a:xfrm>
            <a:off x="8266744" y="3645394"/>
            <a:ext cx="2595082" cy="402392"/>
          </a:xfrm>
          <a:prstGeom prst="rect">
            <a:avLst/>
          </a:prstGeom>
          <a:noFill/>
        </p:spPr>
        <p:txBody>
          <a:bodyPr wrap="square" lIns="175711" tIns="89617" rIns="175711" bIns="89617"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a:t>
            </a:r>
          </a:p>
        </p:txBody>
      </p:sp>
      <p:sp>
        <p:nvSpPr>
          <p:cNvPr id="85" name="Rectangle 84"/>
          <p:cNvSpPr/>
          <p:nvPr/>
        </p:nvSpPr>
        <p:spPr>
          <a:xfrm>
            <a:off x="8220029" y="3980929"/>
            <a:ext cx="2688511" cy="286024"/>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Route logistics</a:t>
            </a:r>
          </a:p>
        </p:txBody>
      </p:sp>
      <p:sp>
        <p:nvSpPr>
          <p:cNvPr id="86" name="TextBox 85"/>
          <p:cNvSpPr txBox="1"/>
          <p:nvPr/>
        </p:nvSpPr>
        <p:spPr>
          <a:xfrm>
            <a:off x="1338706" y="5616573"/>
            <a:ext cx="2803982"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a:t>
            </a:r>
          </a:p>
        </p:txBody>
      </p:sp>
      <p:sp>
        <p:nvSpPr>
          <p:cNvPr id="87" name="Rectangle 86"/>
          <p:cNvSpPr/>
          <p:nvPr/>
        </p:nvSpPr>
        <p:spPr>
          <a:xfrm>
            <a:off x="1396442" y="6021237"/>
            <a:ext cx="2688511" cy="286024"/>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Isochrones calculations</a:t>
            </a:r>
          </a:p>
        </p:txBody>
      </p:sp>
      <p:sp>
        <p:nvSpPr>
          <p:cNvPr id="88" name="Rectangle 87"/>
          <p:cNvSpPr/>
          <p:nvPr/>
        </p:nvSpPr>
        <p:spPr>
          <a:xfrm>
            <a:off x="8220029" y="6021237"/>
            <a:ext cx="2688511" cy="286024"/>
          </a:xfrm>
          <a:prstGeom prst="rect">
            <a:avLst/>
          </a:prstGeom>
        </p:spPr>
        <p:txBody>
          <a:bodyPr wrap="square">
            <a:spAutoFit/>
          </a:bodyPr>
          <a:lstStyle/>
          <a:p>
            <a:pPr algn="ctr" defTabSz="913963">
              <a:lnSpc>
                <a:spcPct val="90000"/>
              </a:lnSpc>
              <a:spcAft>
                <a:spcPts val="574"/>
              </a:spcAft>
              <a:defRPr/>
            </a:pPr>
            <a:r>
              <a:rPr lang="en-US" sz="137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Score location attractiveness</a:t>
            </a:r>
          </a:p>
        </p:txBody>
      </p:sp>
      <p:sp>
        <p:nvSpPr>
          <p:cNvPr id="89" name="TextBox 88"/>
          <p:cNvSpPr txBox="1"/>
          <p:nvPr/>
        </p:nvSpPr>
        <p:spPr>
          <a:xfrm>
            <a:off x="8358569" y="5616573"/>
            <a:ext cx="2411434" cy="501064"/>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a:t>
            </a:r>
          </a:p>
        </p:txBody>
      </p:sp>
      <p:grpSp>
        <p:nvGrpSpPr>
          <p:cNvPr id="8" name="Group 7"/>
          <p:cNvGrpSpPr/>
          <p:nvPr/>
        </p:nvGrpSpPr>
        <p:grpSpPr>
          <a:xfrm>
            <a:off x="2202994" y="2506572"/>
            <a:ext cx="1075406" cy="1075406"/>
            <a:chOff x="2246042" y="2265784"/>
            <a:chExt cx="1097280" cy="1097280"/>
          </a:xfrm>
        </p:grpSpPr>
        <p:sp>
          <p:nvSpPr>
            <p:cNvPr id="91" name="Oval 90"/>
            <p:cNvSpPr/>
            <p:nvPr/>
          </p:nvSpPr>
          <p:spPr bwMode="auto">
            <a:xfrm>
              <a:off x="2246042"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596" y="2531778"/>
              <a:ext cx="672172" cy="592422"/>
            </a:xfrm>
            <a:prstGeom prst="rect">
              <a:avLst/>
            </a:prstGeom>
          </p:spPr>
        </p:pic>
      </p:grpSp>
      <p:grpSp>
        <p:nvGrpSpPr>
          <p:cNvPr id="11" name="Group 10"/>
          <p:cNvGrpSpPr/>
          <p:nvPr/>
        </p:nvGrpSpPr>
        <p:grpSpPr>
          <a:xfrm>
            <a:off x="5632952" y="2506572"/>
            <a:ext cx="1075406" cy="1075406"/>
            <a:chOff x="5745770" y="2265784"/>
            <a:chExt cx="1097280" cy="1097280"/>
          </a:xfrm>
        </p:grpSpPr>
        <p:sp>
          <p:nvSpPr>
            <p:cNvPr id="94" name="Oval 93"/>
            <p:cNvSpPr/>
            <p:nvPr/>
          </p:nvSpPr>
          <p:spPr bwMode="auto">
            <a:xfrm>
              <a:off x="5745770"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8" name="Picture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746" y="2531778"/>
              <a:ext cx="672172" cy="592422"/>
            </a:xfrm>
            <a:prstGeom prst="rect">
              <a:avLst/>
            </a:prstGeom>
          </p:spPr>
        </p:pic>
      </p:grpSp>
      <p:grpSp>
        <p:nvGrpSpPr>
          <p:cNvPr id="12" name="Group 11"/>
          <p:cNvGrpSpPr/>
          <p:nvPr/>
        </p:nvGrpSpPr>
        <p:grpSpPr>
          <a:xfrm>
            <a:off x="9026582" y="2506572"/>
            <a:ext cx="1075406" cy="1075406"/>
            <a:chOff x="9208431" y="2265784"/>
            <a:chExt cx="1097280" cy="1097280"/>
          </a:xfrm>
        </p:grpSpPr>
        <p:sp>
          <p:nvSpPr>
            <p:cNvPr id="97" name="Oval 96"/>
            <p:cNvSpPr/>
            <p:nvPr/>
          </p:nvSpPr>
          <p:spPr bwMode="auto">
            <a:xfrm>
              <a:off x="9208431"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660" y="2531778"/>
              <a:ext cx="672172" cy="592422"/>
            </a:xfrm>
            <a:prstGeom prst="rect">
              <a:avLst/>
            </a:prstGeom>
          </p:spPr>
        </p:pic>
      </p:grpSp>
      <p:grpSp>
        <p:nvGrpSpPr>
          <p:cNvPr id="9" name="Group 8"/>
          <p:cNvGrpSpPr/>
          <p:nvPr/>
        </p:nvGrpSpPr>
        <p:grpSpPr>
          <a:xfrm>
            <a:off x="2202994" y="4477821"/>
            <a:ext cx="1075406" cy="1075406"/>
            <a:chOff x="2246042" y="4538388"/>
            <a:chExt cx="1097280" cy="1097280"/>
          </a:xfrm>
        </p:grpSpPr>
        <p:sp>
          <p:nvSpPr>
            <p:cNvPr id="100" name="Oval 99"/>
            <p:cNvSpPr/>
            <p:nvPr/>
          </p:nvSpPr>
          <p:spPr bwMode="auto">
            <a:xfrm>
              <a:off x="2246042"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596" y="4810521"/>
              <a:ext cx="672172" cy="592422"/>
            </a:xfrm>
            <a:prstGeom prst="rect">
              <a:avLst/>
            </a:prstGeom>
          </p:spPr>
        </p:pic>
      </p:grpSp>
      <p:grpSp>
        <p:nvGrpSpPr>
          <p:cNvPr id="10" name="Group 9"/>
          <p:cNvGrpSpPr/>
          <p:nvPr/>
        </p:nvGrpSpPr>
        <p:grpSpPr>
          <a:xfrm>
            <a:off x="5632952" y="4477821"/>
            <a:ext cx="1075406" cy="1075406"/>
            <a:chOff x="5745770" y="4538388"/>
            <a:chExt cx="1097280" cy="1097280"/>
          </a:xfrm>
        </p:grpSpPr>
        <p:sp>
          <p:nvSpPr>
            <p:cNvPr id="103" name="Oval 102"/>
            <p:cNvSpPr/>
            <p:nvPr/>
          </p:nvSpPr>
          <p:spPr bwMode="auto">
            <a:xfrm>
              <a:off x="5745770"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746" y="4810521"/>
              <a:ext cx="672172" cy="592422"/>
            </a:xfrm>
            <a:prstGeom prst="rect">
              <a:avLst/>
            </a:prstGeom>
          </p:spPr>
        </p:pic>
      </p:grpSp>
      <p:grpSp>
        <p:nvGrpSpPr>
          <p:cNvPr id="13" name="Group 12"/>
          <p:cNvGrpSpPr/>
          <p:nvPr/>
        </p:nvGrpSpPr>
        <p:grpSpPr>
          <a:xfrm>
            <a:off x="9026582" y="4477821"/>
            <a:ext cx="1075406" cy="1075406"/>
            <a:chOff x="9208431" y="4538388"/>
            <a:chExt cx="1097280" cy="1097280"/>
          </a:xfrm>
        </p:grpSpPr>
        <p:sp>
          <p:nvSpPr>
            <p:cNvPr id="106" name="Oval 105"/>
            <p:cNvSpPr/>
            <p:nvPr/>
          </p:nvSpPr>
          <p:spPr bwMode="auto">
            <a:xfrm>
              <a:off x="9208431"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2" name="Picture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660" y="4810521"/>
              <a:ext cx="672172" cy="592422"/>
            </a:xfrm>
            <a:prstGeom prst="rect">
              <a:avLst/>
            </a:prstGeom>
          </p:spPr>
        </p:pic>
      </p:grpSp>
      <p:grpSp>
        <p:nvGrpSpPr>
          <p:cNvPr id="3" name="Group 2">
            <a:extLst>
              <a:ext uri="{FF2B5EF4-FFF2-40B4-BE49-F238E27FC236}">
                <a16:creationId xmlns:a16="http://schemas.microsoft.com/office/drawing/2014/main" id="{5D9D6020-22B1-49BA-BCE1-9029ACC15F25}"/>
              </a:ext>
            </a:extLst>
          </p:cNvPr>
          <p:cNvGrpSpPr/>
          <p:nvPr/>
        </p:nvGrpSpPr>
        <p:grpSpPr>
          <a:xfrm>
            <a:off x="1729" y="255064"/>
            <a:ext cx="1188671" cy="956848"/>
            <a:chOff x="881" y="259222"/>
            <a:chExt cx="1212678" cy="976174"/>
          </a:xfrm>
        </p:grpSpPr>
        <p:sp>
          <p:nvSpPr>
            <p:cNvPr id="48" name="Rectangle 47"/>
            <p:cNvSpPr/>
            <p:nvPr/>
          </p:nvSpPr>
          <p:spPr bwMode="auto">
            <a:xfrm>
              <a:off x="881" y="259222"/>
              <a:ext cx="1212678" cy="97617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5">
              <a:extLst>
                <a:ext uri="{FF2B5EF4-FFF2-40B4-BE49-F238E27FC236}">
                  <a16:creationId xmlns:a16="http://schemas.microsoft.com/office/drawing/2014/main" id="{6A0A42F5-0DBB-431F-947F-1E02AC3265FC}"/>
                </a:ext>
              </a:extLst>
            </p:cNvPr>
            <p:cNvSpPr>
              <a:spLocks/>
            </p:cNvSpPr>
            <p:nvPr/>
          </p:nvSpPr>
          <p:spPr bwMode="auto">
            <a:xfrm>
              <a:off x="393021" y="525567"/>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3F3F3F"/>
                </a:solidFill>
                <a:latin typeface="Segoe UI"/>
              </a:endParaRPr>
            </a:p>
          </p:txBody>
        </p:sp>
      </p:grpSp>
    </p:spTree>
    <p:extLst>
      <p:ext uri="{BB962C8B-B14F-4D97-AF65-F5344CB8AC3E}">
        <p14:creationId xmlns:p14="http://schemas.microsoft.com/office/powerpoint/2010/main" val="334302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0-#ppt_w/2"/>
                                          </p:val>
                                        </p:tav>
                                        <p:tav tm="100000">
                                          <p:val>
                                            <p:strVal val="#ppt_x"/>
                                          </p:val>
                                        </p:tav>
                                      </p:tavLst>
                                    </p:anim>
                                    <p:anim calcmode="lin" valueType="num">
                                      <p:cBhvr additive="base">
                                        <p:cTn id="13" dur="500" fill="hold"/>
                                        <p:tgtEl>
                                          <p:spTgt spid="51"/>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53" presetClass="entr" presetSubtype="16"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500"/>
                                        <p:tgtEl>
                                          <p:spTgt spid="8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500"/>
                                        <p:tgtEl>
                                          <p:spTgt spid="8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 grpId="0"/>
      <p:bldP spid="78" grpId="0"/>
      <p:bldP spid="79" grpId="0"/>
      <p:bldP spid="80" grpId="0"/>
      <p:bldP spid="81" grpId="0"/>
      <p:bldP spid="82" grpId="0"/>
      <p:bldP spid="83" grpId="0"/>
      <p:bldP spid="84" grpId="0"/>
      <p:bldP spid="85" grpId="0"/>
      <p:bldP spid="86" grpId="0"/>
      <p:bldP spid="87" grpId="0"/>
      <p:bldP spid="88" grpId="0"/>
      <p:bldP spid="8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3783" y="2742275"/>
            <a:ext cx="4701596" cy="1373453"/>
          </a:xfrm>
        </p:spPr>
        <p:txBody>
          <a:bodyPr/>
          <a:lstStyle/>
          <a:p>
            <a:r>
              <a:rPr lang="en-US" dirty="0"/>
              <a:t>APIs in action</a:t>
            </a:r>
            <a:br>
              <a:rPr lang="en-US" dirty="0"/>
            </a:br>
            <a:r>
              <a:rPr lang="en-US" sz="4313" i="1" dirty="0"/>
              <a:t>Demo Time!</a:t>
            </a:r>
            <a:endParaRPr lang="en-US" i="1" dirty="0"/>
          </a:p>
        </p:txBody>
      </p:sp>
      <p:pic>
        <p:nvPicPr>
          <p:cNvPr id="7" name="Picture Placeholder 7"/>
          <p:cNvPicPr>
            <a:picLocks noGrp="1" noChangeAspect="1"/>
          </p:cNvPicPr>
          <p:nvPr>
            <p:ph type="pic" sz="quarter" idx="10"/>
          </p:nvPr>
        </p:nvPicPr>
        <p:blipFill>
          <a:blip r:embed="rId3"/>
          <a:srcRect t="2234" b="2234"/>
          <a:stretch>
            <a:fillRect/>
          </a:stretch>
        </p:blipFill>
        <p:spPr>
          <a:xfrm>
            <a:off x="5334974" y="487"/>
            <a:ext cx="6857027" cy="6855472"/>
          </a:xfrm>
        </p:spPr>
      </p:pic>
    </p:spTree>
    <p:extLst>
      <p:ext uri="{BB962C8B-B14F-4D97-AF65-F5344CB8AC3E}">
        <p14:creationId xmlns:p14="http://schemas.microsoft.com/office/powerpoint/2010/main" val="295450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nodeType="withEffect">
                                  <p:stCondLst>
                                    <p:cond delay="0"/>
                                  </p:stCondLst>
                                  <p:childTnLst>
                                    <p:animMotion origin="layout" path="M 2.59382E-6 -3.03677E-6 L 0.06586 -3.03677E-6 " pathEditMode="relative" rAng="0" ptsTypes="AA">
                                      <p:cBhvr>
                                        <p:cTn id="9" dur="750" spd="-100000" fill="hold"/>
                                        <p:tgtEl>
                                          <p:spTgt spid="7"/>
                                        </p:tgtEl>
                                        <p:attrNameLst>
                                          <p:attrName>ppt_x</p:attrName>
                                          <p:attrName>ppt_y</p:attrName>
                                        </p:attrNameLst>
                                      </p:cBhvr>
                                      <p:rCtr x="3293" y="0"/>
                                    </p:animMotion>
                                  </p:childTnLst>
                                </p:cTn>
                              </p:par>
                              <p:par>
                                <p:cTn id="10" presetID="10"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decel="100000" fill="hold" grpId="1" nodeType="withEffect">
                                  <p:stCondLst>
                                    <p:cond delay="0"/>
                                  </p:stCondLst>
                                  <p:childTnLst>
                                    <p:animMotion origin="layout" path="M -0.03562 -0.00113 L 2.5734E-6 9.53246E-8 " pathEditMode="relative" rAng="0" ptsTypes="AA">
                                      <p:cBhvr>
                                        <p:cTn id="14" dur="750" fill="hold"/>
                                        <p:tgtEl>
                                          <p:spTgt spid="4"/>
                                        </p:tgtEl>
                                        <p:attrNameLst>
                                          <p:attrName>ppt_x</p:attrName>
                                          <p:attrName>ppt_y</p:attrName>
                                        </p:attrNameLst>
                                      </p:cBhvr>
                                      <p:rCtr x="1774"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4639" y="504726"/>
            <a:ext cx="1932208" cy="326328"/>
          </a:xfrm>
          <a:prstGeom prst="rect">
            <a:avLst/>
          </a:prstGeom>
        </p:spPr>
      </p:pic>
      <p:sp>
        <p:nvSpPr>
          <p:cNvPr id="21" name="TextBox 20"/>
          <p:cNvSpPr txBox="1"/>
          <p:nvPr/>
        </p:nvSpPr>
        <p:spPr>
          <a:xfrm>
            <a:off x="1335162" y="5385120"/>
            <a:ext cx="1774703" cy="446896"/>
          </a:xfrm>
          <a:prstGeom prst="rect">
            <a:avLst/>
          </a:prstGeom>
          <a:solidFill>
            <a:schemeClr val="bg1">
              <a:lumMod val="95000"/>
            </a:schemeClr>
          </a:solidFill>
        </p:spPr>
        <p:txBody>
          <a:bodyPr wrap="none" lIns="175761" tIns="140609" rIns="175761" bIns="140609" rtlCol="0" anchor="ctr">
            <a:spAutoFit/>
          </a:bodyPr>
          <a:lstStyle/>
          <a:p>
            <a:pPr algn="ctr">
              <a:lnSpc>
                <a:spcPct val="90000"/>
              </a:lnSpc>
              <a:spcAft>
                <a:spcPts val="576"/>
              </a:spcAft>
            </a:pPr>
            <a:r>
              <a:rPr lang="en-US" sz="1176" dirty="0">
                <a:gradFill>
                  <a:gsLst>
                    <a:gs pos="89091">
                      <a:schemeClr val="accent1"/>
                    </a:gs>
                    <a:gs pos="73636">
                      <a:schemeClr val="accent1"/>
                    </a:gs>
                  </a:gsLst>
                  <a:lin ang="5400000" scaled="0"/>
                </a:gradFill>
                <a:latin typeface="Segoe UI Semibold" panose="020B0702040204020203" pitchFamily="34" charset="0"/>
                <a:cs typeface="Segoe UI Semibold" panose="020B0702040204020203" pitchFamily="34" charset="0"/>
              </a:rPr>
              <a:t>Computer Vision API</a:t>
            </a:r>
          </a:p>
        </p:txBody>
      </p:sp>
      <p:sp>
        <p:nvSpPr>
          <p:cNvPr id="22" name="TextBox 21">
            <a:hlinkClick r:id="rId4"/>
          </p:cNvPr>
          <p:cNvSpPr txBox="1"/>
          <p:nvPr/>
        </p:nvSpPr>
        <p:spPr>
          <a:xfrm>
            <a:off x="3109865" y="5385120"/>
            <a:ext cx="1850826" cy="446896"/>
          </a:xfrm>
          <a:prstGeom prst="rect">
            <a:avLst/>
          </a:prstGeom>
          <a:solidFill>
            <a:schemeClr val="accent1"/>
          </a:solidFill>
        </p:spPr>
        <p:txBody>
          <a:bodyPr wrap="none" lIns="175761" tIns="140609" rIns="175761" bIns="140609" rtlCol="0" anchor="ctr">
            <a:spAutoFit/>
          </a:bodyPr>
          <a:lstStyle/>
          <a:p>
            <a:pPr algn="ctr">
              <a:lnSpc>
                <a:spcPct val="90000"/>
              </a:lnSpc>
              <a:spcAft>
                <a:spcPts val="576"/>
              </a:spcAft>
            </a:pPr>
            <a:r>
              <a:rPr lang="en-US" sz="1176" dirty="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rPr>
              <a:t>Read Case Study Here</a:t>
            </a:r>
          </a:p>
        </p:txBody>
      </p:sp>
      <p:sp>
        <p:nvSpPr>
          <p:cNvPr id="3" name="Title 2"/>
          <p:cNvSpPr>
            <a:spLocks noGrp="1"/>
          </p:cNvSpPr>
          <p:nvPr>
            <p:ph type="title"/>
          </p:nvPr>
        </p:nvSpPr>
        <p:spPr>
          <a:xfrm>
            <a:off x="164817" y="1495674"/>
            <a:ext cx="4795873" cy="3620863"/>
          </a:xfrm>
        </p:spPr>
        <p:txBody>
          <a:bodyPr/>
          <a:lstStyle/>
          <a:p>
            <a:pPr marL="112048" indent="-112048">
              <a:spcBef>
                <a:spcPts val="1176"/>
              </a:spcBef>
            </a:pPr>
            <a:r>
              <a:rPr lang="en-US" sz="2353" spc="0" dirty="0">
                <a:gradFill>
                  <a:gsLst>
                    <a:gs pos="73636">
                      <a:schemeClr val="tx1"/>
                    </a:gs>
                    <a:gs pos="60000">
                      <a:schemeClr val="tx1"/>
                    </a:gs>
                  </a:gsLst>
                  <a:lin ang="5400000" scaled="0"/>
                </a:gradFill>
                <a:latin typeface="Segoe UI" panose="020B0502040204020203" pitchFamily="34" charset="0"/>
              </a:rPr>
              <a:t>“I have not seen anything comparable. We can use the Computer Vision API to prove </a:t>
            </a:r>
            <a:br>
              <a:rPr lang="en-US" sz="2353" spc="0" dirty="0">
                <a:gradFill>
                  <a:gsLst>
                    <a:gs pos="73636">
                      <a:schemeClr val="tx1"/>
                    </a:gs>
                    <a:gs pos="60000">
                      <a:schemeClr val="tx1"/>
                    </a:gs>
                  </a:gsLst>
                  <a:lin ang="5400000" scaled="0"/>
                </a:gradFill>
                <a:latin typeface="Segoe UI" panose="020B0502040204020203" pitchFamily="34" charset="0"/>
              </a:rPr>
            </a:br>
            <a:r>
              <a:rPr lang="en-US" sz="2353" spc="0" dirty="0">
                <a:gradFill>
                  <a:gsLst>
                    <a:gs pos="73636">
                      <a:schemeClr val="tx1"/>
                    </a:gs>
                    <a:gs pos="60000">
                      <a:schemeClr val="tx1"/>
                    </a:gs>
                  </a:gsLst>
                  <a:lin ang="5400000" scaled="0"/>
                </a:gradFill>
                <a:latin typeface="Segoe UI" panose="020B0502040204020203" pitchFamily="34" charset="0"/>
              </a:rPr>
              <a:t>to our clients the reliability of </a:t>
            </a:r>
            <a:br>
              <a:rPr lang="en-US" sz="2353" spc="0" dirty="0">
                <a:gradFill>
                  <a:gsLst>
                    <a:gs pos="73636">
                      <a:schemeClr val="tx1"/>
                    </a:gs>
                    <a:gs pos="60000">
                      <a:schemeClr val="tx1"/>
                    </a:gs>
                  </a:gsLst>
                  <a:lin ang="5400000" scaled="0"/>
                </a:gradFill>
                <a:latin typeface="Segoe UI" panose="020B0502040204020203" pitchFamily="34" charset="0"/>
              </a:rPr>
            </a:br>
            <a:r>
              <a:rPr lang="en-US" sz="2353" spc="0" dirty="0">
                <a:gradFill>
                  <a:gsLst>
                    <a:gs pos="73636">
                      <a:schemeClr val="tx1"/>
                    </a:gs>
                    <a:gs pos="60000">
                      <a:schemeClr val="tx1"/>
                    </a:gs>
                  </a:gsLst>
                  <a:lin ang="5400000" scaled="0"/>
                </a:gradFill>
                <a:latin typeface="Segoe UI" panose="020B0502040204020203" pitchFamily="34" charset="0"/>
              </a:rPr>
              <a:t>the data, so they can be confident making important business decisions based on </a:t>
            </a:r>
            <a:br>
              <a:rPr lang="en-US" sz="2353" spc="0" dirty="0">
                <a:gradFill>
                  <a:gsLst>
                    <a:gs pos="73636">
                      <a:schemeClr val="tx1"/>
                    </a:gs>
                    <a:gs pos="60000">
                      <a:schemeClr val="tx1"/>
                    </a:gs>
                  </a:gsLst>
                  <a:lin ang="5400000" scaled="0"/>
                </a:gradFill>
                <a:latin typeface="Segoe UI" panose="020B0502040204020203" pitchFamily="34" charset="0"/>
              </a:rPr>
            </a:br>
            <a:r>
              <a:rPr lang="en-US" sz="2353" spc="0" dirty="0">
                <a:gradFill>
                  <a:gsLst>
                    <a:gs pos="73636">
                      <a:schemeClr val="tx1"/>
                    </a:gs>
                    <a:gs pos="60000">
                      <a:schemeClr val="tx1"/>
                    </a:gs>
                  </a:gsLst>
                  <a:lin ang="5400000" scaled="0"/>
                </a:gradFill>
                <a:latin typeface="Segoe UI" panose="020B0502040204020203" pitchFamily="34" charset="0"/>
              </a:rPr>
              <a:t>that information.”</a:t>
            </a:r>
            <a:br>
              <a:rPr lang="en-US" sz="2353" spc="0" dirty="0">
                <a:gradFill>
                  <a:gsLst>
                    <a:gs pos="73636">
                      <a:schemeClr val="tx1"/>
                    </a:gs>
                    <a:gs pos="60000">
                      <a:schemeClr val="tx1"/>
                    </a:gs>
                  </a:gsLst>
                  <a:lin ang="5400000" scaled="0"/>
                </a:gradFill>
                <a:latin typeface="Segoe UI" panose="020B0502040204020203" pitchFamily="34" charset="0"/>
              </a:rPr>
            </a:br>
            <a:br>
              <a:rPr lang="en-US" sz="2353" i="1" spc="0" dirty="0">
                <a:gradFill>
                  <a:gsLst>
                    <a:gs pos="73636">
                      <a:schemeClr val="tx1"/>
                    </a:gs>
                    <a:gs pos="60000">
                      <a:schemeClr val="tx1"/>
                    </a:gs>
                  </a:gsLst>
                  <a:lin ang="5400000" scaled="0"/>
                </a:gradFill>
                <a:latin typeface="Segoe UI" panose="020B0502040204020203" pitchFamily="34" charset="0"/>
              </a:rPr>
            </a:br>
            <a:r>
              <a:rPr lang="en-US" sz="2353" i="1" spc="0" dirty="0">
                <a:gradFill>
                  <a:gsLst>
                    <a:gs pos="73636">
                      <a:schemeClr val="tx1"/>
                    </a:gs>
                    <a:gs pos="60000">
                      <a:schemeClr val="tx1"/>
                    </a:gs>
                  </a:gsLst>
                  <a:lin ang="5400000" scaled="0"/>
                </a:gradFill>
                <a:latin typeface="Segoe UI" panose="020B0502040204020203" pitchFamily="34" charset="0"/>
              </a:rPr>
              <a:t>        —</a:t>
            </a:r>
            <a:r>
              <a:rPr lang="nl-NL" sz="1765" spc="0" dirty="0">
                <a:gradFill>
                  <a:gsLst>
                    <a:gs pos="73636">
                      <a:schemeClr val="tx1"/>
                    </a:gs>
                    <a:gs pos="60000">
                      <a:schemeClr val="tx1"/>
                    </a:gs>
                  </a:gsLst>
                  <a:lin ang="5400000" scaled="0"/>
                </a:gradFill>
                <a:latin typeface="Segoe UI" panose="020B0502040204020203" pitchFamily="34" charset="0"/>
              </a:rPr>
              <a:t>Vigiglobe CEO Leendert de Voogd </a:t>
            </a:r>
            <a:endParaRPr lang="en-US" sz="1765" i="1" spc="0" dirty="0">
              <a:gradFill>
                <a:gsLst>
                  <a:gs pos="73636">
                    <a:schemeClr val="tx1"/>
                  </a:gs>
                  <a:gs pos="60000">
                    <a:schemeClr val="tx1"/>
                  </a:gs>
                </a:gsLst>
                <a:lin ang="5400000" scaled="0"/>
              </a:gradFill>
              <a:latin typeface="Segoe UI" panose="020B0502040204020203" pitchFamily="34" charset="0"/>
            </a:endParaRPr>
          </a:p>
        </p:txBody>
      </p:sp>
      <p:pic>
        <p:nvPicPr>
          <p:cNvPr id="11" name="Picture Placeholder 10"/>
          <p:cNvPicPr>
            <a:picLocks noGrp="1" noChangeAspect="1"/>
          </p:cNvPicPr>
          <p:nvPr>
            <p:ph type="pic" sz="quarter" idx="10"/>
          </p:nvPr>
        </p:nvPicPr>
        <p:blipFill rotWithShape="1">
          <a:blip r:embed="rId5"/>
          <a:srcRect l="22660" r="21128"/>
          <a:stretch/>
        </p:blipFill>
        <p:spPr>
          <a:xfrm>
            <a:off x="5334351" y="488"/>
            <a:ext cx="6857650" cy="6855127"/>
          </a:xfrm>
          <a:prstGeom prst="rect">
            <a:avLst/>
          </a:prstGeom>
        </p:spPr>
      </p:pic>
    </p:spTree>
    <p:extLst>
      <p:ext uri="{BB962C8B-B14F-4D97-AF65-F5344CB8AC3E}">
        <p14:creationId xmlns:p14="http://schemas.microsoft.com/office/powerpoint/2010/main" val="39712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nodeType="withEffect">
                                  <p:stCondLst>
                                    <p:cond delay="0"/>
                                  </p:stCondLst>
                                  <p:childTnLst>
                                    <p:animMotion origin="layout" path="M 2.59382E-6 -3.03677E-6 L 0.06586 -3.03677E-6 " pathEditMode="relative" rAng="0" ptsTypes="AA">
                                      <p:cBhvr>
                                        <p:cTn id="9" dur="750" spd="-100000" fill="hold"/>
                                        <p:tgtEl>
                                          <p:spTgt spid="11"/>
                                        </p:tgtEl>
                                        <p:attrNameLst>
                                          <p:attrName>ppt_x</p:attrName>
                                          <p:attrName>ppt_y</p:attrName>
                                        </p:attrNameLst>
                                      </p:cBhvr>
                                      <p:rCtr x="3293" y="0"/>
                                    </p:animMotion>
                                  </p:childTnLst>
                                </p:cTn>
                              </p:par>
                              <p:par>
                                <p:cTn id="10" presetID="10" presetClass="entr" presetSubtype="0"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p:stCondLst>
                                    <p:cond delay="0"/>
                                  </p:stCondLst>
                                  <p:childTnLst>
                                    <p:animMotion origin="layout" path="M -0.03562 -0.00113 L 2.5734E-6 9.53246E-8 " pathEditMode="relative" rAng="0" ptsTypes="AA">
                                      <p:cBhvr>
                                        <p:cTn id="14" dur="750" fill="hold"/>
                                        <p:tgtEl>
                                          <p:spTgt spid="3"/>
                                        </p:tgtEl>
                                        <p:attrNameLst>
                                          <p:attrName>ppt_x</p:attrName>
                                          <p:attrName>ppt_y</p:attrName>
                                        </p:attrNameLst>
                                      </p:cBhvr>
                                      <p:rCtr x="1774" y="45"/>
                                    </p:animMotion>
                                  </p:childTnLst>
                                </p:cTn>
                              </p:par>
                              <p:par>
                                <p:cTn id="15" presetID="10" presetClass="entr" presetSubtype="0" fill="hold" nodeType="withEffect">
                                  <p:stCondLst>
                                    <p:cond delay="2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nodeType="withEffect">
                                  <p:stCondLst>
                                    <p:cond delay="0"/>
                                  </p:stCondLst>
                                  <p:childTnLst>
                                    <p:animMotion origin="layout" path="M -0.03562 -0.00113 L 2.5734E-6 9.53246E-8 " pathEditMode="relative" rAng="0" ptsTypes="AA">
                                      <p:cBhvr>
                                        <p:cTn id="19" dur="750" fill="hold"/>
                                        <p:tgtEl>
                                          <p:spTgt spid="5"/>
                                        </p:tgtEl>
                                        <p:attrNameLst>
                                          <p:attrName>ppt_x</p:attrName>
                                          <p:attrName>ppt_y</p:attrName>
                                        </p:attrNameLst>
                                      </p:cBhvr>
                                      <p:rCtr x="1774" y="45"/>
                                    </p:animMotion>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63" presetClass="path" presetSubtype="0" decel="100000" fill="hold" grpId="1" nodeType="withEffect">
                                  <p:stCondLst>
                                    <p:cond delay="0"/>
                                  </p:stCondLst>
                                  <p:childTnLst>
                                    <p:animMotion origin="layout" path="M -0.03562 -0.00113 L 2.5734E-6 9.53246E-8 " pathEditMode="relative" rAng="0" ptsTypes="AA">
                                      <p:cBhvr>
                                        <p:cTn id="24" dur="750" fill="hold"/>
                                        <p:tgtEl>
                                          <p:spTgt spid="21"/>
                                        </p:tgtEl>
                                        <p:attrNameLst>
                                          <p:attrName>ppt_x</p:attrName>
                                          <p:attrName>ppt_y</p:attrName>
                                        </p:attrNameLst>
                                      </p:cBhvr>
                                      <p:rCtr x="1774" y="45"/>
                                    </p:animMotion>
                                  </p:childTnLst>
                                </p:cTn>
                              </p:par>
                              <p:par>
                                <p:cTn id="25" presetID="10" presetClass="entr" presetSubtype="0" fill="hold" grpId="0" nodeType="withEffect">
                                  <p:stCondLst>
                                    <p:cond delay="2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63" presetClass="path" presetSubtype="0" decel="100000" fill="hold" grpId="1" nodeType="withEffect">
                                  <p:stCondLst>
                                    <p:cond delay="0"/>
                                  </p:stCondLst>
                                  <p:childTnLst>
                                    <p:animMotion origin="layout" path="M -0.03562 -0.00113 L 2.5734E-6 9.53246E-8 " pathEditMode="relative" rAng="0" ptsTypes="AA">
                                      <p:cBhvr>
                                        <p:cTn id="29" dur="750" fill="hold"/>
                                        <p:tgtEl>
                                          <p:spTgt spid="22"/>
                                        </p:tgtEl>
                                        <p:attrNameLst>
                                          <p:attrName>ppt_x</p:attrName>
                                          <p:attrName>ppt_y</p:attrName>
                                        </p:attrNameLst>
                                      </p:cBhvr>
                                      <p:rCtr x="1774"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30403" y="5385120"/>
            <a:ext cx="2879461" cy="446896"/>
          </a:xfrm>
          <a:prstGeom prst="rect">
            <a:avLst/>
          </a:prstGeom>
          <a:solidFill>
            <a:schemeClr val="bg1">
              <a:lumMod val="95000"/>
            </a:schemeClr>
          </a:solidFill>
        </p:spPr>
        <p:txBody>
          <a:bodyPr wrap="none" lIns="175761" tIns="140609" rIns="175761" bIns="140609" rtlCol="0" anchor="ctr">
            <a:spAutoFit/>
          </a:bodyPr>
          <a:lstStyle/>
          <a:p>
            <a:pPr algn="ctr">
              <a:lnSpc>
                <a:spcPct val="90000"/>
              </a:lnSpc>
              <a:spcAft>
                <a:spcPts val="576"/>
              </a:spcAft>
            </a:pPr>
            <a:r>
              <a:rPr lang="en-US" sz="1176" dirty="0">
                <a:gradFill>
                  <a:gsLst>
                    <a:gs pos="89091">
                      <a:schemeClr val="accent1"/>
                    </a:gs>
                    <a:gs pos="73636">
                      <a:schemeClr val="accent1"/>
                    </a:gs>
                  </a:gsLst>
                  <a:lin ang="5400000" scaled="0"/>
                </a:gradFill>
                <a:latin typeface="Segoe UI Semibold" panose="020B0702040204020203" pitchFamily="34" charset="0"/>
                <a:cs typeface="Segoe UI Semibold" panose="020B0702040204020203" pitchFamily="34" charset="0"/>
              </a:rPr>
              <a:t>Computer Vision API and Speech API</a:t>
            </a:r>
          </a:p>
        </p:txBody>
      </p:sp>
      <p:sp>
        <p:nvSpPr>
          <p:cNvPr id="22" name="TextBox 21">
            <a:hlinkClick r:id="rId3"/>
          </p:cNvPr>
          <p:cNvSpPr txBox="1"/>
          <p:nvPr/>
        </p:nvSpPr>
        <p:spPr>
          <a:xfrm>
            <a:off x="3109865" y="5385120"/>
            <a:ext cx="1850826" cy="446896"/>
          </a:xfrm>
          <a:prstGeom prst="rect">
            <a:avLst/>
          </a:prstGeom>
          <a:solidFill>
            <a:schemeClr val="accent1"/>
          </a:solidFill>
        </p:spPr>
        <p:txBody>
          <a:bodyPr wrap="none" lIns="175761" tIns="140609" rIns="175761" bIns="140609" rtlCol="0" anchor="ctr">
            <a:spAutoFit/>
          </a:bodyPr>
          <a:lstStyle/>
          <a:p>
            <a:pPr algn="ctr">
              <a:lnSpc>
                <a:spcPct val="90000"/>
              </a:lnSpc>
              <a:spcAft>
                <a:spcPts val="576"/>
              </a:spcAft>
            </a:pPr>
            <a:r>
              <a:rPr lang="en-US" sz="1176" dirty="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rPr>
              <a:t>Read Case Study Here</a:t>
            </a:r>
          </a:p>
        </p:txBody>
      </p:sp>
      <p:sp>
        <p:nvSpPr>
          <p:cNvPr id="3" name="Title 2"/>
          <p:cNvSpPr>
            <a:spLocks noGrp="1"/>
          </p:cNvSpPr>
          <p:nvPr>
            <p:ph type="title"/>
          </p:nvPr>
        </p:nvSpPr>
        <p:spPr>
          <a:xfrm>
            <a:off x="164817" y="1676718"/>
            <a:ext cx="4795873" cy="3258777"/>
          </a:xfrm>
        </p:spPr>
        <p:txBody>
          <a:bodyPr/>
          <a:lstStyle/>
          <a:p>
            <a:pPr marL="112048" indent="-112048">
              <a:spcBef>
                <a:spcPts val="1176"/>
              </a:spcBef>
              <a:spcAft>
                <a:spcPts val="1441"/>
              </a:spcAft>
            </a:pPr>
            <a:r>
              <a:rPr lang="en-US" sz="2353" spc="0" dirty="0">
                <a:gradFill>
                  <a:gsLst>
                    <a:gs pos="73636">
                      <a:schemeClr val="tx1"/>
                    </a:gs>
                    <a:gs pos="60000">
                      <a:schemeClr val="tx1"/>
                    </a:gs>
                  </a:gsLst>
                  <a:lin ang="5400000" scaled="0"/>
                </a:gradFill>
                <a:latin typeface="Segoe UI" panose="020B0502040204020203" pitchFamily="34" charset="0"/>
              </a:rPr>
              <a:t>“Microsoft Cognitive Services gives us a huge range of opportunities. It’s a perfect match for us now, and in the future when we want to add more features to our app. The Computer Vision and Speech APIs are extremely powerful.”</a:t>
            </a:r>
            <a:br>
              <a:rPr lang="en-US" sz="2353" spc="0" dirty="0">
                <a:gradFill>
                  <a:gsLst>
                    <a:gs pos="73636">
                      <a:schemeClr val="tx1"/>
                    </a:gs>
                    <a:gs pos="60000">
                      <a:schemeClr val="tx1"/>
                    </a:gs>
                  </a:gsLst>
                  <a:lin ang="5400000" scaled="0"/>
                </a:gradFill>
                <a:latin typeface="Segoe UI" panose="020B0502040204020203" pitchFamily="34" charset="0"/>
              </a:rPr>
            </a:br>
            <a:br>
              <a:rPr lang="en-US" sz="2353" spc="0" dirty="0">
                <a:gradFill>
                  <a:gsLst>
                    <a:gs pos="73636">
                      <a:schemeClr val="tx1"/>
                    </a:gs>
                    <a:gs pos="60000">
                      <a:schemeClr val="tx1"/>
                    </a:gs>
                  </a:gsLst>
                  <a:lin ang="5400000" scaled="0"/>
                </a:gradFill>
                <a:latin typeface="Segoe UI" panose="020B0502040204020203" pitchFamily="34" charset="0"/>
              </a:rPr>
            </a:br>
            <a:r>
              <a:rPr lang="en-US" sz="2353" spc="0" dirty="0">
                <a:gradFill>
                  <a:gsLst>
                    <a:gs pos="73636">
                      <a:schemeClr val="tx1"/>
                    </a:gs>
                    <a:gs pos="60000">
                      <a:schemeClr val="tx1"/>
                    </a:gs>
                  </a:gsLst>
                  <a:lin ang="5400000" scaled="0"/>
                </a:gradFill>
                <a:latin typeface="Segoe UI" panose="020B0502040204020203" pitchFamily="34" charset="0"/>
              </a:rPr>
              <a:t>               </a:t>
            </a:r>
            <a:r>
              <a:rPr lang="en-US" sz="1765" spc="0" dirty="0">
                <a:gradFill>
                  <a:gsLst>
                    <a:gs pos="73636">
                      <a:schemeClr val="tx1"/>
                    </a:gs>
                    <a:gs pos="60000">
                      <a:schemeClr val="tx1"/>
                    </a:gs>
                  </a:gsLst>
                  <a:lin ang="5400000" scaled="0"/>
                </a:gradFill>
                <a:latin typeface="Segoe UI" panose="020B0502040204020203" pitchFamily="34" charset="0"/>
              </a:rPr>
              <a:t>—</a:t>
            </a:r>
            <a:r>
              <a:rPr lang="en-US" sz="1765" spc="0" dirty="0" err="1">
                <a:gradFill>
                  <a:gsLst>
                    <a:gs pos="73636">
                      <a:schemeClr val="tx1"/>
                    </a:gs>
                    <a:gs pos="60000">
                      <a:schemeClr val="tx1"/>
                    </a:gs>
                  </a:gsLst>
                  <a:lin ang="5400000" scaled="0"/>
                </a:gradFill>
                <a:latin typeface="Segoe UI" panose="020B0502040204020203" pitchFamily="34" charset="0"/>
              </a:rPr>
              <a:t>Blucup</a:t>
            </a:r>
            <a:r>
              <a:rPr lang="en-US" sz="1765" spc="0" dirty="0">
                <a:gradFill>
                  <a:gsLst>
                    <a:gs pos="73636">
                      <a:schemeClr val="tx1"/>
                    </a:gs>
                    <a:gs pos="60000">
                      <a:schemeClr val="tx1"/>
                    </a:gs>
                  </a:gsLst>
                  <a:lin ang="5400000" scaled="0"/>
                </a:gradFill>
                <a:latin typeface="Segoe UI" panose="020B0502040204020203" pitchFamily="34" charset="0"/>
              </a:rPr>
              <a:t> CEO </a:t>
            </a:r>
            <a:r>
              <a:rPr lang="en-US" sz="1765" spc="0" dirty="0" err="1">
                <a:gradFill>
                  <a:gsLst>
                    <a:gs pos="73636">
                      <a:schemeClr val="tx1"/>
                    </a:gs>
                    <a:gs pos="60000">
                      <a:schemeClr val="tx1"/>
                    </a:gs>
                  </a:gsLst>
                  <a:lin ang="5400000" scaled="0"/>
                </a:gradFill>
                <a:latin typeface="Segoe UI" panose="020B0502040204020203" pitchFamily="34" charset="0"/>
              </a:rPr>
              <a:t>Jaan</a:t>
            </a:r>
            <a:r>
              <a:rPr lang="en-US" sz="1765" spc="0" dirty="0">
                <a:gradFill>
                  <a:gsLst>
                    <a:gs pos="73636">
                      <a:schemeClr val="tx1"/>
                    </a:gs>
                    <a:gs pos="60000">
                      <a:schemeClr val="tx1"/>
                    </a:gs>
                  </a:gsLst>
                  <a:lin ang="5400000" scaled="0"/>
                </a:gradFill>
                <a:latin typeface="Segoe UI" panose="020B0502040204020203" pitchFamily="34" charset="0"/>
              </a:rPr>
              <a:t> </a:t>
            </a:r>
            <a:r>
              <a:rPr lang="en-US" sz="1765" spc="0" dirty="0" err="1">
                <a:gradFill>
                  <a:gsLst>
                    <a:gs pos="73636">
                      <a:schemeClr val="tx1"/>
                    </a:gs>
                    <a:gs pos="60000">
                      <a:schemeClr val="tx1"/>
                    </a:gs>
                  </a:gsLst>
                  <a:lin ang="5400000" scaled="0"/>
                </a:gradFill>
                <a:latin typeface="Segoe UI" panose="020B0502040204020203" pitchFamily="34" charset="0"/>
              </a:rPr>
              <a:t>Apajalahti</a:t>
            </a:r>
            <a:endParaRPr lang="en-US" sz="2353" spc="0" dirty="0">
              <a:gradFill>
                <a:gsLst>
                  <a:gs pos="73636">
                    <a:schemeClr val="tx1"/>
                  </a:gs>
                  <a:gs pos="60000">
                    <a:schemeClr val="tx1"/>
                  </a:gs>
                </a:gsLst>
                <a:lin ang="5400000" scaled="0"/>
              </a:gradFill>
              <a:latin typeface="Segoe UI" panose="020B0502040204020203" pitchFamily="34" charset="0"/>
            </a:endParaRPr>
          </a:p>
        </p:txBody>
      </p:sp>
      <p:pic>
        <p:nvPicPr>
          <p:cNvPr id="9" name="Picture Placeholder 8"/>
          <p:cNvPicPr>
            <a:picLocks noGrp="1" noChangeAspect="1"/>
          </p:cNvPicPr>
          <p:nvPr>
            <p:ph type="pic" sz="quarter" idx="10"/>
          </p:nvPr>
        </p:nvPicPr>
        <p:blipFill rotWithShape="1">
          <a:blip r:embed="rId4"/>
          <a:srcRect l="40417" r="3371"/>
          <a:stretch/>
        </p:blipFill>
        <p:spPr>
          <a:xfrm>
            <a:off x="5334351" y="488"/>
            <a:ext cx="6857650" cy="6855127"/>
          </a:xfrm>
          <a:prstGeom prst="rect">
            <a:avLst/>
          </a:prstGeom>
        </p:spPr>
      </p:pic>
      <p:pic>
        <p:nvPicPr>
          <p:cNvPr id="1028" name="Picture 4" descr="Image result for zero keyboard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25266" y="384892"/>
            <a:ext cx="1616988" cy="58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2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decel="100000" fill="hold" nodeType="withEffect">
                                  <p:stCondLst>
                                    <p:cond delay="0"/>
                                  </p:stCondLst>
                                  <p:childTnLst>
                                    <p:animMotion origin="layout" path="M 2.59382E-6 -3.03677E-6 L 0.06586 -3.03677E-6 " pathEditMode="relative" rAng="0" ptsTypes="AA">
                                      <p:cBhvr>
                                        <p:cTn id="9" dur="750" spd="-100000" fill="hold"/>
                                        <p:tgtEl>
                                          <p:spTgt spid="9"/>
                                        </p:tgtEl>
                                        <p:attrNameLst>
                                          <p:attrName>ppt_x</p:attrName>
                                          <p:attrName>ppt_y</p:attrName>
                                        </p:attrNameLst>
                                      </p:cBhvr>
                                      <p:rCtr x="3293" y="0"/>
                                    </p:animMotion>
                                  </p:childTnLst>
                                </p:cTn>
                              </p:par>
                              <p:par>
                                <p:cTn id="10" presetID="10" presetClass="entr" presetSubtype="0" fill="hold" nodeType="withEffect">
                                  <p:stCondLst>
                                    <p:cond delay="25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63" presetClass="path" presetSubtype="0" decel="100000" fill="hold" nodeType="withEffect">
                                  <p:stCondLst>
                                    <p:cond delay="0"/>
                                  </p:stCondLst>
                                  <p:childTnLst>
                                    <p:animMotion origin="layout" path="M -0.03562 -0.00113 L 2.5734E-6 9.53246E-8 " pathEditMode="relative" rAng="0" ptsTypes="AA">
                                      <p:cBhvr>
                                        <p:cTn id="14" dur="750" fill="hold"/>
                                        <p:tgtEl>
                                          <p:spTgt spid="1028"/>
                                        </p:tgtEl>
                                        <p:attrNameLst>
                                          <p:attrName>ppt_x</p:attrName>
                                          <p:attrName>ppt_y</p:attrName>
                                        </p:attrNameLst>
                                      </p:cBhvr>
                                      <p:rCtr x="1774" y="45"/>
                                    </p:animMotion>
                                  </p:childTnLst>
                                </p:cTn>
                              </p:par>
                              <p:par>
                                <p:cTn id="15" presetID="10" presetClass="entr" presetSubtype="0" fill="hold" grpId="0" nodeType="withEffect">
                                  <p:stCondLst>
                                    <p:cond delay="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0"/>
                                  </p:stCondLst>
                                  <p:childTnLst>
                                    <p:animMotion origin="layout" path="M -0.03562 -0.00113 L 2.5734E-6 9.53246E-8 " pathEditMode="relative" rAng="0" ptsTypes="AA">
                                      <p:cBhvr>
                                        <p:cTn id="19" dur="750" fill="hold"/>
                                        <p:tgtEl>
                                          <p:spTgt spid="3"/>
                                        </p:tgtEl>
                                        <p:attrNameLst>
                                          <p:attrName>ppt_x</p:attrName>
                                          <p:attrName>ppt_y</p:attrName>
                                        </p:attrNameLst>
                                      </p:cBhvr>
                                      <p:rCtr x="1774" y="45"/>
                                    </p:animMotion>
                                  </p:childTnLst>
                                </p:cTn>
                              </p:par>
                              <p:par>
                                <p:cTn id="20" presetID="10" presetClass="entr" presetSubtype="0" fill="hold" grpId="0" nodeType="with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63" presetClass="path" presetSubtype="0" decel="100000" fill="hold" grpId="1" nodeType="withEffect">
                                  <p:stCondLst>
                                    <p:cond delay="0"/>
                                  </p:stCondLst>
                                  <p:childTnLst>
                                    <p:animMotion origin="layout" path="M -0.03562 -0.00113 L 2.5734E-6 9.53246E-8 " pathEditMode="relative" rAng="0" ptsTypes="AA">
                                      <p:cBhvr>
                                        <p:cTn id="24" dur="750" fill="hold"/>
                                        <p:tgtEl>
                                          <p:spTgt spid="21"/>
                                        </p:tgtEl>
                                        <p:attrNameLst>
                                          <p:attrName>ppt_x</p:attrName>
                                          <p:attrName>ppt_y</p:attrName>
                                        </p:attrNameLst>
                                      </p:cBhvr>
                                      <p:rCtr x="1774" y="45"/>
                                    </p:animMotion>
                                  </p:childTnLst>
                                </p:cTn>
                              </p:par>
                              <p:par>
                                <p:cTn id="25" presetID="10" presetClass="entr" presetSubtype="0" fill="hold" grpId="0" nodeType="withEffect">
                                  <p:stCondLst>
                                    <p:cond delay="2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63" presetClass="path" presetSubtype="0" decel="100000" fill="hold" grpId="1" nodeType="withEffect">
                                  <p:stCondLst>
                                    <p:cond delay="0"/>
                                  </p:stCondLst>
                                  <p:childTnLst>
                                    <p:animMotion origin="layout" path="M -0.03562 -0.00113 L 2.5734E-6 9.53246E-8 " pathEditMode="relative" rAng="0" ptsTypes="AA">
                                      <p:cBhvr>
                                        <p:cTn id="29" dur="750" fill="hold"/>
                                        <p:tgtEl>
                                          <p:spTgt spid="22"/>
                                        </p:tgtEl>
                                        <p:attrNameLst>
                                          <p:attrName>ppt_x</p:attrName>
                                          <p:attrName>ppt_y</p:attrName>
                                        </p:attrNameLst>
                                      </p:cBhvr>
                                      <p:rCtr x="1774"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50074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7596" y="619125"/>
            <a:ext cx="3932237" cy="1600200"/>
          </a:xfrm>
        </p:spPr>
        <p:txBody>
          <a:bodyPr>
            <a:normAutofit/>
          </a:bodyPr>
          <a:lstStyle/>
          <a:p>
            <a:r>
              <a:rPr lang="en-US" sz="3600" dirty="0">
                <a:solidFill>
                  <a:schemeClr val="bg1"/>
                </a:solidFill>
              </a:rPr>
              <a:t>M. IBNU FADHIL</a:t>
            </a:r>
            <a:br>
              <a:rPr lang="en-US" sz="3600" dirty="0">
                <a:solidFill>
                  <a:schemeClr val="bg1"/>
                </a:solidFill>
              </a:rPr>
            </a:br>
            <a:r>
              <a:rPr lang="en-US" sz="2000" dirty="0">
                <a:solidFill>
                  <a:schemeClr val="bg1"/>
                </a:solidFill>
              </a:rPr>
              <a:t>CODER.ENTREPRENEUR.TINKERER</a:t>
            </a:r>
            <a:endParaRPr lang="en-US" sz="3600" dirty="0">
              <a:solidFill>
                <a:schemeClr val="bg1"/>
              </a:solidFill>
            </a:endParaRPr>
          </a:p>
        </p:txBody>
      </p:sp>
      <p:sp>
        <p:nvSpPr>
          <p:cNvPr id="5" name="Content Placeholder 4"/>
          <p:cNvSpPr>
            <a:spLocks noGrp="1"/>
          </p:cNvSpPr>
          <p:nvPr>
            <p:ph idx="1"/>
          </p:nvPr>
        </p:nvSpPr>
        <p:spPr/>
        <p:txBody>
          <a:bodyPr/>
          <a:lstStyle/>
          <a:p>
            <a:endParaRPr lang="en-US"/>
          </a:p>
        </p:txBody>
      </p:sp>
      <p:sp>
        <p:nvSpPr>
          <p:cNvPr id="6" name="Text Placeholder 5"/>
          <p:cNvSpPr>
            <a:spLocks noGrp="1"/>
          </p:cNvSpPr>
          <p:nvPr>
            <p:ph type="body" sz="half" idx="2"/>
          </p:nvPr>
        </p:nvSpPr>
        <p:spPr>
          <a:xfrm>
            <a:off x="537596" y="2371725"/>
            <a:ext cx="3932237" cy="3659188"/>
          </a:xfrm>
        </p:spPr>
        <p:txBody>
          <a:bodyPr>
            <a:noAutofit/>
          </a:bodyPr>
          <a:lstStyle/>
          <a:p>
            <a:pPr>
              <a:lnSpc>
                <a:spcPct val="100000"/>
              </a:lnSpc>
            </a:pPr>
            <a:r>
              <a:rPr lang="en-US" b="1" dirty="0">
                <a:solidFill>
                  <a:schemeClr val="bg1"/>
                </a:solidFill>
                <a:latin typeface="Fira Sans" panose="020B0503050000020004" pitchFamily="34" charset="0"/>
              </a:rPr>
              <a:t>T</a:t>
            </a:r>
            <a:r>
              <a:rPr lang="id-ID" b="1" dirty="0">
                <a:solidFill>
                  <a:schemeClr val="bg1"/>
                </a:solidFill>
                <a:latin typeface="Fira Sans" panose="020B0503050000020004" pitchFamily="34" charset="0"/>
              </a:rPr>
              <a:t>witter</a:t>
            </a:r>
            <a:r>
              <a:rPr lang="id-ID" dirty="0">
                <a:solidFill>
                  <a:schemeClr val="bg1"/>
                </a:solidFill>
                <a:latin typeface="Fira Sans" panose="020B0503050000020004" pitchFamily="34" charset="0"/>
              </a:rPr>
              <a:t> </a:t>
            </a:r>
            <a:r>
              <a:rPr lang="en-US" dirty="0">
                <a:solidFill>
                  <a:schemeClr val="bg1"/>
                </a:solidFill>
                <a:latin typeface="Fira Sans" panose="020B0503050000020004" pitchFamily="34" charset="0"/>
              </a:rPr>
              <a:t>: @</a:t>
            </a:r>
            <a:r>
              <a:rPr lang="en-US" dirty="0" err="1">
                <a:solidFill>
                  <a:schemeClr val="bg1"/>
                </a:solidFill>
                <a:latin typeface="Fira Sans" panose="020B0503050000020004" pitchFamily="34" charset="0"/>
              </a:rPr>
              <a:t>mifmasterz</a:t>
            </a:r>
            <a:r>
              <a:rPr lang="en-US" dirty="0">
                <a:solidFill>
                  <a:schemeClr val="bg1"/>
                </a:solidFill>
                <a:latin typeface="Fira Sans" panose="020B0503050000020004" pitchFamily="34" charset="0"/>
              </a:rPr>
              <a:t> / @</a:t>
            </a:r>
            <a:r>
              <a:rPr lang="en-US" dirty="0" err="1">
                <a:solidFill>
                  <a:schemeClr val="bg1"/>
                </a:solidFill>
                <a:latin typeface="Fira Sans" panose="020B0503050000020004" pitchFamily="34" charset="0"/>
              </a:rPr>
              <a:t>gravicode</a:t>
            </a:r>
            <a:endParaRPr lang="en-US" dirty="0">
              <a:solidFill>
                <a:schemeClr val="bg1"/>
              </a:solidFill>
              <a:latin typeface="Fira Sans" panose="020B0503050000020004" pitchFamily="34" charset="0"/>
            </a:endParaRPr>
          </a:p>
          <a:p>
            <a:pPr>
              <a:lnSpc>
                <a:spcPct val="100000"/>
              </a:lnSpc>
            </a:pPr>
            <a:r>
              <a:rPr lang="en-US" b="1" dirty="0">
                <a:solidFill>
                  <a:schemeClr val="bg1"/>
                </a:solidFill>
                <a:latin typeface="Fira Sans" panose="020B0503050000020004" pitchFamily="34" charset="0"/>
              </a:rPr>
              <a:t>Founder</a:t>
            </a:r>
            <a:r>
              <a:rPr lang="en-US" dirty="0">
                <a:solidFill>
                  <a:schemeClr val="bg1"/>
                </a:solidFill>
                <a:latin typeface="Fira Sans" panose="020B0503050000020004" pitchFamily="34" charset="0"/>
              </a:rPr>
              <a:t> of PT Gravicode </a:t>
            </a:r>
            <a:r>
              <a:rPr lang="en-US" dirty="0" err="1">
                <a:solidFill>
                  <a:schemeClr val="bg1"/>
                </a:solidFill>
                <a:latin typeface="Fira Sans" panose="020B0503050000020004" pitchFamily="34" charset="0"/>
              </a:rPr>
              <a:t>Multinovative</a:t>
            </a:r>
            <a:r>
              <a:rPr lang="en-US" dirty="0">
                <a:solidFill>
                  <a:schemeClr val="bg1"/>
                </a:solidFill>
                <a:latin typeface="Fira Sans" panose="020B0503050000020004" pitchFamily="34" charset="0"/>
              </a:rPr>
              <a:t> </a:t>
            </a:r>
            <a:r>
              <a:rPr lang="en-US" dirty="0" err="1">
                <a:solidFill>
                  <a:schemeClr val="bg1"/>
                </a:solidFill>
                <a:latin typeface="Fira Sans" panose="020B0503050000020004" pitchFamily="34" charset="0"/>
              </a:rPr>
              <a:t>Plexindo</a:t>
            </a:r>
            <a:endParaRPr lang="en-US" dirty="0">
              <a:solidFill>
                <a:schemeClr val="bg1"/>
              </a:solidFill>
              <a:latin typeface="Fira Sans" panose="020B0503050000020004" pitchFamily="34" charset="0"/>
            </a:endParaRPr>
          </a:p>
          <a:p>
            <a:pPr>
              <a:lnSpc>
                <a:spcPct val="100000"/>
              </a:lnSpc>
            </a:pPr>
            <a:r>
              <a:rPr lang="en-US" b="1" dirty="0">
                <a:solidFill>
                  <a:schemeClr val="bg1"/>
                </a:solidFill>
                <a:latin typeface="Fira Sans" panose="020B0503050000020004" pitchFamily="34" charset="0"/>
              </a:rPr>
              <a:t>Initiator</a:t>
            </a:r>
            <a:r>
              <a:rPr lang="en-US" dirty="0">
                <a:solidFill>
                  <a:schemeClr val="bg1"/>
                </a:solidFill>
                <a:latin typeface="Fira Sans" panose="020B0503050000020004" pitchFamily="34" charset="0"/>
              </a:rPr>
              <a:t> of </a:t>
            </a:r>
            <a:r>
              <a:rPr lang="en-US" dirty="0" err="1">
                <a:solidFill>
                  <a:schemeClr val="bg1"/>
                </a:solidFill>
                <a:latin typeface="Fira Sans" panose="020B0503050000020004" pitchFamily="34" charset="0"/>
              </a:rPr>
              <a:t>Gadgeteer</a:t>
            </a:r>
            <a:r>
              <a:rPr lang="en-US" dirty="0">
                <a:solidFill>
                  <a:schemeClr val="bg1"/>
                </a:solidFill>
                <a:latin typeface="Fira Sans" panose="020B0503050000020004" pitchFamily="34" charset="0"/>
              </a:rPr>
              <a:t> Indonesia &amp; BMC</a:t>
            </a:r>
          </a:p>
          <a:p>
            <a:pPr>
              <a:lnSpc>
                <a:spcPct val="100000"/>
              </a:lnSpc>
            </a:pPr>
            <a:r>
              <a:rPr lang="en-US" dirty="0">
                <a:solidFill>
                  <a:schemeClr val="bg1"/>
                </a:solidFill>
                <a:latin typeface="Fira Sans" panose="020B0503050000020004" pitchFamily="34" charset="0"/>
              </a:rPr>
              <a:t>(facebook.com/</a:t>
            </a:r>
            <a:r>
              <a:rPr lang="en-US" dirty="0" err="1">
                <a:solidFill>
                  <a:schemeClr val="bg1"/>
                </a:solidFill>
                <a:latin typeface="Fira Sans" panose="020B0503050000020004" pitchFamily="34" charset="0"/>
              </a:rPr>
              <a:t>netgadgeteerindonesia</a:t>
            </a:r>
            <a:r>
              <a:rPr lang="en-US" dirty="0">
                <a:solidFill>
                  <a:schemeClr val="bg1"/>
                </a:solidFill>
                <a:latin typeface="Fira Sans" panose="020B0503050000020004" pitchFamily="34" charset="0"/>
              </a:rPr>
              <a:t> /</a:t>
            </a:r>
          </a:p>
          <a:p>
            <a:pPr>
              <a:lnSpc>
                <a:spcPct val="100000"/>
              </a:lnSpc>
            </a:pPr>
            <a:r>
              <a:rPr lang="en-US" dirty="0">
                <a:solidFill>
                  <a:schemeClr val="bg1"/>
                </a:solidFill>
                <a:latin typeface="Fira Sans" panose="020B0503050000020004" pitchFamily="34" charset="0"/>
              </a:rPr>
              <a:t>facebook.com/</a:t>
            </a:r>
            <a:r>
              <a:rPr lang="en-US" dirty="0" err="1">
                <a:solidFill>
                  <a:schemeClr val="bg1"/>
                </a:solidFill>
                <a:latin typeface="Fira Sans" panose="020B0503050000020004" pitchFamily="34" charset="0"/>
              </a:rPr>
              <a:t>buitenzorgmakersclub</a:t>
            </a:r>
            <a:r>
              <a:rPr lang="en-US" dirty="0">
                <a:solidFill>
                  <a:schemeClr val="bg1"/>
                </a:solidFill>
                <a:latin typeface="Fira Sans" panose="020B0503050000020004" pitchFamily="34" charset="0"/>
              </a:rPr>
              <a:t> )</a:t>
            </a:r>
          </a:p>
          <a:p>
            <a:pPr>
              <a:lnSpc>
                <a:spcPct val="100000"/>
              </a:lnSpc>
            </a:pPr>
            <a:r>
              <a:rPr lang="en-US" b="1" dirty="0">
                <a:solidFill>
                  <a:schemeClr val="bg1"/>
                </a:solidFill>
                <a:latin typeface="Fira Sans" panose="020B0503050000020004" pitchFamily="34" charset="0"/>
              </a:rPr>
              <a:t>Contributor</a:t>
            </a:r>
            <a:r>
              <a:rPr lang="en-US" dirty="0">
                <a:solidFill>
                  <a:schemeClr val="bg1"/>
                </a:solidFill>
                <a:latin typeface="Fira Sans" panose="020B0503050000020004" pitchFamily="34" charset="0"/>
              </a:rPr>
              <a:t> in Makers.ID http://makers.id</a:t>
            </a:r>
          </a:p>
          <a:p>
            <a:pPr>
              <a:lnSpc>
                <a:spcPct val="100000"/>
              </a:lnSpc>
            </a:pPr>
            <a:endParaRPr lang="en-US" dirty="0">
              <a:solidFill>
                <a:schemeClr val="bg1"/>
              </a:solidFill>
              <a:latin typeface="Fira Sans" panose="020B0503050000020004" pitchFamily="34" charset="0"/>
            </a:endParaRPr>
          </a:p>
          <a:p>
            <a:endParaRPr lang="en-US" dirty="0">
              <a:solidFill>
                <a:schemeClr val="bg1"/>
              </a:solidFill>
              <a:latin typeface="Fira Sans" panose="020B0503050000020004" pitchFamily="34" charset="0"/>
            </a:endParaRPr>
          </a:p>
        </p:txBody>
      </p:sp>
      <p:pic>
        <p:nvPicPr>
          <p:cNvPr id="4" name="Picture 3">
            <a:extLst>
              <a:ext uri="{FF2B5EF4-FFF2-40B4-BE49-F238E27FC236}">
                <a16:creationId xmlns:a16="http://schemas.microsoft.com/office/drawing/2014/main" id="{41F1B165-795A-4DD4-B42C-F7BF00A8DBEC}"/>
              </a:ext>
            </a:extLst>
          </p:cNvPr>
          <p:cNvPicPr>
            <a:picLocks noChangeAspect="1"/>
          </p:cNvPicPr>
          <p:nvPr/>
        </p:nvPicPr>
        <p:blipFill rotWithShape="1">
          <a:blip r:embed="rId2"/>
          <a:srcRect l="17134" t="8625" r="13747" b="3227"/>
          <a:stretch/>
        </p:blipFill>
        <p:spPr>
          <a:xfrm>
            <a:off x="5007429" y="0"/>
            <a:ext cx="7184571" cy="6858000"/>
          </a:xfrm>
          <a:prstGeom prst="rect">
            <a:avLst/>
          </a:prstGeom>
        </p:spPr>
      </p:pic>
    </p:spTree>
    <p:extLst>
      <p:ext uri="{BB962C8B-B14F-4D97-AF65-F5344CB8AC3E}">
        <p14:creationId xmlns:p14="http://schemas.microsoft.com/office/powerpoint/2010/main" val="1682614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334351" y="488"/>
            <a:ext cx="6857650" cy="68551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Developer resources</a:t>
            </a:r>
          </a:p>
        </p:txBody>
      </p:sp>
      <p:sp>
        <p:nvSpPr>
          <p:cNvPr id="18" name="Content Placeholder 6"/>
          <p:cNvSpPr txBox="1">
            <a:spLocks/>
          </p:cNvSpPr>
          <p:nvPr/>
        </p:nvSpPr>
        <p:spPr>
          <a:xfrm>
            <a:off x="5583980" y="344431"/>
            <a:ext cx="6608020" cy="789731"/>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0"/>
              </a:spcBef>
              <a:buSzPct val="120000"/>
              <a:buNone/>
            </a:pPr>
            <a:r>
              <a:rPr lang="en-US" sz="1961" b="1" dirty="0">
                <a:gradFill>
                  <a:gsLst>
                    <a:gs pos="7273">
                      <a:schemeClr val="accent1"/>
                    </a:gs>
                    <a:gs pos="22000">
                      <a:schemeClr val="accent1"/>
                    </a:gs>
                  </a:gsLst>
                  <a:lin ang="5400000" scaled="0"/>
                </a:gradFill>
                <a:latin typeface="Segoe UI" panose="020B0502040204020203" pitchFamily="34" charset="0"/>
                <a:cs typeface="Segoe UI" panose="020B0502040204020203" pitchFamily="34" charset="0"/>
              </a:rPr>
              <a:t>Pricing</a:t>
            </a:r>
          </a:p>
          <a:p>
            <a:pPr marL="0" indent="-8830">
              <a:spcBef>
                <a:spcPts val="294"/>
              </a:spcBef>
              <a:buSzPct val="120000"/>
              <a:buNone/>
            </a:pPr>
            <a:r>
              <a:rPr lang="en-US" sz="1372"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https://azure.microsoft.com/en-us/pricing/details/cognitive-services/</a:t>
            </a:r>
            <a:endParaRPr lang="en-US" sz="2157"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endParaRPr>
          </a:p>
        </p:txBody>
      </p:sp>
      <p:sp>
        <p:nvSpPr>
          <p:cNvPr id="10" name="Content Placeholder 6"/>
          <p:cNvSpPr txBox="1">
            <a:spLocks/>
          </p:cNvSpPr>
          <p:nvPr/>
        </p:nvSpPr>
        <p:spPr>
          <a:xfrm>
            <a:off x="5583980" y="1475703"/>
            <a:ext cx="6608020" cy="789015"/>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None/>
            </a:pPr>
            <a:r>
              <a:rPr lang="en-US" sz="1961" b="1" dirty="0">
                <a:gradFill>
                  <a:gsLst>
                    <a:gs pos="7273">
                      <a:schemeClr val="accent1"/>
                    </a:gs>
                    <a:gs pos="22000">
                      <a:schemeClr val="accent1"/>
                    </a:gs>
                  </a:gsLst>
                  <a:lin ang="5400000" scaled="0"/>
                </a:gradFill>
                <a:latin typeface="Segoe UI" panose="020B0502040204020203" pitchFamily="34" charset="0"/>
                <a:cs typeface="Segoe UI" panose="020B0502040204020203" pitchFamily="34" charset="0"/>
              </a:rPr>
              <a:t>Documentation</a:t>
            </a:r>
          </a:p>
          <a:p>
            <a:pPr marL="0" lvl="1" indent="-8830">
              <a:spcBef>
                <a:spcPts val="294"/>
              </a:spcBef>
              <a:buSzPct val="120000"/>
              <a:buNone/>
            </a:pPr>
            <a:r>
              <a:rPr lang="en-US" sz="1372"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https://docs.microsoft.com/en-us/azure/#pivot=products&amp;panel=cognitive</a:t>
            </a:r>
          </a:p>
        </p:txBody>
      </p:sp>
      <p:sp>
        <p:nvSpPr>
          <p:cNvPr id="11" name="Content Placeholder 6"/>
          <p:cNvSpPr txBox="1">
            <a:spLocks/>
          </p:cNvSpPr>
          <p:nvPr/>
        </p:nvSpPr>
        <p:spPr>
          <a:xfrm>
            <a:off x="5583980" y="2636872"/>
            <a:ext cx="6608020" cy="1206905"/>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None/>
            </a:pPr>
            <a:r>
              <a:rPr lang="en-US" sz="1961" b="1" dirty="0">
                <a:gradFill>
                  <a:gsLst>
                    <a:gs pos="7273">
                      <a:schemeClr val="accent1"/>
                    </a:gs>
                    <a:gs pos="22000">
                      <a:schemeClr val="accent1"/>
                    </a:gs>
                  </a:gsLst>
                  <a:lin ang="5400000" scaled="0"/>
                </a:gradFill>
                <a:latin typeface="Segoe UI" panose="020B0502040204020203" pitchFamily="34" charset="0"/>
                <a:cs typeface="Segoe UI" panose="020B0502040204020203" pitchFamily="34" charset="0"/>
              </a:rPr>
              <a:t>Client</a:t>
            </a:r>
            <a:r>
              <a:rPr lang="en-US" sz="1961" b="1"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 </a:t>
            </a:r>
            <a:r>
              <a:rPr lang="en-US" sz="1961" b="1" dirty="0">
                <a:gradFill>
                  <a:gsLst>
                    <a:gs pos="7273">
                      <a:schemeClr val="accent1"/>
                    </a:gs>
                    <a:gs pos="22000">
                      <a:schemeClr val="accent1"/>
                    </a:gs>
                  </a:gsLst>
                  <a:lin ang="5400000" scaled="0"/>
                </a:gradFill>
                <a:latin typeface="Segoe UI" panose="020B0502040204020203" pitchFamily="34" charset="0"/>
                <a:cs typeface="Segoe UI" panose="020B0502040204020203" pitchFamily="34" charset="0"/>
              </a:rPr>
              <a:t>SDKs</a:t>
            </a:r>
          </a:p>
          <a:p>
            <a:pPr marL="0" lvl="1" indent="-8830">
              <a:spcBef>
                <a:spcPts val="294"/>
              </a:spcBef>
              <a:buSzPct val="120000"/>
              <a:buNone/>
            </a:pPr>
            <a:r>
              <a:rPr lang="en-US" sz="1372"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https://azure.microsoft.com/en-us/resources/samples/?sort=0&amp;term=cognitive+services </a:t>
            </a:r>
          </a:p>
          <a:p>
            <a:pPr marL="0" lvl="1" indent="-8830">
              <a:spcBef>
                <a:spcPts val="294"/>
              </a:spcBef>
              <a:buSzPct val="120000"/>
              <a:buNone/>
            </a:pPr>
            <a:r>
              <a:rPr lang="en-US" sz="1372"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https://github.com/southwood/project-oxford-python </a:t>
            </a:r>
          </a:p>
        </p:txBody>
      </p:sp>
      <p:sp>
        <p:nvSpPr>
          <p:cNvPr id="12" name="Content Placeholder 6"/>
          <p:cNvSpPr txBox="1">
            <a:spLocks/>
          </p:cNvSpPr>
          <p:nvPr/>
        </p:nvSpPr>
        <p:spPr>
          <a:xfrm>
            <a:off x="5583980" y="3990417"/>
            <a:ext cx="6608020" cy="1208307"/>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None/>
            </a:pPr>
            <a:r>
              <a:rPr lang="en-US" sz="1961" b="1" dirty="0">
                <a:gradFill>
                  <a:gsLst>
                    <a:gs pos="7273">
                      <a:schemeClr val="accent1"/>
                    </a:gs>
                    <a:gs pos="22000">
                      <a:schemeClr val="accent1"/>
                    </a:gs>
                  </a:gsLst>
                  <a:lin ang="5400000" scaled="0"/>
                </a:gradFill>
                <a:latin typeface="Segoe UI" panose="020B0502040204020203" pitchFamily="34" charset="0"/>
                <a:cs typeface="Segoe UI" panose="020B0502040204020203" pitchFamily="34" charset="0"/>
              </a:rPr>
              <a:t>Example</a:t>
            </a:r>
            <a:r>
              <a:rPr lang="en-US" sz="1961" b="1"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 </a:t>
            </a:r>
            <a:r>
              <a:rPr lang="en-US" sz="1961" b="1" dirty="0">
                <a:gradFill>
                  <a:gsLst>
                    <a:gs pos="7273">
                      <a:schemeClr val="accent1"/>
                    </a:gs>
                    <a:gs pos="22000">
                      <a:schemeClr val="accent1"/>
                    </a:gs>
                  </a:gsLst>
                  <a:lin ang="5400000" scaled="0"/>
                </a:gradFill>
                <a:latin typeface="Segoe UI" panose="020B0502040204020203" pitchFamily="34" charset="0"/>
                <a:cs typeface="Segoe UI" panose="020B0502040204020203" pitchFamily="34" charset="0"/>
              </a:rPr>
              <a:t>Code</a:t>
            </a:r>
          </a:p>
          <a:p>
            <a:pPr marL="0" lvl="1" indent="-8830">
              <a:spcBef>
                <a:spcPts val="294"/>
              </a:spcBef>
              <a:buSzPct val="120000"/>
              <a:buNone/>
            </a:pPr>
            <a:r>
              <a:rPr lang="en-US" sz="1372"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https://github.com/jsturtevant/happy-image-tester-django </a:t>
            </a:r>
          </a:p>
          <a:p>
            <a:pPr marL="0" lvl="1" indent="-8830">
              <a:spcBef>
                <a:spcPts val="294"/>
              </a:spcBef>
              <a:buSzPct val="120000"/>
              <a:buNone/>
            </a:pPr>
            <a:r>
              <a:rPr lang="en-US" sz="1372"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https://github.com/Microsoft/Cognitive-Face-Android https://github.com/Microsoft/Cognitive-Samples-IntelligentKiosk</a:t>
            </a:r>
          </a:p>
        </p:txBody>
      </p:sp>
      <p:sp>
        <p:nvSpPr>
          <p:cNvPr id="13" name="Content Placeholder 6"/>
          <p:cNvSpPr txBox="1">
            <a:spLocks/>
          </p:cNvSpPr>
          <p:nvPr/>
        </p:nvSpPr>
        <p:spPr>
          <a:xfrm>
            <a:off x="5583980" y="5380884"/>
            <a:ext cx="6608020" cy="1016818"/>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None/>
            </a:pPr>
            <a:r>
              <a:rPr lang="en-US" sz="1961" b="1" dirty="0">
                <a:gradFill>
                  <a:gsLst>
                    <a:gs pos="7273">
                      <a:schemeClr val="accent1"/>
                    </a:gs>
                    <a:gs pos="22000">
                      <a:schemeClr val="accent1"/>
                    </a:gs>
                  </a:gsLst>
                  <a:lin ang="5400000" scaled="0"/>
                </a:gradFill>
                <a:latin typeface="Segoe UI" panose="020B0502040204020203" pitchFamily="34" charset="0"/>
                <a:cs typeface="Segoe UI" panose="020B0502040204020203" pitchFamily="34" charset="0"/>
              </a:rPr>
              <a:t>Join</a:t>
            </a:r>
            <a:r>
              <a:rPr lang="en-US" sz="1961" b="1"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 </a:t>
            </a:r>
            <a:r>
              <a:rPr lang="en-US" sz="1961" b="1" dirty="0">
                <a:gradFill>
                  <a:gsLst>
                    <a:gs pos="7273">
                      <a:schemeClr val="accent1"/>
                    </a:gs>
                    <a:gs pos="22000">
                      <a:schemeClr val="accent1"/>
                    </a:gs>
                  </a:gsLst>
                  <a:lin ang="5400000" scaled="0"/>
                </a:gradFill>
                <a:latin typeface="Segoe UI" panose="020B0502040204020203" pitchFamily="34" charset="0"/>
                <a:cs typeface="Segoe UI" panose="020B0502040204020203" pitchFamily="34" charset="0"/>
              </a:rPr>
              <a:t>Our</a:t>
            </a:r>
            <a:r>
              <a:rPr lang="en-US" sz="1961" b="1"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 </a:t>
            </a:r>
            <a:r>
              <a:rPr lang="en-US" sz="1961" b="1" dirty="0">
                <a:gradFill>
                  <a:gsLst>
                    <a:gs pos="7273">
                      <a:schemeClr val="accent1"/>
                    </a:gs>
                    <a:gs pos="22000">
                      <a:schemeClr val="accent1"/>
                    </a:gs>
                  </a:gsLst>
                  <a:lin ang="5400000" scaled="0"/>
                </a:gradFill>
                <a:latin typeface="Segoe UI" panose="020B0502040204020203" pitchFamily="34" charset="0"/>
                <a:cs typeface="Segoe UI" panose="020B0502040204020203" pitchFamily="34" charset="0"/>
              </a:rPr>
              <a:t>Community</a:t>
            </a:r>
          </a:p>
          <a:p>
            <a:pPr marL="0" lvl="1" indent="-8830">
              <a:spcBef>
                <a:spcPts val="294"/>
              </a:spcBef>
              <a:buSzPct val="120000"/>
              <a:buNone/>
            </a:pPr>
            <a:r>
              <a:rPr lang="en-US" sz="1372"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https://stackoverflow.com/questions/tagged/microsoft-cognitive</a:t>
            </a:r>
          </a:p>
          <a:p>
            <a:pPr marL="0" lvl="1" indent="-8830">
              <a:spcBef>
                <a:spcPts val="294"/>
              </a:spcBef>
              <a:buSzPct val="120000"/>
              <a:buNone/>
            </a:pPr>
            <a:r>
              <a:rPr lang="en-US" sz="1372" dirty="0">
                <a:gradFill>
                  <a:gsLst>
                    <a:gs pos="10909">
                      <a:schemeClr val="tx1"/>
                    </a:gs>
                    <a:gs pos="43000">
                      <a:schemeClr val="tx1"/>
                    </a:gs>
                  </a:gsLst>
                  <a:lin ang="5400000" scaled="0"/>
                </a:gradFill>
                <a:latin typeface="Segoe UI" panose="020B0502040204020203" pitchFamily="34" charset="0"/>
                <a:cs typeface="Segoe UI" panose="020B0502040204020203" pitchFamily="34" charset="0"/>
              </a:rPr>
              <a:t>https://cognitive.uservoice.com/</a:t>
            </a:r>
          </a:p>
        </p:txBody>
      </p:sp>
      <p:cxnSp>
        <p:nvCxnSpPr>
          <p:cNvPr id="8" name="Straight Connector 7"/>
          <p:cNvCxnSpPr>
            <a:cxnSpLocks/>
          </p:cNvCxnSpPr>
          <p:nvPr/>
        </p:nvCxnSpPr>
        <p:spPr>
          <a:xfrm>
            <a:off x="5313186" y="1289098"/>
            <a:ext cx="688192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5313186" y="2484331"/>
            <a:ext cx="688192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a:off x="5313186" y="3996317"/>
            <a:ext cx="688192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a:off x="5313186" y="5212607"/>
            <a:ext cx="688192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77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3" presetClass="path" presetSubtype="0" decel="100000" fill="hold" grpId="1" nodeType="withEffect">
                                  <p:stCondLst>
                                    <p:cond delay="0"/>
                                  </p:stCondLst>
                                  <p:childTnLst>
                                    <p:animMotion origin="layout" path="M -0.03562 -0.00113 L 2.5734E-6 9.53246E-8 " pathEditMode="relative" rAng="0" ptsTypes="AA">
                                      <p:cBhvr>
                                        <p:cTn id="9" dur="750" fill="hold"/>
                                        <p:tgtEl>
                                          <p:spTgt spid="4"/>
                                        </p:tgtEl>
                                        <p:attrNameLst>
                                          <p:attrName>ppt_x</p:attrName>
                                          <p:attrName>ppt_y</p:attrName>
                                        </p:attrNameLst>
                                      </p:cBhvr>
                                      <p:rCtr x="1774" y="45"/>
                                    </p:animMotion>
                                  </p:childTnLst>
                                </p:cTn>
                              </p:par>
                              <p:par>
                                <p:cTn id="10" presetID="10" presetClass="entr" presetSubtype="0"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175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225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8" grpId="0"/>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34" y="487"/>
            <a:ext cx="11078251" cy="553998"/>
          </a:xfrm>
        </p:spPr>
        <p:txBody>
          <a:bodyPr/>
          <a:lstStyle/>
          <a:p>
            <a:r>
              <a:rPr lang="en-US"/>
              <a:t>Resources, Tutorials &amp; Demos</a:t>
            </a:r>
            <a:endParaRPr lang="en-US" dirty="0"/>
          </a:p>
        </p:txBody>
      </p:sp>
      <p:sp>
        <p:nvSpPr>
          <p:cNvPr id="3" name="Content Placeholder 2"/>
          <p:cNvSpPr>
            <a:spLocks noGrp="1"/>
          </p:cNvSpPr>
          <p:nvPr>
            <p:ph idx="4294967295"/>
          </p:nvPr>
        </p:nvSpPr>
        <p:spPr>
          <a:xfrm>
            <a:off x="209578" y="1129858"/>
            <a:ext cx="11571885" cy="5465825"/>
          </a:xfrm>
          <a:prstGeom prst="rect">
            <a:avLst/>
          </a:prstGeom>
        </p:spPr>
        <p:txBody>
          <a:bodyPr>
            <a:noAutofit/>
          </a:bodyPr>
          <a:lstStyle/>
          <a:p>
            <a:r>
              <a:rPr lang="en-US" sz="2353" dirty="0"/>
              <a:t>AI &amp; Cognitive Services Tutorials: </a:t>
            </a:r>
            <a:r>
              <a:rPr lang="en-US" sz="2353" dirty="0">
                <a:hlinkClick r:id="rId3"/>
              </a:rPr>
              <a:t>https://aka.ms/aicog</a:t>
            </a:r>
            <a:r>
              <a:rPr lang="en-US" sz="2353" dirty="0"/>
              <a:t> </a:t>
            </a:r>
          </a:p>
          <a:p>
            <a:r>
              <a:rPr lang="en-US" sz="2353" dirty="0"/>
              <a:t>Code Samples on Cognitive Services: </a:t>
            </a:r>
            <a:r>
              <a:rPr lang="en-US" sz="2353" dirty="0">
                <a:hlinkClick r:id="rId4"/>
              </a:rPr>
              <a:t>https://aka.ms/cogsamples</a:t>
            </a:r>
            <a:r>
              <a:rPr lang="en-US" sz="2353" dirty="0"/>
              <a:t> </a:t>
            </a:r>
          </a:p>
          <a:p>
            <a:endParaRPr lang="en-US" sz="2353" dirty="0"/>
          </a:p>
          <a:p>
            <a:r>
              <a:rPr lang="en-US" sz="2353" dirty="0"/>
              <a:t>C# Tutorial: </a:t>
            </a:r>
            <a:r>
              <a:rPr lang="en-US" sz="2353" dirty="0">
                <a:hlinkClick r:id="rId5"/>
              </a:rPr>
              <a:t>https://aka.ms/face-cs</a:t>
            </a:r>
            <a:r>
              <a:rPr lang="en-US" sz="2353" dirty="0"/>
              <a:t> </a:t>
            </a:r>
          </a:p>
          <a:p>
            <a:r>
              <a:rPr lang="en-US" sz="2353" dirty="0"/>
              <a:t>Java Tutorial: </a:t>
            </a:r>
            <a:r>
              <a:rPr lang="en-US" sz="2353" dirty="0">
                <a:hlinkClick r:id="rId6"/>
              </a:rPr>
              <a:t>https://aka.ms/face-jv</a:t>
            </a:r>
            <a:r>
              <a:rPr lang="en-US" sz="2353" dirty="0"/>
              <a:t> </a:t>
            </a:r>
          </a:p>
          <a:p>
            <a:r>
              <a:rPr lang="en-US" sz="2353" dirty="0"/>
              <a:t>Python Tutorial: </a:t>
            </a:r>
            <a:r>
              <a:rPr lang="en-US" sz="2353" dirty="0">
                <a:hlinkClick r:id="rId7"/>
              </a:rPr>
              <a:t>https://aka.ms/face-py</a:t>
            </a:r>
            <a:r>
              <a:rPr lang="en-US" sz="2353" dirty="0"/>
              <a:t> </a:t>
            </a:r>
          </a:p>
          <a:p>
            <a:pPr marL="0" indent="0">
              <a:buNone/>
            </a:pPr>
            <a:endParaRPr lang="en-US" sz="2353" dirty="0"/>
          </a:p>
          <a:p>
            <a:pPr marL="0" indent="0">
              <a:buNone/>
            </a:pPr>
            <a:r>
              <a:rPr lang="en-US" sz="2353" dirty="0"/>
              <a:t>APIs in Action: </a:t>
            </a:r>
          </a:p>
          <a:p>
            <a:r>
              <a:rPr lang="en-US" sz="2353" dirty="0"/>
              <a:t>How Old Bot: </a:t>
            </a:r>
            <a:r>
              <a:rPr lang="en-US" sz="2353" dirty="0">
                <a:hlinkClick r:id="rId8"/>
              </a:rPr>
              <a:t>https://how-old.net/</a:t>
            </a:r>
            <a:endParaRPr lang="en-US" sz="2353" dirty="0"/>
          </a:p>
          <a:p>
            <a:r>
              <a:rPr lang="en-US" sz="2353" dirty="0"/>
              <a:t>Celebs Like Me: </a:t>
            </a:r>
            <a:r>
              <a:rPr lang="en-US" sz="2353" dirty="0">
                <a:hlinkClick r:id="rId9"/>
              </a:rPr>
              <a:t>https://www.celebslike.me</a:t>
            </a:r>
            <a:r>
              <a:rPr lang="en-US" sz="2353" dirty="0"/>
              <a:t> </a:t>
            </a:r>
          </a:p>
          <a:p>
            <a:r>
              <a:rPr lang="en-US" sz="2353" dirty="0"/>
              <a:t>What Dog? </a:t>
            </a:r>
            <a:r>
              <a:rPr lang="en-US" sz="2353" dirty="0">
                <a:hlinkClick r:id="rId10"/>
              </a:rPr>
              <a:t>https://www.what-dog.net</a:t>
            </a:r>
            <a:endParaRPr lang="en-US" sz="2353" dirty="0"/>
          </a:p>
          <a:p>
            <a:r>
              <a:rPr lang="en-US" sz="2353" dirty="0"/>
              <a:t>Try Vision API: </a:t>
            </a:r>
            <a:r>
              <a:rPr lang="en-US" sz="2353" dirty="0">
                <a:hlinkClick r:id="rId11"/>
              </a:rPr>
              <a:t>https://aka.ms/tryvision</a:t>
            </a:r>
            <a:r>
              <a:rPr lang="en-US" sz="2353" dirty="0"/>
              <a:t> </a:t>
            </a:r>
          </a:p>
          <a:p>
            <a:endParaRPr lang="nl-NL" sz="2353" dirty="0"/>
          </a:p>
        </p:txBody>
      </p:sp>
    </p:spTree>
    <p:extLst>
      <p:ext uri="{BB962C8B-B14F-4D97-AF65-F5344CB8AC3E}">
        <p14:creationId xmlns:p14="http://schemas.microsoft.com/office/powerpoint/2010/main" val="1611834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83783" y="9048663"/>
            <a:ext cx="10458010" cy="79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880" tIns="43940" rIns="87880" bIns="439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8727">
              <a:buFontTx/>
              <a:buChar char="•"/>
            </a:pPr>
            <a:endParaRPr lang="en-US" altLang="en-US" sz="4612" dirty="0"/>
          </a:p>
        </p:txBody>
      </p:sp>
      <p:sp>
        <p:nvSpPr>
          <p:cNvPr id="5" name="Title 4"/>
          <p:cNvSpPr>
            <a:spLocks noGrp="1"/>
          </p:cNvSpPr>
          <p:nvPr>
            <p:ph type="title" idx="4294967295"/>
          </p:nvPr>
        </p:nvSpPr>
        <p:spPr>
          <a:xfrm>
            <a:off x="383782" y="2361383"/>
            <a:ext cx="4701562" cy="2172133"/>
          </a:xfrm>
        </p:spPr>
        <p:txBody>
          <a:bodyPr/>
          <a:lstStyle/>
          <a:p>
            <a:r>
              <a:rPr lang="en-US" altLang="en-US" sz="4705" dirty="0"/>
              <a:t>Why Microsoft </a:t>
            </a:r>
            <a:br>
              <a:rPr lang="en-US" altLang="en-US" sz="4705" dirty="0"/>
            </a:br>
            <a:r>
              <a:rPr lang="en-US" altLang="en-US" sz="4705" dirty="0"/>
              <a:t>Cognitive Services? </a:t>
            </a:r>
            <a:endParaRPr lang="en-US" sz="4705" dirty="0"/>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b="685"/>
          <a:stretch/>
        </p:blipFill>
        <p:spPr>
          <a:xfrm>
            <a:off x="4700047" y="2305334"/>
            <a:ext cx="7491954" cy="2241062"/>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1" b="684"/>
          <a:stretch/>
        </p:blipFill>
        <p:spPr>
          <a:xfrm>
            <a:off x="4700047" y="4618013"/>
            <a:ext cx="7491954" cy="2241062"/>
          </a:xfrm>
          <a:prstGeom prst="rect">
            <a:avLst/>
          </a:prstGeom>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a:ext>
            </a:extLst>
          </a:blip>
          <a:srcRect t="1" b="913"/>
          <a:stretch/>
        </p:blipFill>
        <p:spPr>
          <a:xfrm>
            <a:off x="4705044" y="5661"/>
            <a:ext cx="7486957" cy="2235888"/>
          </a:xfrm>
          <a:prstGeom prst="rect">
            <a:avLst/>
          </a:prstGeom>
        </p:spPr>
      </p:pic>
      <p:sp>
        <p:nvSpPr>
          <p:cNvPr id="22" name="Rectangle 21"/>
          <p:cNvSpPr/>
          <p:nvPr/>
        </p:nvSpPr>
        <p:spPr bwMode="auto">
          <a:xfrm>
            <a:off x="4700048" y="2305333"/>
            <a:ext cx="6167813" cy="2241062"/>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940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4313" dirty="0">
                <a:solidFill>
                  <a:schemeClr val="bg2"/>
                </a:solidFill>
                <a:latin typeface="+mj-lt"/>
                <a:ea typeface="Segoe UI" pitchFamily="34" charset="0"/>
                <a:cs typeface="Segoe UI" pitchFamily="34" charset="0"/>
              </a:rPr>
              <a:t>Flexible</a:t>
            </a:r>
          </a:p>
        </p:txBody>
      </p:sp>
      <p:sp>
        <p:nvSpPr>
          <p:cNvPr id="23" name="Rectangle 22"/>
          <p:cNvSpPr/>
          <p:nvPr/>
        </p:nvSpPr>
        <p:spPr bwMode="auto">
          <a:xfrm>
            <a:off x="4700050" y="487"/>
            <a:ext cx="6167813" cy="2241062"/>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940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4313" dirty="0">
                <a:solidFill>
                  <a:schemeClr val="bg2"/>
                </a:solidFill>
                <a:latin typeface="+mj-lt"/>
                <a:ea typeface="Segoe UI" pitchFamily="34" charset="0"/>
                <a:cs typeface="Segoe UI" pitchFamily="34" charset="0"/>
              </a:rPr>
              <a:t>Easy</a:t>
            </a:r>
          </a:p>
        </p:txBody>
      </p:sp>
      <p:sp>
        <p:nvSpPr>
          <p:cNvPr id="24" name="Rectangle 23"/>
          <p:cNvSpPr/>
          <p:nvPr/>
        </p:nvSpPr>
        <p:spPr bwMode="auto">
          <a:xfrm>
            <a:off x="4700046" y="4618013"/>
            <a:ext cx="6172812" cy="2241062"/>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940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4313" dirty="0">
                <a:solidFill>
                  <a:schemeClr val="bg2"/>
                </a:solidFill>
                <a:latin typeface="+mj-lt"/>
                <a:ea typeface="Segoe UI" pitchFamily="34" charset="0"/>
                <a:cs typeface="Segoe UI" pitchFamily="34" charset="0"/>
              </a:rPr>
              <a:t>Quality</a:t>
            </a:r>
          </a:p>
        </p:txBody>
      </p:sp>
      <p:sp>
        <p:nvSpPr>
          <p:cNvPr id="25" name="Freeform 18"/>
          <p:cNvSpPr/>
          <p:nvPr/>
        </p:nvSpPr>
        <p:spPr>
          <a:xfrm>
            <a:off x="12115787" y="487"/>
            <a:ext cx="76212" cy="66017"/>
          </a:xfrm>
          <a:custGeom>
            <a:avLst/>
            <a:gdLst>
              <a:gd name="connsiteX0" fmla="*/ 0 w 77208"/>
              <a:gd name="connsiteY0" fmla="*/ 0 h 66880"/>
              <a:gd name="connsiteX1" fmla="*/ 77208 w 77208"/>
              <a:gd name="connsiteY1" fmla="*/ 0 h 66880"/>
              <a:gd name="connsiteX2" fmla="*/ 77208 w 77208"/>
              <a:gd name="connsiteY2" fmla="*/ 66880 h 66880"/>
              <a:gd name="connsiteX3" fmla="*/ 0 w 77208"/>
              <a:gd name="connsiteY3" fmla="*/ 0 h 66880"/>
            </a:gdLst>
            <a:ahLst/>
            <a:cxnLst>
              <a:cxn ang="0">
                <a:pos x="connsiteX0" y="connsiteY0"/>
              </a:cxn>
              <a:cxn ang="0">
                <a:pos x="connsiteX1" y="connsiteY1"/>
              </a:cxn>
              <a:cxn ang="0">
                <a:pos x="connsiteX2" y="connsiteY2"/>
              </a:cxn>
              <a:cxn ang="0">
                <a:pos x="connsiteX3" y="connsiteY3"/>
              </a:cxn>
            </a:cxnLst>
            <a:rect l="l" t="t" r="r" b="b"/>
            <a:pathLst>
              <a:path w="77208" h="66880">
                <a:moveTo>
                  <a:pt x="0" y="0"/>
                </a:moveTo>
                <a:lnTo>
                  <a:pt x="77208" y="0"/>
                </a:lnTo>
                <a:lnTo>
                  <a:pt x="77208" y="6688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Tree>
    <p:extLst>
      <p:ext uri="{BB962C8B-B14F-4D97-AF65-F5344CB8AC3E}">
        <p14:creationId xmlns:p14="http://schemas.microsoft.com/office/powerpoint/2010/main" val="164097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0.03562 -0.00113 L 2.5734E-6 9.53246E-8 " pathEditMode="relative" rAng="0" ptsTypes="AA">
                                      <p:cBhvr>
                                        <p:cTn id="9" dur="750" fill="hold"/>
                                        <p:tgtEl>
                                          <p:spTgt spid="5"/>
                                        </p:tgtEl>
                                        <p:attrNameLst>
                                          <p:attrName>ppt_x</p:attrName>
                                          <p:attrName>ppt_y</p:attrName>
                                        </p:attrNameLst>
                                      </p:cBhvr>
                                      <p:rCtr x="1774"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783" y="2473035"/>
            <a:ext cx="4701596" cy="1911934"/>
          </a:xfrm>
        </p:spPr>
        <p:txBody>
          <a:bodyPr/>
          <a:lstStyle/>
          <a:p>
            <a:r>
              <a:rPr lang="en-US" dirty="0"/>
              <a:t>Get started </a:t>
            </a:r>
            <a:br>
              <a:rPr lang="en-US" dirty="0"/>
            </a:br>
            <a:r>
              <a:rPr lang="en-US" dirty="0"/>
              <a:t>for free at </a:t>
            </a:r>
            <a:r>
              <a:rPr lang="en-US" sz="3200" dirty="0"/>
              <a:t>microsoft.com/Cognitive</a:t>
            </a:r>
            <a:endParaRPr lang="en-US" dirty="0"/>
          </a:p>
        </p:txBody>
      </p:sp>
      <p:pic>
        <p:nvPicPr>
          <p:cNvPr id="9" name="Picture Placeholder 8"/>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0308" r="3410"/>
          <a:stretch/>
        </p:blipFill>
        <p:spPr>
          <a:xfrm>
            <a:off x="5349323" y="487"/>
            <a:ext cx="6858577" cy="6857027"/>
          </a:xfrm>
          <a:prstGeom prst="rect">
            <a:avLst/>
          </a:prstGeom>
        </p:spPr>
      </p:pic>
    </p:spTree>
    <p:extLst>
      <p:ext uri="{BB962C8B-B14F-4D97-AF65-F5344CB8AC3E}">
        <p14:creationId xmlns:p14="http://schemas.microsoft.com/office/powerpoint/2010/main" val="224030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decel="100000" fill="hold" nodeType="withEffect">
                                  <p:stCondLst>
                                    <p:cond delay="0"/>
                                  </p:stCondLst>
                                  <p:childTnLst>
                                    <p:animMotion origin="layout" path="M 2.59382E-6 -3.03677E-6 L 0.06586 -3.03677E-6 " pathEditMode="relative" rAng="0" ptsTypes="AA">
                                      <p:cBhvr>
                                        <p:cTn id="9" dur="750" spd="-100000" fill="hold"/>
                                        <p:tgtEl>
                                          <p:spTgt spid="9"/>
                                        </p:tgtEl>
                                        <p:attrNameLst>
                                          <p:attrName>ppt_x</p:attrName>
                                          <p:attrName>ppt_y</p:attrName>
                                        </p:attrNameLst>
                                      </p:cBhvr>
                                      <p:rCtr x="3293" y="0"/>
                                    </p:animMotion>
                                  </p:childTnLst>
                                </p:cTn>
                              </p:par>
                              <p:par>
                                <p:cTn id="10" presetID="10" presetClass="entr" presetSubtype="0" fill="hold" grpId="0"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100000" fill="hold" grpId="1" nodeType="withEffect">
                                  <p:stCondLst>
                                    <p:cond delay="0"/>
                                  </p:stCondLst>
                                  <p:childTnLst>
                                    <p:animMotion origin="layout" path="M -0.03562 -0.00113 L 2.5734E-6 9.53246E-8 " pathEditMode="relative" rAng="0" ptsTypes="AA">
                                      <p:cBhvr>
                                        <p:cTn id="14" dur="750" fill="hold"/>
                                        <p:tgtEl>
                                          <p:spTgt spid="2"/>
                                        </p:tgtEl>
                                        <p:attrNameLst>
                                          <p:attrName>ppt_x</p:attrName>
                                          <p:attrName>ppt_y</p:attrName>
                                        </p:attrNameLst>
                                      </p:cBhvr>
                                      <p:rCtr x="1774"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BF8E-AB94-479E-96F2-5C911517DE9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defTabSz="914367">
              <a:spcBef>
                <a:spcPts val="1200"/>
              </a:spcBef>
              <a:defRPr/>
            </a:pPr>
            <a:r>
              <a:rPr lang="en-US" b="1">
                <a:ln>
                  <a:noFill/>
                </a:ln>
                <a:gradFill>
                  <a:gsLst>
                    <a:gs pos="0">
                      <a:srgbClr val="50E6FF"/>
                    </a:gs>
                    <a:gs pos="100000">
                      <a:srgbClr val="8661C5"/>
                    </a:gs>
                  </a:gsLst>
                  <a:lin ang="2700000" scaled="1"/>
                </a:gradFill>
                <a:latin typeface="Segoe UI Semibold"/>
                <a:cs typeface="+mn-cs"/>
              </a:rPr>
              <a:t>Machine Learning end-to-end lifecycle</a:t>
            </a:r>
          </a:p>
        </p:txBody>
      </p:sp>
      <p:grpSp>
        <p:nvGrpSpPr>
          <p:cNvPr id="237" name="Graphic 201">
            <a:extLst>
              <a:ext uri="{FF2B5EF4-FFF2-40B4-BE49-F238E27FC236}">
                <a16:creationId xmlns:a16="http://schemas.microsoft.com/office/drawing/2014/main" id="{0EAF01E2-CE3B-496F-B45D-7F3D9A1415D8}"/>
              </a:ext>
              <a:ext uri="{C183D7F6-B498-43B3-948B-1728B52AA6E4}">
                <adec:decorative xmlns:adec="http://schemas.microsoft.com/office/drawing/2017/decorative" val="1"/>
              </a:ext>
            </a:extLst>
          </p:cNvPr>
          <p:cNvGrpSpPr/>
          <p:nvPr/>
        </p:nvGrpSpPr>
        <p:grpSpPr>
          <a:xfrm>
            <a:off x="1102547" y="2039954"/>
            <a:ext cx="668168" cy="774016"/>
            <a:chOff x="3648613" y="2249626"/>
            <a:chExt cx="562659" cy="651793"/>
          </a:xfrm>
        </p:grpSpPr>
        <p:sp>
          <p:nvSpPr>
            <p:cNvPr id="238" name="Freeform: Shape 237">
              <a:extLst>
                <a:ext uri="{FF2B5EF4-FFF2-40B4-BE49-F238E27FC236}">
                  <a16:creationId xmlns:a16="http://schemas.microsoft.com/office/drawing/2014/main" id="{B3F526BA-CEA9-4F7F-AB66-284976F98999}"/>
                </a:ext>
                <a:ext uri="{C183D7F6-B498-43B3-948B-1728B52AA6E4}">
                  <adec:decorative xmlns:adec="http://schemas.microsoft.com/office/drawing/2017/decorative" val="1"/>
                </a:ext>
              </a:extLst>
            </p:cNvPr>
            <p:cNvSpPr/>
            <p:nvPr/>
          </p:nvSpPr>
          <p:spPr>
            <a:xfrm>
              <a:off x="3925868" y="2472074"/>
              <a:ext cx="178448" cy="334905"/>
            </a:xfrm>
            <a:custGeom>
              <a:avLst/>
              <a:gdLst>
                <a:gd name="connsiteX0" fmla="*/ 654 w 178448"/>
                <a:gd name="connsiteY0" fmla="*/ 103592 h 334905"/>
                <a:gd name="connsiteX1" fmla="*/ 178448 w 178448"/>
                <a:gd name="connsiteY1" fmla="*/ 0 h 334905"/>
                <a:gd name="connsiteX2" fmla="*/ 177794 w 178448"/>
                <a:gd name="connsiteY2" fmla="*/ 231313 h 334905"/>
                <a:gd name="connsiteX3" fmla="*/ 0 w 178448"/>
                <a:gd name="connsiteY3" fmla="*/ 334906 h 334905"/>
                <a:gd name="connsiteX4" fmla="*/ 654 w 178448"/>
                <a:gd name="connsiteY4" fmla="*/ 103592 h 33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8" h="334905">
                  <a:moveTo>
                    <a:pt x="654" y="103592"/>
                  </a:moveTo>
                  <a:lnTo>
                    <a:pt x="178448" y="0"/>
                  </a:lnTo>
                  <a:lnTo>
                    <a:pt x="177794" y="231313"/>
                  </a:lnTo>
                  <a:lnTo>
                    <a:pt x="0" y="334906"/>
                  </a:lnTo>
                  <a:lnTo>
                    <a:pt x="654" y="103592"/>
                  </a:lnTo>
                  <a:close/>
                </a:path>
              </a:pathLst>
            </a:custGeom>
            <a:solidFill>
              <a:srgbClr val="2E76BC"/>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B538114-29A8-40C3-862E-5D79FBD1796B}"/>
                </a:ext>
                <a:ext uri="{C183D7F6-B498-43B3-948B-1728B52AA6E4}">
                  <adec:decorative xmlns:adec="http://schemas.microsoft.com/office/drawing/2017/decorative" val="1"/>
                </a:ext>
              </a:extLst>
            </p:cNvPr>
            <p:cNvSpPr/>
            <p:nvPr/>
          </p:nvSpPr>
          <p:spPr>
            <a:xfrm>
              <a:off x="3725233" y="2459464"/>
              <a:ext cx="201280" cy="347515"/>
            </a:xfrm>
            <a:custGeom>
              <a:avLst/>
              <a:gdLst>
                <a:gd name="connsiteX0" fmla="*/ 201281 w 201280"/>
                <a:gd name="connsiteY0" fmla="*/ 116203 h 347515"/>
                <a:gd name="connsiteX1" fmla="*/ 200638 w 201280"/>
                <a:gd name="connsiteY1" fmla="*/ 347516 h 347515"/>
                <a:gd name="connsiteX2" fmla="*/ 0 w 201280"/>
                <a:gd name="connsiteY2" fmla="*/ 231313 h 347515"/>
                <a:gd name="connsiteX3" fmla="*/ 654 w 201280"/>
                <a:gd name="connsiteY3" fmla="*/ 0 h 347515"/>
                <a:gd name="connsiteX4" fmla="*/ 201281 w 201280"/>
                <a:gd name="connsiteY4" fmla="*/ 116203 h 3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0" h="347515">
                  <a:moveTo>
                    <a:pt x="201281" y="116203"/>
                  </a:moveTo>
                  <a:lnTo>
                    <a:pt x="200638" y="347516"/>
                  </a:lnTo>
                  <a:lnTo>
                    <a:pt x="0" y="231313"/>
                  </a:lnTo>
                  <a:lnTo>
                    <a:pt x="654" y="0"/>
                  </a:lnTo>
                  <a:lnTo>
                    <a:pt x="201281" y="116203"/>
                  </a:lnTo>
                  <a:close/>
                </a:path>
              </a:pathLst>
            </a:custGeom>
            <a:solidFill>
              <a:srgbClr val="74CFEB"/>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1B83BC35-4F27-4AD0-B2AF-42AA87C8CA17}"/>
                </a:ext>
                <a:ext uri="{C183D7F6-B498-43B3-948B-1728B52AA6E4}">
                  <adec:decorative xmlns:adec="http://schemas.microsoft.com/office/drawing/2017/decorative" val="1"/>
                </a:ext>
              </a:extLst>
            </p:cNvPr>
            <p:cNvSpPr/>
            <p:nvPr/>
          </p:nvSpPr>
          <p:spPr>
            <a:xfrm>
              <a:off x="3725897" y="2355895"/>
              <a:ext cx="378444" cy="219734"/>
            </a:xfrm>
            <a:custGeom>
              <a:avLst/>
              <a:gdLst>
                <a:gd name="connsiteX0" fmla="*/ 0 w 378444"/>
                <a:gd name="connsiteY0" fmla="*/ 103605 h 219734"/>
                <a:gd name="connsiteX1" fmla="*/ 177806 w 378444"/>
                <a:gd name="connsiteY1" fmla="*/ 0 h 219734"/>
                <a:gd name="connsiteX2" fmla="*/ 378444 w 378444"/>
                <a:gd name="connsiteY2" fmla="*/ 116130 h 219734"/>
                <a:gd name="connsiteX3" fmla="*/ 200638 w 378444"/>
                <a:gd name="connsiteY3" fmla="*/ 219734 h 219734"/>
                <a:gd name="connsiteX4" fmla="*/ 0 w 378444"/>
                <a:gd name="connsiteY4" fmla="*/ 103605 h 219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44" h="219734">
                  <a:moveTo>
                    <a:pt x="0" y="103605"/>
                  </a:moveTo>
                  <a:lnTo>
                    <a:pt x="177806" y="0"/>
                  </a:lnTo>
                  <a:lnTo>
                    <a:pt x="378444" y="116130"/>
                  </a:lnTo>
                  <a:lnTo>
                    <a:pt x="200638" y="219734"/>
                  </a:lnTo>
                  <a:lnTo>
                    <a:pt x="0" y="103605"/>
                  </a:lnTo>
                  <a:close/>
                </a:path>
              </a:pathLst>
            </a:custGeom>
            <a:solidFill>
              <a:srgbClr val="32B0E7"/>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023236F-96F6-41CA-A681-C5A7211B9631}"/>
                </a:ext>
                <a:ext uri="{C183D7F6-B498-43B3-948B-1728B52AA6E4}">
                  <adec:decorative xmlns:adec="http://schemas.microsoft.com/office/drawing/2017/decorative" val="1"/>
                </a:ext>
              </a:extLst>
            </p:cNvPr>
            <p:cNvSpPr/>
            <p:nvPr/>
          </p:nvSpPr>
          <p:spPr>
            <a:xfrm>
              <a:off x="3669065" y="2579310"/>
              <a:ext cx="514006" cy="298860"/>
            </a:xfrm>
            <a:custGeom>
              <a:avLst/>
              <a:gdLst>
                <a:gd name="connsiteX0" fmla="*/ 514007 w 514006"/>
                <a:gd name="connsiteY0" fmla="*/ 148079 h 298860"/>
                <a:gd name="connsiteX1" fmla="*/ 257003 w 514006"/>
                <a:gd name="connsiteY1" fmla="*/ 298861 h 298860"/>
                <a:gd name="connsiteX2" fmla="*/ 0 w 514006"/>
                <a:gd name="connsiteY2" fmla="*/ 150716 h 298860"/>
                <a:gd name="connsiteX3" fmla="*/ 257003 w 514006"/>
                <a:gd name="connsiteY3" fmla="*/ 0 h 298860"/>
                <a:gd name="connsiteX4" fmla="*/ 514007 w 514006"/>
                <a:gd name="connsiteY4" fmla="*/ 148079 h 29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006" h="298860">
                  <a:moveTo>
                    <a:pt x="514007" y="148079"/>
                  </a:moveTo>
                  <a:lnTo>
                    <a:pt x="257003" y="298861"/>
                  </a:lnTo>
                  <a:lnTo>
                    <a:pt x="0" y="150716"/>
                  </a:lnTo>
                  <a:lnTo>
                    <a:pt x="257003" y="0"/>
                  </a:lnTo>
                  <a:lnTo>
                    <a:pt x="514007" y="14807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96BC6606-C318-420B-BCA7-21CDEBEE17FA}"/>
                </a:ext>
                <a:ext uri="{C183D7F6-B498-43B3-948B-1728B52AA6E4}">
                  <adec:decorative xmlns:adec="http://schemas.microsoft.com/office/drawing/2017/decorative" val="1"/>
                </a:ext>
              </a:extLst>
            </p:cNvPr>
            <p:cNvSpPr/>
            <p:nvPr/>
          </p:nvSpPr>
          <p:spPr>
            <a:xfrm>
              <a:off x="3666049" y="2576213"/>
              <a:ext cx="519994" cy="305020"/>
            </a:xfrm>
            <a:custGeom>
              <a:avLst/>
              <a:gdLst>
                <a:gd name="connsiteX0" fmla="*/ 260022 w 519994"/>
                <a:gd name="connsiteY0" fmla="*/ 305020 h 305020"/>
                <a:gd name="connsiteX1" fmla="*/ 258507 w 519994"/>
                <a:gd name="connsiteY1" fmla="*/ 304607 h 305020"/>
                <a:gd name="connsiteX2" fmla="*/ 1504 w 519994"/>
                <a:gd name="connsiteY2" fmla="*/ 156466 h 305020"/>
                <a:gd name="connsiteX3" fmla="*/ 403 w 519994"/>
                <a:gd name="connsiteY3" fmla="*/ 155354 h 305020"/>
                <a:gd name="connsiteX4" fmla="*/ 0 w 519994"/>
                <a:gd name="connsiteY4" fmla="*/ 153842 h 305020"/>
                <a:gd name="connsiteX5" fmla="*/ 403 w 519994"/>
                <a:gd name="connsiteY5" fmla="*/ 152325 h 305020"/>
                <a:gd name="connsiteX6" fmla="*/ 1504 w 519994"/>
                <a:gd name="connsiteY6" fmla="*/ 151218 h 305020"/>
                <a:gd name="connsiteX7" fmla="*/ 258507 w 519994"/>
                <a:gd name="connsiteY7" fmla="*/ 401 h 305020"/>
                <a:gd name="connsiteX8" fmla="*/ 260028 w 519994"/>
                <a:gd name="connsiteY8" fmla="*/ 0 h 305020"/>
                <a:gd name="connsiteX9" fmla="*/ 261549 w 519994"/>
                <a:gd name="connsiteY9" fmla="*/ 401 h 305020"/>
                <a:gd name="connsiteX10" fmla="*/ 518490 w 519994"/>
                <a:gd name="connsiteY10" fmla="*/ 148544 h 305020"/>
                <a:gd name="connsiteX11" fmla="*/ 519594 w 519994"/>
                <a:gd name="connsiteY11" fmla="*/ 149655 h 305020"/>
                <a:gd name="connsiteX12" fmla="*/ 519995 w 519994"/>
                <a:gd name="connsiteY12" fmla="*/ 151168 h 305020"/>
                <a:gd name="connsiteX13" fmla="*/ 519594 w 519994"/>
                <a:gd name="connsiteY13" fmla="*/ 152680 h 305020"/>
                <a:gd name="connsiteX14" fmla="*/ 518490 w 519994"/>
                <a:gd name="connsiteY14" fmla="*/ 153792 h 305020"/>
                <a:gd name="connsiteX15" fmla="*/ 261573 w 519994"/>
                <a:gd name="connsiteY15" fmla="*/ 304607 h 305020"/>
                <a:gd name="connsiteX16" fmla="*/ 260022 w 519994"/>
                <a:gd name="connsiteY16" fmla="*/ 305020 h 305020"/>
                <a:gd name="connsiteX17" fmla="*/ 9054 w 519994"/>
                <a:gd name="connsiteY17" fmla="*/ 153804 h 305020"/>
                <a:gd name="connsiteX18" fmla="*/ 260010 w 519994"/>
                <a:gd name="connsiteY18" fmla="*/ 298473 h 305020"/>
                <a:gd name="connsiteX19" fmla="*/ 510988 w 519994"/>
                <a:gd name="connsiteY19" fmla="*/ 151206 h 305020"/>
                <a:gd name="connsiteX20" fmla="*/ 260034 w 519994"/>
                <a:gd name="connsiteY20" fmla="*/ 6536 h 305020"/>
                <a:gd name="connsiteX21" fmla="*/ 9054 w 519994"/>
                <a:gd name="connsiteY21" fmla="*/ 153804 h 3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994" h="305020">
                  <a:moveTo>
                    <a:pt x="260022" y="305020"/>
                  </a:moveTo>
                  <a:cubicBezTo>
                    <a:pt x="259489" y="305020"/>
                    <a:pt x="258966" y="304878"/>
                    <a:pt x="258507" y="304607"/>
                  </a:cubicBezTo>
                  <a:lnTo>
                    <a:pt x="1504" y="156466"/>
                  </a:lnTo>
                  <a:cubicBezTo>
                    <a:pt x="1047" y="156198"/>
                    <a:pt x="667" y="155814"/>
                    <a:pt x="403" y="155354"/>
                  </a:cubicBezTo>
                  <a:cubicBezTo>
                    <a:pt x="139" y="154895"/>
                    <a:pt x="0" y="154373"/>
                    <a:pt x="0" y="153842"/>
                  </a:cubicBezTo>
                  <a:cubicBezTo>
                    <a:pt x="0" y="153307"/>
                    <a:pt x="139" y="152789"/>
                    <a:pt x="403" y="152325"/>
                  </a:cubicBezTo>
                  <a:cubicBezTo>
                    <a:pt x="667" y="151866"/>
                    <a:pt x="1047" y="151485"/>
                    <a:pt x="1504" y="151218"/>
                  </a:cubicBezTo>
                  <a:lnTo>
                    <a:pt x="258507" y="401"/>
                  </a:lnTo>
                  <a:cubicBezTo>
                    <a:pt x="258971" y="138"/>
                    <a:pt x="259495" y="0"/>
                    <a:pt x="260028" y="0"/>
                  </a:cubicBezTo>
                  <a:cubicBezTo>
                    <a:pt x="260561" y="0"/>
                    <a:pt x="261085" y="138"/>
                    <a:pt x="261549" y="401"/>
                  </a:cubicBezTo>
                  <a:lnTo>
                    <a:pt x="518490" y="148544"/>
                  </a:lnTo>
                  <a:cubicBezTo>
                    <a:pt x="518948" y="148811"/>
                    <a:pt x="519328" y="149196"/>
                    <a:pt x="519594" y="149655"/>
                  </a:cubicBezTo>
                  <a:cubicBezTo>
                    <a:pt x="519857" y="150115"/>
                    <a:pt x="519995" y="150637"/>
                    <a:pt x="519995" y="151168"/>
                  </a:cubicBezTo>
                  <a:cubicBezTo>
                    <a:pt x="519995" y="151699"/>
                    <a:pt x="519857" y="152221"/>
                    <a:pt x="519594" y="152680"/>
                  </a:cubicBezTo>
                  <a:cubicBezTo>
                    <a:pt x="519328" y="153140"/>
                    <a:pt x="518948" y="153524"/>
                    <a:pt x="518490" y="153792"/>
                  </a:cubicBezTo>
                  <a:lnTo>
                    <a:pt x="261573" y="304607"/>
                  </a:lnTo>
                  <a:cubicBezTo>
                    <a:pt x="261101" y="304878"/>
                    <a:pt x="260566" y="305020"/>
                    <a:pt x="260022" y="305020"/>
                  </a:cubicBezTo>
                  <a:close/>
                  <a:moveTo>
                    <a:pt x="9054" y="153804"/>
                  </a:moveTo>
                  <a:lnTo>
                    <a:pt x="260010" y="298473"/>
                  </a:lnTo>
                  <a:lnTo>
                    <a:pt x="510988" y="151206"/>
                  </a:lnTo>
                  <a:lnTo>
                    <a:pt x="260034" y="6536"/>
                  </a:lnTo>
                  <a:lnTo>
                    <a:pt x="9054" y="15380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8B99D61E-134A-475B-A0E3-7831E4228BB1}"/>
                </a:ext>
                <a:ext uri="{C183D7F6-B498-43B3-948B-1728B52AA6E4}">
                  <adec:decorative xmlns:adec="http://schemas.microsoft.com/office/drawing/2017/decorative" val="1"/>
                </a:ext>
              </a:extLst>
            </p:cNvPr>
            <p:cNvSpPr/>
            <p:nvPr/>
          </p:nvSpPr>
          <p:spPr>
            <a:xfrm>
              <a:off x="3669053" y="2280366"/>
              <a:ext cx="259681" cy="449660"/>
            </a:xfrm>
            <a:custGeom>
              <a:avLst/>
              <a:gdLst>
                <a:gd name="connsiteX0" fmla="*/ 257015 w 259681"/>
                <a:gd name="connsiteY0" fmla="*/ 298945 h 449660"/>
                <a:gd name="connsiteX1" fmla="*/ 259681 w 259681"/>
                <a:gd name="connsiteY1" fmla="*/ 0 h 449660"/>
                <a:gd name="connsiteX2" fmla="*/ 2666 w 259681"/>
                <a:gd name="connsiteY2" fmla="*/ 150730 h 449660"/>
                <a:gd name="connsiteX3" fmla="*/ 0 w 259681"/>
                <a:gd name="connsiteY3" fmla="*/ 449660 h 449660"/>
                <a:gd name="connsiteX4" fmla="*/ 257015 w 259681"/>
                <a:gd name="connsiteY4" fmla="*/ 298945 h 44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1" h="449660">
                  <a:moveTo>
                    <a:pt x="257015" y="298945"/>
                  </a:moveTo>
                  <a:lnTo>
                    <a:pt x="259681" y="0"/>
                  </a:lnTo>
                  <a:lnTo>
                    <a:pt x="2666" y="150730"/>
                  </a:lnTo>
                  <a:lnTo>
                    <a:pt x="0" y="449660"/>
                  </a:lnTo>
                  <a:lnTo>
                    <a:pt x="257015" y="298945"/>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E104BBEC-BB5D-4DA9-98F7-FC11060E0537}"/>
                </a:ext>
                <a:ext uri="{C183D7F6-B498-43B3-948B-1728B52AA6E4}">
                  <adec:decorative xmlns:adec="http://schemas.microsoft.com/office/drawing/2017/decorative" val="1"/>
                </a:ext>
              </a:extLst>
            </p:cNvPr>
            <p:cNvSpPr/>
            <p:nvPr/>
          </p:nvSpPr>
          <p:spPr>
            <a:xfrm>
              <a:off x="3666021" y="2277277"/>
              <a:ext cx="265752" cy="455803"/>
            </a:xfrm>
            <a:custGeom>
              <a:avLst/>
              <a:gdLst>
                <a:gd name="connsiteX0" fmla="*/ 3030 w 265752"/>
                <a:gd name="connsiteY0" fmla="*/ 455803 h 455803"/>
                <a:gd name="connsiteX1" fmla="*/ 1515 w 265752"/>
                <a:gd name="connsiteY1" fmla="*/ 455402 h 455803"/>
                <a:gd name="connsiteX2" fmla="*/ 400 w 265752"/>
                <a:gd name="connsiteY2" fmla="*/ 454274 h 455803"/>
                <a:gd name="connsiteX3" fmla="*/ 0 w 265752"/>
                <a:gd name="connsiteY3" fmla="*/ 452741 h 455803"/>
                <a:gd name="connsiteX4" fmla="*/ 2678 w 265752"/>
                <a:gd name="connsiteY4" fmla="*/ 153820 h 455803"/>
                <a:gd name="connsiteX5" fmla="*/ 3090 w 265752"/>
                <a:gd name="connsiteY5" fmla="*/ 152323 h 455803"/>
                <a:gd name="connsiteX6" fmla="*/ 4181 w 265752"/>
                <a:gd name="connsiteY6" fmla="*/ 151220 h 455803"/>
                <a:gd name="connsiteX7" fmla="*/ 261196 w 265752"/>
                <a:gd name="connsiteY7" fmla="*/ 405 h 455803"/>
                <a:gd name="connsiteX8" fmla="*/ 262720 w 265752"/>
                <a:gd name="connsiteY8" fmla="*/ 0 h 455803"/>
                <a:gd name="connsiteX9" fmla="*/ 264242 w 265752"/>
                <a:gd name="connsiteY9" fmla="*/ 414 h 455803"/>
                <a:gd name="connsiteX10" fmla="*/ 265352 w 265752"/>
                <a:gd name="connsiteY10" fmla="*/ 1537 h 455803"/>
                <a:gd name="connsiteX11" fmla="*/ 265753 w 265752"/>
                <a:gd name="connsiteY11" fmla="*/ 3066 h 455803"/>
                <a:gd name="connsiteX12" fmla="*/ 263075 w 265752"/>
                <a:gd name="connsiteY12" fmla="*/ 301925 h 455803"/>
                <a:gd name="connsiteX13" fmla="*/ 262663 w 265752"/>
                <a:gd name="connsiteY13" fmla="*/ 303423 h 455803"/>
                <a:gd name="connsiteX14" fmla="*/ 261572 w 265752"/>
                <a:gd name="connsiteY14" fmla="*/ 304525 h 455803"/>
                <a:gd name="connsiteX15" fmla="*/ 4557 w 265752"/>
                <a:gd name="connsiteY15" fmla="*/ 455390 h 455803"/>
                <a:gd name="connsiteX16" fmla="*/ 3030 w 265752"/>
                <a:gd name="connsiteY16" fmla="*/ 455803 h 455803"/>
                <a:gd name="connsiteX17" fmla="*/ 8726 w 265752"/>
                <a:gd name="connsiteY17" fmla="*/ 155594 h 455803"/>
                <a:gd name="connsiteX18" fmla="*/ 6108 w 265752"/>
                <a:gd name="connsiteY18" fmla="*/ 447443 h 455803"/>
                <a:gd name="connsiteX19" fmla="*/ 257027 w 265752"/>
                <a:gd name="connsiteY19" fmla="*/ 300212 h 455803"/>
                <a:gd name="connsiteX20" fmla="*/ 259645 w 265752"/>
                <a:gd name="connsiteY20" fmla="*/ 8363 h 455803"/>
                <a:gd name="connsiteX21" fmla="*/ 8726 w 265752"/>
                <a:gd name="connsiteY21" fmla="*/ 155594 h 4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52" h="455803">
                  <a:moveTo>
                    <a:pt x="3030" y="455803"/>
                  </a:moveTo>
                  <a:cubicBezTo>
                    <a:pt x="2498" y="455807"/>
                    <a:pt x="1974" y="455669"/>
                    <a:pt x="1515" y="455402"/>
                  </a:cubicBezTo>
                  <a:cubicBezTo>
                    <a:pt x="1051" y="455131"/>
                    <a:pt x="666" y="454742"/>
                    <a:pt x="400" y="454274"/>
                  </a:cubicBezTo>
                  <a:cubicBezTo>
                    <a:pt x="134" y="453806"/>
                    <a:pt x="-4" y="453280"/>
                    <a:pt x="0" y="452741"/>
                  </a:cubicBezTo>
                  <a:lnTo>
                    <a:pt x="2678" y="153820"/>
                  </a:lnTo>
                  <a:cubicBezTo>
                    <a:pt x="2685" y="153294"/>
                    <a:pt x="2826" y="152777"/>
                    <a:pt x="3090" y="152323"/>
                  </a:cubicBezTo>
                  <a:cubicBezTo>
                    <a:pt x="3353" y="151867"/>
                    <a:pt x="3729" y="151487"/>
                    <a:pt x="4181" y="151220"/>
                  </a:cubicBezTo>
                  <a:lnTo>
                    <a:pt x="261196" y="405"/>
                  </a:lnTo>
                  <a:cubicBezTo>
                    <a:pt x="261660" y="138"/>
                    <a:pt x="262186" y="-2"/>
                    <a:pt x="262720" y="0"/>
                  </a:cubicBezTo>
                  <a:cubicBezTo>
                    <a:pt x="263255" y="2"/>
                    <a:pt x="263780" y="145"/>
                    <a:pt x="264242" y="414"/>
                  </a:cubicBezTo>
                  <a:cubicBezTo>
                    <a:pt x="264704" y="684"/>
                    <a:pt x="265087" y="1071"/>
                    <a:pt x="265352" y="1537"/>
                  </a:cubicBezTo>
                  <a:cubicBezTo>
                    <a:pt x="265617" y="2002"/>
                    <a:pt x="265755" y="2530"/>
                    <a:pt x="265753" y="3066"/>
                  </a:cubicBezTo>
                  <a:lnTo>
                    <a:pt x="263075" y="301925"/>
                  </a:lnTo>
                  <a:cubicBezTo>
                    <a:pt x="263068" y="302452"/>
                    <a:pt x="262926" y="302967"/>
                    <a:pt x="262663" y="303423"/>
                  </a:cubicBezTo>
                  <a:cubicBezTo>
                    <a:pt x="262400" y="303878"/>
                    <a:pt x="262024" y="304258"/>
                    <a:pt x="261572" y="304525"/>
                  </a:cubicBezTo>
                  <a:lnTo>
                    <a:pt x="4557" y="455390"/>
                  </a:lnTo>
                  <a:cubicBezTo>
                    <a:pt x="4094" y="455661"/>
                    <a:pt x="3567" y="455803"/>
                    <a:pt x="3030" y="455803"/>
                  </a:cubicBezTo>
                  <a:close/>
                  <a:moveTo>
                    <a:pt x="8726" y="155594"/>
                  </a:moveTo>
                  <a:lnTo>
                    <a:pt x="6108" y="447443"/>
                  </a:lnTo>
                  <a:lnTo>
                    <a:pt x="257027" y="300212"/>
                  </a:lnTo>
                  <a:lnTo>
                    <a:pt x="259645" y="8363"/>
                  </a:lnTo>
                  <a:lnTo>
                    <a:pt x="8726" y="15559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36312B4C-469D-4B48-8B0B-4B63BD2401C5}"/>
                </a:ext>
                <a:ext uri="{C183D7F6-B498-43B3-948B-1728B52AA6E4}">
                  <adec:decorative xmlns:adec="http://schemas.microsoft.com/office/drawing/2017/decorative" val="1"/>
                </a:ext>
              </a:extLst>
            </p:cNvPr>
            <p:cNvSpPr/>
            <p:nvPr/>
          </p:nvSpPr>
          <p:spPr>
            <a:xfrm>
              <a:off x="3926067" y="2428448"/>
              <a:ext cx="259667" cy="449723"/>
            </a:xfrm>
            <a:custGeom>
              <a:avLst/>
              <a:gdLst>
                <a:gd name="connsiteX0" fmla="*/ 257005 w 259667"/>
                <a:gd name="connsiteY0" fmla="*/ 298946 h 449723"/>
                <a:gd name="connsiteX1" fmla="*/ 259668 w 259667"/>
                <a:gd name="connsiteY1" fmla="*/ 0 h 449723"/>
                <a:gd name="connsiteX2" fmla="*/ 0 w 259667"/>
                <a:gd name="connsiteY2" fmla="*/ 150863 h 449723"/>
                <a:gd name="connsiteX3" fmla="*/ 0 w 259667"/>
                <a:gd name="connsiteY3" fmla="*/ 449723 h 449723"/>
                <a:gd name="connsiteX4" fmla="*/ 257005 w 259667"/>
                <a:gd name="connsiteY4" fmla="*/ 298946 h 44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67" h="449723">
                  <a:moveTo>
                    <a:pt x="257005" y="298946"/>
                  </a:moveTo>
                  <a:lnTo>
                    <a:pt x="259668" y="0"/>
                  </a:lnTo>
                  <a:lnTo>
                    <a:pt x="0" y="150863"/>
                  </a:lnTo>
                  <a:lnTo>
                    <a:pt x="0" y="449723"/>
                  </a:lnTo>
                  <a:lnTo>
                    <a:pt x="257005" y="298946"/>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BC0DDF4F-943D-412D-9C1E-8780FAF97401}"/>
                </a:ext>
                <a:ext uri="{C183D7F6-B498-43B3-948B-1728B52AA6E4}">
                  <adec:decorative xmlns:adec="http://schemas.microsoft.com/office/drawing/2017/decorative" val="1"/>
                </a:ext>
              </a:extLst>
            </p:cNvPr>
            <p:cNvSpPr/>
            <p:nvPr/>
          </p:nvSpPr>
          <p:spPr>
            <a:xfrm>
              <a:off x="3923039" y="2425406"/>
              <a:ext cx="265738" cy="455827"/>
            </a:xfrm>
            <a:custGeom>
              <a:avLst/>
              <a:gdLst>
                <a:gd name="connsiteX0" fmla="*/ 3030 w 265738"/>
                <a:gd name="connsiteY0" fmla="*/ 455828 h 455827"/>
                <a:gd name="connsiteX1" fmla="*/ 1527 w 265738"/>
                <a:gd name="connsiteY1" fmla="*/ 455414 h 455827"/>
                <a:gd name="connsiteX2" fmla="*/ 408 w 265738"/>
                <a:gd name="connsiteY2" fmla="*/ 454311 h 455827"/>
                <a:gd name="connsiteX3" fmla="*/ 0 w 265738"/>
                <a:gd name="connsiteY3" fmla="*/ 452790 h 455827"/>
                <a:gd name="connsiteX4" fmla="*/ 0 w 265738"/>
                <a:gd name="connsiteY4" fmla="*/ 153834 h 455827"/>
                <a:gd name="connsiteX5" fmla="*/ 407 w 265738"/>
                <a:gd name="connsiteY5" fmla="*/ 152314 h 455827"/>
                <a:gd name="connsiteX6" fmla="*/ 1515 w 265738"/>
                <a:gd name="connsiteY6" fmla="*/ 151198 h 455827"/>
                <a:gd name="connsiteX7" fmla="*/ 261195 w 265738"/>
                <a:gd name="connsiteY7" fmla="*/ 407 h 455827"/>
                <a:gd name="connsiteX8" fmla="*/ 262717 w 265738"/>
                <a:gd name="connsiteY8" fmla="*/ 0 h 455827"/>
                <a:gd name="connsiteX9" fmla="*/ 264238 w 265738"/>
                <a:gd name="connsiteY9" fmla="*/ 414 h 455827"/>
                <a:gd name="connsiteX10" fmla="*/ 265347 w 265738"/>
                <a:gd name="connsiteY10" fmla="*/ 1538 h 455827"/>
                <a:gd name="connsiteX11" fmla="*/ 265738 w 265738"/>
                <a:gd name="connsiteY11" fmla="*/ 3068 h 455827"/>
                <a:gd name="connsiteX12" fmla="*/ 263063 w 265738"/>
                <a:gd name="connsiteY12" fmla="*/ 302013 h 455827"/>
                <a:gd name="connsiteX13" fmla="*/ 262646 w 265738"/>
                <a:gd name="connsiteY13" fmla="*/ 303504 h 455827"/>
                <a:gd name="connsiteX14" fmla="*/ 261558 w 265738"/>
                <a:gd name="connsiteY14" fmla="*/ 304599 h 455827"/>
                <a:gd name="connsiteX15" fmla="*/ 4580 w 265738"/>
                <a:gd name="connsiteY15" fmla="*/ 455414 h 455827"/>
                <a:gd name="connsiteX16" fmla="*/ 3030 w 265738"/>
                <a:gd name="connsiteY16" fmla="*/ 455828 h 455827"/>
                <a:gd name="connsiteX17" fmla="*/ 6059 w 265738"/>
                <a:gd name="connsiteY17" fmla="*/ 155596 h 455827"/>
                <a:gd name="connsiteX18" fmla="*/ 6059 w 265738"/>
                <a:gd name="connsiteY18" fmla="*/ 447492 h 455827"/>
                <a:gd name="connsiteX19" fmla="*/ 257015 w 265738"/>
                <a:gd name="connsiteY19" fmla="*/ 300225 h 455827"/>
                <a:gd name="connsiteX20" fmla="*/ 259633 w 265738"/>
                <a:gd name="connsiteY20" fmla="*/ 8340 h 455827"/>
                <a:gd name="connsiteX21" fmla="*/ 6059 w 265738"/>
                <a:gd name="connsiteY21" fmla="*/ 155596 h 45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38" h="455827">
                  <a:moveTo>
                    <a:pt x="3030" y="455828"/>
                  </a:moveTo>
                  <a:cubicBezTo>
                    <a:pt x="2500" y="455832"/>
                    <a:pt x="1981" y="455686"/>
                    <a:pt x="1527" y="455414"/>
                  </a:cubicBezTo>
                  <a:cubicBezTo>
                    <a:pt x="1062" y="455155"/>
                    <a:pt x="676" y="454771"/>
                    <a:pt x="408" y="454311"/>
                  </a:cubicBezTo>
                  <a:cubicBezTo>
                    <a:pt x="139" y="453851"/>
                    <a:pt x="-2" y="453325"/>
                    <a:pt x="0" y="452790"/>
                  </a:cubicBezTo>
                  <a:lnTo>
                    <a:pt x="0" y="153834"/>
                  </a:lnTo>
                  <a:cubicBezTo>
                    <a:pt x="1" y="153300"/>
                    <a:pt x="142" y="152776"/>
                    <a:pt x="407" y="152314"/>
                  </a:cubicBezTo>
                  <a:cubicBezTo>
                    <a:pt x="673" y="151851"/>
                    <a:pt x="1055" y="151466"/>
                    <a:pt x="1515" y="151198"/>
                  </a:cubicBezTo>
                  <a:lnTo>
                    <a:pt x="261195" y="407"/>
                  </a:lnTo>
                  <a:cubicBezTo>
                    <a:pt x="261658" y="139"/>
                    <a:pt x="262183" y="-1"/>
                    <a:pt x="262717" y="0"/>
                  </a:cubicBezTo>
                  <a:cubicBezTo>
                    <a:pt x="263254" y="1"/>
                    <a:pt x="263775" y="144"/>
                    <a:pt x="264238" y="414"/>
                  </a:cubicBezTo>
                  <a:cubicBezTo>
                    <a:pt x="264701" y="685"/>
                    <a:pt x="265080" y="1073"/>
                    <a:pt x="265347" y="1538"/>
                  </a:cubicBezTo>
                  <a:cubicBezTo>
                    <a:pt x="265609" y="2004"/>
                    <a:pt x="265747" y="2532"/>
                    <a:pt x="265738" y="3068"/>
                  </a:cubicBezTo>
                  <a:lnTo>
                    <a:pt x="263063" y="302013"/>
                  </a:lnTo>
                  <a:cubicBezTo>
                    <a:pt x="263054" y="302535"/>
                    <a:pt x="262913" y="303049"/>
                    <a:pt x="262646" y="303504"/>
                  </a:cubicBezTo>
                  <a:cubicBezTo>
                    <a:pt x="262383" y="303956"/>
                    <a:pt x="262008" y="304332"/>
                    <a:pt x="261558" y="304599"/>
                  </a:cubicBezTo>
                  <a:lnTo>
                    <a:pt x="4580" y="455414"/>
                  </a:lnTo>
                  <a:cubicBezTo>
                    <a:pt x="4109" y="455686"/>
                    <a:pt x="3574" y="455828"/>
                    <a:pt x="3030" y="455828"/>
                  </a:cubicBezTo>
                  <a:close/>
                  <a:moveTo>
                    <a:pt x="6059" y="155596"/>
                  </a:moveTo>
                  <a:lnTo>
                    <a:pt x="6059" y="447492"/>
                  </a:lnTo>
                  <a:lnTo>
                    <a:pt x="257015" y="300225"/>
                  </a:lnTo>
                  <a:lnTo>
                    <a:pt x="259633" y="8340"/>
                  </a:lnTo>
                  <a:lnTo>
                    <a:pt x="6059" y="155596"/>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C95EFBE-E8BD-47F0-B5BE-FFEAB83C6229}"/>
                </a:ext>
                <a:ext uri="{C183D7F6-B498-43B3-948B-1728B52AA6E4}">
                  <adec:decorative xmlns:adec="http://schemas.microsoft.com/office/drawing/2017/decorative" val="1"/>
                </a:ext>
              </a:extLst>
            </p:cNvPr>
            <p:cNvSpPr/>
            <p:nvPr/>
          </p:nvSpPr>
          <p:spPr>
            <a:xfrm>
              <a:off x="3671357" y="2280366"/>
              <a:ext cx="514161" cy="298944"/>
            </a:xfrm>
            <a:custGeom>
              <a:avLst/>
              <a:gdLst>
                <a:gd name="connsiteX0" fmla="*/ 514162 w 514161"/>
                <a:gd name="connsiteY0" fmla="*/ 148069 h 298944"/>
                <a:gd name="connsiteX1" fmla="*/ 254494 w 514161"/>
                <a:gd name="connsiteY1" fmla="*/ 298945 h 298944"/>
                <a:gd name="connsiteX2" fmla="*/ 0 w 514161"/>
                <a:gd name="connsiteY2" fmla="*/ 150803 h 298944"/>
                <a:gd name="connsiteX3" fmla="*/ 257015 w 514161"/>
                <a:gd name="connsiteY3" fmla="*/ 0 h 298944"/>
                <a:gd name="connsiteX4" fmla="*/ 514162 w 514161"/>
                <a:gd name="connsiteY4" fmla="*/ 148069 h 298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61" h="298944">
                  <a:moveTo>
                    <a:pt x="514162" y="148069"/>
                  </a:moveTo>
                  <a:lnTo>
                    <a:pt x="254494" y="298945"/>
                  </a:lnTo>
                  <a:lnTo>
                    <a:pt x="0" y="150803"/>
                  </a:lnTo>
                  <a:lnTo>
                    <a:pt x="257015" y="0"/>
                  </a:lnTo>
                  <a:lnTo>
                    <a:pt x="514162" y="14806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909AB380-7DA6-4DCF-A091-D44BCEB8826B}"/>
                </a:ext>
                <a:ext uri="{C183D7F6-B498-43B3-948B-1728B52AA6E4}">
                  <adec:decorative xmlns:adec="http://schemas.microsoft.com/office/drawing/2017/decorative" val="1"/>
                </a:ext>
              </a:extLst>
            </p:cNvPr>
            <p:cNvSpPr/>
            <p:nvPr/>
          </p:nvSpPr>
          <p:spPr>
            <a:xfrm>
              <a:off x="3668328" y="2277277"/>
              <a:ext cx="520270" cy="304999"/>
            </a:xfrm>
            <a:custGeom>
              <a:avLst/>
              <a:gdLst>
                <a:gd name="connsiteX0" fmla="*/ 257525 w 520270"/>
                <a:gd name="connsiteY0" fmla="*/ 304999 h 304999"/>
                <a:gd name="connsiteX1" fmla="*/ 255998 w 520270"/>
                <a:gd name="connsiteY1" fmla="*/ 304586 h 304999"/>
                <a:gd name="connsiteX2" fmla="*/ 1504 w 520270"/>
                <a:gd name="connsiteY2" fmla="*/ 156468 h 304999"/>
                <a:gd name="connsiteX3" fmla="*/ 403 w 520270"/>
                <a:gd name="connsiteY3" fmla="*/ 155357 h 304999"/>
                <a:gd name="connsiteX4" fmla="*/ 0 w 520270"/>
                <a:gd name="connsiteY4" fmla="*/ 153844 h 304999"/>
                <a:gd name="connsiteX5" fmla="*/ 403 w 520270"/>
                <a:gd name="connsiteY5" fmla="*/ 152330 h 304999"/>
                <a:gd name="connsiteX6" fmla="*/ 1504 w 520270"/>
                <a:gd name="connsiteY6" fmla="*/ 151219 h 304999"/>
                <a:gd name="connsiteX7" fmla="*/ 258519 w 520270"/>
                <a:gd name="connsiteY7" fmla="*/ 405 h 304999"/>
                <a:gd name="connsiteX8" fmla="*/ 260040 w 520270"/>
                <a:gd name="connsiteY8" fmla="*/ 0 h 304999"/>
                <a:gd name="connsiteX9" fmla="*/ 261561 w 520270"/>
                <a:gd name="connsiteY9" fmla="*/ 405 h 304999"/>
                <a:gd name="connsiteX10" fmla="*/ 518757 w 520270"/>
                <a:gd name="connsiteY10" fmla="*/ 148522 h 304999"/>
                <a:gd name="connsiteX11" fmla="*/ 519866 w 520270"/>
                <a:gd name="connsiteY11" fmla="*/ 149638 h 304999"/>
                <a:gd name="connsiteX12" fmla="*/ 520270 w 520270"/>
                <a:gd name="connsiteY12" fmla="*/ 151159 h 304999"/>
                <a:gd name="connsiteX13" fmla="*/ 519866 w 520270"/>
                <a:gd name="connsiteY13" fmla="*/ 152680 h 304999"/>
                <a:gd name="connsiteX14" fmla="*/ 518757 w 520270"/>
                <a:gd name="connsiteY14" fmla="*/ 153795 h 304999"/>
                <a:gd name="connsiteX15" fmla="*/ 259040 w 520270"/>
                <a:gd name="connsiteY15" fmla="*/ 304598 h 304999"/>
                <a:gd name="connsiteX16" fmla="*/ 257525 w 520270"/>
                <a:gd name="connsiteY16" fmla="*/ 304999 h 304999"/>
                <a:gd name="connsiteX17" fmla="*/ 257525 w 520270"/>
                <a:gd name="connsiteY17" fmla="*/ 304999 h 304999"/>
                <a:gd name="connsiteX18" fmla="*/ 8994 w 520270"/>
                <a:gd name="connsiteY18" fmla="*/ 153820 h 304999"/>
                <a:gd name="connsiteX19" fmla="*/ 257525 w 520270"/>
                <a:gd name="connsiteY19" fmla="*/ 298390 h 304999"/>
                <a:gd name="connsiteX20" fmla="*/ 511134 w 520270"/>
                <a:gd name="connsiteY20" fmla="*/ 151110 h 304999"/>
                <a:gd name="connsiteX21" fmla="*/ 260010 w 520270"/>
                <a:gd name="connsiteY21" fmla="*/ 6540 h 304999"/>
                <a:gd name="connsiteX22" fmla="*/ 8994 w 520270"/>
                <a:gd name="connsiteY22" fmla="*/ 153820 h 30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0270" h="304999">
                  <a:moveTo>
                    <a:pt x="257525" y="304999"/>
                  </a:moveTo>
                  <a:cubicBezTo>
                    <a:pt x="256989" y="304998"/>
                    <a:pt x="256462" y="304856"/>
                    <a:pt x="255998" y="304586"/>
                  </a:cubicBezTo>
                  <a:lnTo>
                    <a:pt x="1504" y="156468"/>
                  </a:lnTo>
                  <a:cubicBezTo>
                    <a:pt x="1047" y="156200"/>
                    <a:pt x="667" y="155818"/>
                    <a:pt x="403" y="155357"/>
                  </a:cubicBezTo>
                  <a:cubicBezTo>
                    <a:pt x="139" y="154897"/>
                    <a:pt x="0" y="154375"/>
                    <a:pt x="0" y="153844"/>
                  </a:cubicBezTo>
                  <a:cubicBezTo>
                    <a:pt x="0" y="153313"/>
                    <a:pt x="139" y="152791"/>
                    <a:pt x="403" y="152330"/>
                  </a:cubicBezTo>
                  <a:cubicBezTo>
                    <a:pt x="667" y="151870"/>
                    <a:pt x="1047" y="151487"/>
                    <a:pt x="1504" y="151219"/>
                  </a:cubicBezTo>
                  <a:lnTo>
                    <a:pt x="258519" y="405"/>
                  </a:lnTo>
                  <a:cubicBezTo>
                    <a:pt x="258982" y="140"/>
                    <a:pt x="259506" y="0"/>
                    <a:pt x="260040" y="0"/>
                  </a:cubicBezTo>
                  <a:cubicBezTo>
                    <a:pt x="260573" y="0"/>
                    <a:pt x="261098" y="140"/>
                    <a:pt x="261561" y="405"/>
                  </a:cubicBezTo>
                  <a:lnTo>
                    <a:pt x="518757" y="148522"/>
                  </a:lnTo>
                  <a:cubicBezTo>
                    <a:pt x="519220" y="148791"/>
                    <a:pt x="519599" y="149176"/>
                    <a:pt x="519866" y="149638"/>
                  </a:cubicBezTo>
                  <a:cubicBezTo>
                    <a:pt x="520133" y="150101"/>
                    <a:pt x="520270" y="150625"/>
                    <a:pt x="520270" y="151159"/>
                  </a:cubicBezTo>
                  <a:cubicBezTo>
                    <a:pt x="520270" y="151692"/>
                    <a:pt x="520133" y="152217"/>
                    <a:pt x="519866" y="152680"/>
                  </a:cubicBezTo>
                  <a:cubicBezTo>
                    <a:pt x="519599" y="153142"/>
                    <a:pt x="519220" y="153527"/>
                    <a:pt x="518757" y="153795"/>
                  </a:cubicBezTo>
                  <a:lnTo>
                    <a:pt x="259040" y="304598"/>
                  </a:lnTo>
                  <a:cubicBezTo>
                    <a:pt x="258581" y="304867"/>
                    <a:pt x="258057" y="305006"/>
                    <a:pt x="257525" y="304999"/>
                  </a:cubicBezTo>
                  <a:lnTo>
                    <a:pt x="257525" y="304999"/>
                  </a:lnTo>
                  <a:close/>
                  <a:moveTo>
                    <a:pt x="8994" y="153820"/>
                  </a:moveTo>
                  <a:lnTo>
                    <a:pt x="257525" y="298390"/>
                  </a:lnTo>
                  <a:lnTo>
                    <a:pt x="511134" y="151110"/>
                  </a:lnTo>
                  <a:lnTo>
                    <a:pt x="260010" y="6540"/>
                  </a:lnTo>
                  <a:lnTo>
                    <a:pt x="8994" y="153820"/>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9C1B777D-801A-45CE-99AB-F5F340A8EDAB}"/>
                </a:ext>
                <a:ext uri="{C183D7F6-B498-43B3-948B-1728B52AA6E4}">
                  <adec:decorative xmlns:adec="http://schemas.microsoft.com/office/drawing/2017/decorative" val="1"/>
                </a:ext>
              </a:extLst>
            </p:cNvPr>
            <p:cNvSpPr/>
            <p:nvPr/>
          </p:nvSpPr>
          <p:spPr>
            <a:xfrm>
              <a:off x="3903628" y="2252408"/>
              <a:ext cx="49614" cy="49737"/>
            </a:xfrm>
            <a:custGeom>
              <a:avLst/>
              <a:gdLst>
                <a:gd name="connsiteX0" fmla="*/ 38589 w 49614"/>
                <a:gd name="connsiteY0" fmla="*/ 45546 h 49737"/>
                <a:gd name="connsiteX1" fmla="*/ 24807 w 49614"/>
                <a:gd name="connsiteY1" fmla="*/ 49737 h 49737"/>
                <a:gd name="connsiteX2" fmla="*/ 24807 w 49614"/>
                <a:gd name="connsiteY2" fmla="*/ 49701 h 49737"/>
                <a:gd name="connsiteX3" fmla="*/ 7416 w 49614"/>
                <a:gd name="connsiteY3" fmla="*/ 42292 h 49737"/>
                <a:gd name="connsiteX4" fmla="*/ 0 w 49614"/>
                <a:gd name="connsiteY4" fmla="*/ 24869 h 49737"/>
                <a:gd name="connsiteX5" fmla="*/ 4181 w 49614"/>
                <a:gd name="connsiteY5" fmla="*/ 11052 h 49737"/>
                <a:gd name="connsiteX6" fmla="*/ 15314 w 49614"/>
                <a:gd name="connsiteY6" fmla="*/ 1893 h 49737"/>
                <a:gd name="connsiteX7" fmla="*/ 29647 w 49614"/>
                <a:gd name="connsiteY7" fmla="*/ 478 h 49737"/>
                <a:gd name="connsiteX8" fmla="*/ 42349 w 49614"/>
                <a:gd name="connsiteY8" fmla="*/ 7284 h 49737"/>
                <a:gd name="connsiteX9" fmla="*/ 49138 w 49614"/>
                <a:gd name="connsiteY9" fmla="*/ 20017 h 49737"/>
                <a:gd name="connsiteX10" fmla="*/ 47726 w 49614"/>
                <a:gd name="connsiteY10" fmla="*/ 34385 h 49737"/>
                <a:gd name="connsiteX11" fmla="*/ 38589 w 49614"/>
                <a:gd name="connsiteY11" fmla="*/ 45546 h 4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14" h="49737">
                  <a:moveTo>
                    <a:pt x="38589" y="45546"/>
                  </a:moveTo>
                  <a:cubicBezTo>
                    <a:pt x="34510" y="48279"/>
                    <a:pt x="29714" y="49737"/>
                    <a:pt x="24807" y="49737"/>
                  </a:cubicBezTo>
                  <a:lnTo>
                    <a:pt x="24807" y="49701"/>
                  </a:lnTo>
                  <a:cubicBezTo>
                    <a:pt x="18273" y="49576"/>
                    <a:pt x="12040" y="46922"/>
                    <a:pt x="7416" y="42292"/>
                  </a:cubicBezTo>
                  <a:cubicBezTo>
                    <a:pt x="2791" y="37663"/>
                    <a:pt x="133" y="31419"/>
                    <a:pt x="0" y="24869"/>
                  </a:cubicBezTo>
                  <a:cubicBezTo>
                    <a:pt x="0" y="19950"/>
                    <a:pt x="1455" y="15142"/>
                    <a:pt x="4181" y="11052"/>
                  </a:cubicBezTo>
                  <a:cubicBezTo>
                    <a:pt x="6907" y="6963"/>
                    <a:pt x="10781" y="3775"/>
                    <a:pt x="15314" y="1893"/>
                  </a:cubicBezTo>
                  <a:cubicBezTo>
                    <a:pt x="19847" y="11"/>
                    <a:pt x="24835" y="-482"/>
                    <a:pt x="29647" y="478"/>
                  </a:cubicBezTo>
                  <a:cubicBezTo>
                    <a:pt x="34459" y="1437"/>
                    <a:pt x="38879" y="3806"/>
                    <a:pt x="42349" y="7284"/>
                  </a:cubicBezTo>
                  <a:cubicBezTo>
                    <a:pt x="45818" y="10762"/>
                    <a:pt x="48180" y="15193"/>
                    <a:pt x="49138" y="20017"/>
                  </a:cubicBezTo>
                  <a:cubicBezTo>
                    <a:pt x="50095" y="24841"/>
                    <a:pt x="49604" y="29841"/>
                    <a:pt x="47726" y="34385"/>
                  </a:cubicBezTo>
                  <a:cubicBezTo>
                    <a:pt x="45848" y="38929"/>
                    <a:pt x="42669" y="42814"/>
                    <a:pt x="38589" y="45546"/>
                  </a:cubicBez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69A5A891-DAB6-4DB0-8255-F51434D9FC63}"/>
                </a:ext>
                <a:ext uri="{C183D7F6-B498-43B3-948B-1728B52AA6E4}">
                  <adec:decorative xmlns:adec="http://schemas.microsoft.com/office/drawing/2017/decorative" val="1"/>
                </a:ext>
              </a:extLst>
            </p:cNvPr>
            <p:cNvSpPr/>
            <p:nvPr/>
          </p:nvSpPr>
          <p:spPr>
            <a:xfrm>
              <a:off x="3917959" y="2266803"/>
              <a:ext cx="20942" cy="20947"/>
            </a:xfrm>
            <a:custGeom>
              <a:avLst/>
              <a:gdLst>
                <a:gd name="connsiteX0" fmla="*/ 17847 w 20942"/>
                <a:gd name="connsiteY0" fmla="*/ 3149 h 20947"/>
                <a:gd name="connsiteX1" fmla="*/ 10327 w 20942"/>
                <a:gd name="connsiteY1" fmla="*/ 0 h 20947"/>
                <a:gd name="connsiteX2" fmla="*/ 2994 w 20942"/>
                <a:gd name="connsiteY2" fmla="*/ 3246 h 20947"/>
                <a:gd name="connsiteX3" fmla="*/ 0 w 20942"/>
                <a:gd name="connsiteY3" fmla="*/ 10474 h 20947"/>
                <a:gd name="connsiteX4" fmla="*/ 2994 w 20942"/>
                <a:gd name="connsiteY4" fmla="*/ 17702 h 20947"/>
                <a:gd name="connsiteX5" fmla="*/ 10327 w 20942"/>
                <a:gd name="connsiteY5" fmla="*/ 20948 h 20947"/>
                <a:gd name="connsiteX6" fmla="*/ 17847 w 20942"/>
                <a:gd name="connsiteY6" fmla="*/ 17799 h 20947"/>
                <a:gd name="connsiteX7" fmla="*/ 20942 w 20942"/>
                <a:gd name="connsiteY7" fmla="*/ 10474 h 20947"/>
                <a:gd name="connsiteX8" fmla="*/ 17847 w 20942"/>
                <a:gd name="connsiteY8" fmla="*/ 3149 h 2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 h="20947">
                  <a:moveTo>
                    <a:pt x="17847" y="3149"/>
                  </a:moveTo>
                  <a:cubicBezTo>
                    <a:pt x="15863" y="1191"/>
                    <a:pt x="13164" y="61"/>
                    <a:pt x="10327" y="0"/>
                  </a:cubicBezTo>
                  <a:cubicBezTo>
                    <a:pt x="7542" y="134"/>
                    <a:pt x="4916" y="1296"/>
                    <a:pt x="2994" y="3246"/>
                  </a:cubicBezTo>
                  <a:cubicBezTo>
                    <a:pt x="1072" y="5195"/>
                    <a:pt x="0" y="7783"/>
                    <a:pt x="0" y="10474"/>
                  </a:cubicBezTo>
                  <a:cubicBezTo>
                    <a:pt x="0" y="13165"/>
                    <a:pt x="1072" y="15753"/>
                    <a:pt x="2994" y="17702"/>
                  </a:cubicBezTo>
                  <a:cubicBezTo>
                    <a:pt x="4916" y="19652"/>
                    <a:pt x="7542" y="20814"/>
                    <a:pt x="10327" y="20948"/>
                  </a:cubicBezTo>
                  <a:cubicBezTo>
                    <a:pt x="13164" y="20887"/>
                    <a:pt x="15863" y="19757"/>
                    <a:pt x="17847" y="17799"/>
                  </a:cubicBezTo>
                  <a:cubicBezTo>
                    <a:pt x="19831" y="15841"/>
                    <a:pt x="20942" y="13212"/>
                    <a:pt x="20942" y="10474"/>
                  </a:cubicBezTo>
                  <a:cubicBezTo>
                    <a:pt x="20942" y="7736"/>
                    <a:pt x="19831" y="5107"/>
                    <a:pt x="17847" y="3149"/>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A4C25B37-1CA4-4C30-BA39-0674DB424922}"/>
                </a:ext>
                <a:ext uri="{C183D7F6-B498-43B3-948B-1728B52AA6E4}">
                  <adec:decorative xmlns:adec="http://schemas.microsoft.com/office/drawing/2017/decorative" val="1"/>
                </a:ext>
              </a:extLst>
            </p:cNvPr>
            <p:cNvSpPr/>
            <p:nvPr/>
          </p:nvSpPr>
          <p:spPr>
            <a:xfrm>
              <a:off x="3649919" y="2403974"/>
              <a:ext cx="560135" cy="497047"/>
            </a:xfrm>
            <a:custGeom>
              <a:avLst/>
              <a:gdLst>
                <a:gd name="connsiteX0" fmla="*/ 23203 w 560135"/>
                <a:gd name="connsiteY0" fmla="*/ 297519 h 497047"/>
                <a:gd name="connsiteX1" fmla="*/ 40101 w 560135"/>
                <a:gd name="connsiteY1" fmla="*/ 304868 h 497047"/>
                <a:gd name="connsiteX2" fmla="*/ 47055 w 560135"/>
                <a:gd name="connsiteY2" fmla="*/ 321965 h 497047"/>
                <a:gd name="connsiteX3" fmla="*/ 40101 w 560135"/>
                <a:gd name="connsiteY3" fmla="*/ 339067 h 497047"/>
                <a:gd name="connsiteX4" fmla="*/ 23203 w 560135"/>
                <a:gd name="connsiteY4" fmla="*/ 346416 h 497047"/>
                <a:gd name="connsiteX5" fmla="*/ 6728 w 560135"/>
                <a:gd name="connsiteY5" fmla="*/ 338841 h 497047"/>
                <a:gd name="connsiteX6" fmla="*/ 0 w 560135"/>
                <a:gd name="connsiteY6" fmla="*/ 321965 h 497047"/>
                <a:gd name="connsiteX7" fmla="*/ 6728 w 560135"/>
                <a:gd name="connsiteY7" fmla="*/ 305094 h 497047"/>
                <a:gd name="connsiteX8" fmla="*/ 23203 w 560135"/>
                <a:gd name="connsiteY8" fmla="*/ 297519 h 497047"/>
                <a:gd name="connsiteX9" fmla="*/ 275734 w 560135"/>
                <a:gd name="connsiteY9" fmla="*/ 149825 h 497047"/>
                <a:gd name="connsiteX10" fmla="*/ 292632 w 560135"/>
                <a:gd name="connsiteY10" fmla="*/ 157175 h 497047"/>
                <a:gd name="connsiteX11" fmla="*/ 299586 w 560135"/>
                <a:gd name="connsiteY11" fmla="*/ 174274 h 497047"/>
                <a:gd name="connsiteX12" fmla="*/ 292632 w 560135"/>
                <a:gd name="connsiteY12" fmla="*/ 191373 h 497047"/>
                <a:gd name="connsiteX13" fmla="*/ 275734 w 560135"/>
                <a:gd name="connsiteY13" fmla="*/ 198724 h 497047"/>
                <a:gd name="connsiteX14" fmla="*/ 259259 w 560135"/>
                <a:gd name="connsiteY14" fmla="*/ 191148 h 497047"/>
                <a:gd name="connsiteX15" fmla="*/ 252531 w 560135"/>
                <a:gd name="connsiteY15" fmla="*/ 174274 h 497047"/>
                <a:gd name="connsiteX16" fmla="*/ 259259 w 560135"/>
                <a:gd name="connsiteY16" fmla="*/ 157401 h 497047"/>
                <a:gd name="connsiteX17" fmla="*/ 275734 w 560135"/>
                <a:gd name="connsiteY17" fmla="*/ 149825 h 497047"/>
                <a:gd name="connsiteX18" fmla="*/ 276352 w 560135"/>
                <a:gd name="connsiteY18" fmla="*/ 448150 h 497047"/>
                <a:gd name="connsiteX19" fmla="*/ 293250 w 560135"/>
                <a:gd name="connsiteY19" fmla="*/ 455499 h 497047"/>
                <a:gd name="connsiteX20" fmla="*/ 300204 w 560135"/>
                <a:gd name="connsiteY20" fmla="*/ 472601 h 497047"/>
                <a:gd name="connsiteX21" fmla="*/ 293250 w 560135"/>
                <a:gd name="connsiteY21" fmla="*/ 489698 h 497047"/>
                <a:gd name="connsiteX22" fmla="*/ 276352 w 560135"/>
                <a:gd name="connsiteY22" fmla="*/ 497047 h 497047"/>
                <a:gd name="connsiteX23" fmla="*/ 259876 w 560135"/>
                <a:gd name="connsiteY23" fmla="*/ 489472 h 497047"/>
                <a:gd name="connsiteX24" fmla="*/ 253149 w 560135"/>
                <a:gd name="connsiteY24" fmla="*/ 472601 h 497047"/>
                <a:gd name="connsiteX25" fmla="*/ 259876 w 560135"/>
                <a:gd name="connsiteY25" fmla="*/ 455725 h 497047"/>
                <a:gd name="connsiteX26" fmla="*/ 276352 w 560135"/>
                <a:gd name="connsiteY26" fmla="*/ 448150 h 497047"/>
                <a:gd name="connsiteX27" fmla="*/ 535199 w 560135"/>
                <a:gd name="connsiteY27" fmla="*/ 297507 h 497047"/>
                <a:gd name="connsiteX28" fmla="*/ 544698 w 560135"/>
                <a:gd name="connsiteY28" fmla="*/ 299207 h 497047"/>
                <a:gd name="connsiteX29" fmla="*/ 552796 w 560135"/>
                <a:gd name="connsiteY29" fmla="*/ 304472 h 497047"/>
                <a:gd name="connsiteX30" fmla="*/ 558227 w 560135"/>
                <a:gd name="connsiteY30" fmla="*/ 312468 h 497047"/>
                <a:gd name="connsiteX31" fmla="*/ 560135 w 560135"/>
                <a:gd name="connsiteY31" fmla="*/ 321953 h 497047"/>
                <a:gd name="connsiteX32" fmla="*/ 558227 w 560135"/>
                <a:gd name="connsiteY32" fmla="*/ 331437 h 497047"/>
                <a:gd name="connsiteX33" fmla="*/ 552796 w 560135"/>
                <a:gd name="connsiteY33" fmla="*/ 339439 h 497047"/>
                <a:gd name="connsiteX34" fmla="*/ 544698 w 560135"/>
                <a:gd name="connsiteY34" fmla="*/ 344703 h 497047"/>
                <a:gd name="connsiteX35" fmla="*/ 535199 w 560135"/>
                <a:gd name="connsiteY35" fmla="*/ 346404 h 497047"/>
                <a:gd name="connsiteX36" fmla="*/ 518720 w 560135"/>
                <a:gd name="connsiteY36" fmla="*/ 338829 h 497047"/>
                <a:gd name="connsiteX37" fmla="*/ 511993 w 560135"/>
                <a:gd name="connsiteY37" fmla="*/ 321953 h 497047"/>
                <a:gd name="connsiteX38" fmla="*/ 518720 w 560135"/>
                <a:gd name="connsiteY38" fmla="*/ 305082 h 497047"/>
                <a:gd name="connsiteX39" fmla="*/ 535199 w 560135"/>
                <a:gd name="connsiteY39" fmla="*/ 297507 h 497047"/>
                <a:gd name="connsiteX40" fmla="*/ 535199 w 560135"/>
                <a:gd name="connsiteY40" fmla="*/ 6 h 497047"/>
                <a:gd name="connsiteX41" fmla="*/ 544698 w 560135"/>
                <a:gd name="connsiteY41" fmla="*/ 1709 h 497047"/>
                <a:gd name="connsiteX42" fmla="*/ 552796 w 560135"/>
                <a:gd name="connsiteY42" fmla="*/ 6971 h 497047"/>
                <a:gd name="connsiteX43" fmla="*/ 558227 w 560135"/>
                <a:gd name="connsiteY43" fmla="*/ 14971 h 497047"/>
                <a:gd name="connsiteX44" fmla="*/ 560135 w 560135"/>
                <a:gd name="connsiteY44" fmla="*/ 24456 h 497047"/>
                <a:gd name="connsiteX45" fmla="*/ 558227 w 560135"/>
                <a:gd name="connsiteY45" fmla="*/ 33940 h 497047"/>
                <a:gd name="connsiteX46" fmla="*/ 552796 w 560135"/>
                <a:gd name="connsiteY46" fmla="*/ 41940 h 497047"/>
                <a:gd name="connsiteX47" fmla="*/ 544698 w 560135"/>
                <a:gd name="connsiteY47" fmla="*/ 47203 h 497047"/>
                <a:gd name="connsiteX48" fmla="*/ 535199 w 560135"/>
                <a:gd name="connsiteY48" fmla="*/ 48905 h 497047"/>
                <a:gd name="connsiteX49" fmla="*/ 518720 w 560135"/>
                <a:gd name="connsiteY49" fmla="*/ 41329 h 497047"/>
                <a:gd name="connsiteX50" fmla="*/ 511993 w 560135"/>
                <a:gd name="connsiteY50" fmla="*/ 24456 h 497047"/>
                <a:gd name="connsiteX51" fmla="*/ 518720 w 560135"/>
                <a:gd name="connsiteY51" fmla="*/ 7582 h 497047"/>
                <a:gd name="connsiteX52" fmla="*/ 535199 w 560135"/>
                <a:gd name="connsiteY52" fmla="*/ 6 h 497047"/>
                <a:gd name="connsiteX53" fmla="*/ 23240 w 560135"/>
                <a:gd name="connsiteY53" fmla="*/ 6 h 497047"/>
                <a:gd name="connsiteX54" fmla="*/ 40137 w 560135"/>
                <a:gd name="connsiteY54" fmla="*/ 7357 h 497047"/>
                <a:gd name="connsiteX55" fmla="*/ 47091 w 560135"/>
                <a:gd name="connsiteY55" fmla="*/ 24456 h 497047"/>
                <a:gd name="connsiteX56" fmla="*/ 40137 w 560135"/>
                <a:gd name="connsiteY56" fmla="*/ 41554 h 497047"/>
                <a:gd name="connsiteX57" fmla="*/ 23240 w 560135"/>
                <a:gd name="connsiteY57" fmla="*/ 48905 h 497047"/>
                <a:gd name="connsiteX58" fmla="*/ 6764 w 560135"/>
                <a:gd name="connsiteY58" fmla="*/ 41329 h 497047"/>
                <a:gd name="connsiteX59" fmla="*/ 36 w 560135"/>
                <a:gd name="connsiteY59" fmla="*/ 24456 h 497047"/>
                <a:gd name="connsiteX60" fmla="*/ 6764 w 560135"/>
                <a:gd name="connsiteY60" fmla="*/ 7582 h 497047"/>
                <a:gd name="connsiteX61" fmla="*/ 23240 w 560135"/>
                <a:gd name="connsiteY61" fmla="*/ 6 h 49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0135" h="497047">
                  <a:moveTo>
                    <a:pt x="23203" y="297519"/>
                  </a:moveTo>
                  <a:cubicBezTo>
                    <a:pt x="29578" y="297661"/>
                    <a:pt x="35643" y="300298"/>
                    <a:pt x="40101" y="304868"/>
                  </a:cubicBezTo>
                  <a:cubicBezTo>
                    <a:pt x="44559" y="309439"/>
                    <a:pt x="47055" y="315577"/>
                    <a:pt x="47055" y="321965"/>
                  </a:cubicBezTo>
                  <a:cubicBezTo>
                    <a:pt x="47055" y="328358"/>
                    <a:pt x="44559" y="334496"/>
                    <a:pt x="40101" y="339067"/>
                  </a:cubicBezTo>
                  <a:cubicBezTo>
                    <a:pt x="35643" y="343633"/>
                    <a:pt x="29578" y="346274"/>
                    <a:pt x="23203" y="346416"/>
                  </a:cubicBezTo>
                  <a:cubicBezTo>
                    <a:pt x="16945" y="346103"/>
                    <a:pt x="11047" y="343391"/>
                    <a:pt x="6728" y="338841"/>
                  </a:cubicBezTo>
                  <a:cubicBezTo>
                    <a:pt x="2409" y="334291"/>
                    <a:pt x="0" y="328249"/>
                    <a:pt x="0" y="321965"/>
                  </a:cubicBezTo>
                  <a:cubicBezTo>
                    <a:pt x="0" y="315686"/>
                    <a:pt x="2409" y="309644"/>
                    <a:pt x="6728" y="305094"/>
                  </a:cubicBezTo>
                  <a:cubicBezTo>
                    <a:pt x="11047" y="300544"/>
                    <a:pt x="16945" y="297828"/>
                    <a:pt x="23203" y="297519"/>
                  </a:cubicBezTo>
                  <a:close/>
                  <a:moveTo>
                    <a:pt x="275734" y="149825"/>
                  </a:moveTo>
                  <a:cubicBezTo>
                    <a:pt x="282109" y="149967"/>
                    <a:pt x="288174" y="152606"/>
                    <a:pt x="292632" y="157175"/>
                  </a:cubicBezTo>
                  <a:cubicBezTo>
                    <a:pt x="297089" y="161745"/>
                    <a:pt x="299586" y="167882"/>
                    <a:pt x="299586" y="174274"/>
                  </a:cubicBezTo>
                  <a:cubicBezTo>
                    <a:pt x="299586" y="180666"/>
                    <a:pt x="297089" y="186803"/>
                    <a:pt x="292632" y="191373"/>
                  </a:cubicBezTo>
                  <a:cubicBezTo>
                    <a:pt x="288174" y="195943"/>
                    <a:pt x="282109" y="198581"/>
                    <a:pt x="275734" y="198724"/>
                  </a:cubicBezTo>
                  <a:cubicBezTo>
                    <a:pt x="269476" y="198411"/>
                    <a:pt x="263578" y="195699"/>
                    <a:pt x="259259" y="191148"/>
                  </a:cubicBezTo>
                  <a:cubicBezTo>
                    <a:pt x="254940" y="186597"/>
                    <a:pt x="252531" y="180556"/>
                    <a:pt x="252531" y="174274"/>
                  </a:cubicBezTo>
                  <a:cubicBezTo>
                    <a:pt x="252531" y="167993"/>
                    <a:pt x="254940" y="161952"/>
                    <a:pt x="259259" y="157401"/>
                  </a:cubicBezTo>
                  <a:cubicBezTo>
                    <a:pt x="263578" y="152850"/>
                    <a:pt x="269476" y="150138"/>
                    <a:pt x="275734" y="149825"/>
                  </a:cubicBezTo>
                  <a:close/>
                  <a:moveTo>
                    <a:pt x="276352" y="448150"/>
                  </a:moveTo>
                  <a:cubicBezTo>
                    <a:pt x="282727" y="448292"/>
                    <a:pt x="288792" y="450933"/>
                    <a:pt x="293250" y="455499"/>
                  </a:cubicBezTo>
                  <a:cubicBezTo>
                    <a:pt x="297708" y="460070"/>
                    <a:pt x="300204" y="466208"/>
                    <a:pt x="300204" y="472601"/>
                  </a:cubicBezTo>
                  <a:cubicBezTo>
                    <a:pt x="300204" y="478989"/>
                    <a:pt x="297708" y="485127"/>
                    <a:pt x="293250" y="489698"/>
                  </a:cubicBezTo>
                  <a:cubicBezTo>
                    <a:pt x="288792" y="494269"/>
                    <a:pt x="282727" y="496905"/>
                    <a:pt x="276352" y="497047"/>
                  </a:cubicBezTo>
                  <a:cubicBezTo>
                    <a:pt x="270094" y="496738"/>
                    <a:pt x="264196" y="494022"/>
                    <a:pt x="259876" y="489472"/>
                  </a:cubicBezTo>
                  <a:cubicBezTo>
                    <a:pt x="255558" y="484922"/>
                    <a:pt x="253149" y="478880"/>
                    <a:pt x="253149" y="472601"/>
                  </a:cubicBezTo>
                  <a:cubicBezTo>
                    <a:pt x="253149" y="466317"/>
                    <a:pt x="255558" y="460275"/>
                    <a:pt x="259876" y="455725"/>
                  </a:cubicBezTo>
                  <a:cubicBezTo>
                    <a:pt x="264196" y="451175"/>
                    <a:pt x="270094" y="448463"/>
                    <a:pt x="276352" y="448150"/>
                  </a:cubicBezTo>
                  <a:close/>
                  <a:moveTo>
                    <a:pt x="535199" y="297507"/>
                  </a:moveTo>
                  <a:cubicBezTo>
                    <a:pt x="538446" y="297431"/>
                    <a:pt x="541676" y="298012"/>
                    <a:pt x="544698" y="299207"/>
                  </a:cubicBezTo>
                  <a:cubicBezTo>
                    <a:pt x="547720" y="300402"/>
                    <a:pt x="550474" y="302194"/>
                    <a:pt x="552796" y="304472"/>
                  </a:cubicBezTo>
                  <a:cubicBezTo>
                    <a:pt x="555122" y="306749"/>
                    <a:pt x="556968" y="309469"/>
                    <a:pt x="558227" y="312468"/>
                  </a:cubicBezTo>
                  <a:cubicBezTo>
                    <a:pt x="559485" y="315473"/>
                    <a:pt x="560135" y="318698"/>
                    <a:pt x="560135" y="321953"/>
                  </a:cubicBezTo>
                  <a:cubicBezTo>
                    <a:pt x="560135" y="325212"/>
                    <a:pt x="559485" y="328437"/>
                    <a:pt x="558227" y="331437"/>
                  </a:cubicBezTo>
                  <a:cubicBezTo>
                    <a:pt x="556968" y="334441"/>
                    <a:pt x="555122" y="337161"/>
                    <a:pt x="552796" y="339439"/>
                  </a:cubicBezTo>
                  <a:cubicBezTo>
                    <a:pt x="550474" y="341716"/>
                    <a:pt x="547720" y="343504"/>
                    <a:pt x="544698" y="344703"/>
                  </a:cubicBezTo>
                  <a:cubicBezTo>
                    <a:pt x="541676" y="345898"/>
                    <a:pt x="538446" y="346475"/>
                    <a:pt x="535199" y="346404"/>
                  </a:cubicBezTo>
                  <a:cubicBezTo>
                    <a:pt x="528939" y="346090"/>
                    <a:pt x="523042" y="343379"/>
                    <a:pt x="518720" y="338829"/>
                  </a:cubicBezTo>
                  <a:cubicBezTo>
                    <a:pt x="514402" y="334278"/>
                    <a:pt x="511993" y="328237"/>
                    <a:pt x="511993" y="321953"/>
                  </a:cubicBezTo>
                  <a:cubicBezTo>
                    <a:pt x="511993" y="315673"/>
                    <a:pt x="514402" y="309632"/>
                    <a:pt x="518720" y="305082"/>
                  </a:cubicBezTo>
                  <a:cubicBezTo>
                    <a:pt x="523042" y="300532"/>
                    <a:pt x="528939" y="297820"/>
                    <a:pt x="535199" y="297507"/>
                  </a:cubicBezTo>
                  <a:close/>
                  <a:moveTo>
                    <a:pt x="535199" y="6"/>
                  </a:moveTo>
                  <a:cubicBezTo>
                    <a:pt x="538446" y="-66"/>
                    <a:pt x="541676" y="512"/>
                    <a:pt x="544698" y="1709"/>
                  </a:cubicBezTo>
                  <a:cubicBezTo>
                    <a:pt x="547720" y="2904"/>
                    <a:pt x="550474" y="4694"/>
                    <a:pt x="552796" y="6971"/>
                  </a:cubicBezTo>
                  <a:cubicBezTo>
                    <a:pt x="555122" y="9249"/>
                    <a:pt x="556968" y="11969"/>
                    <a:pt x="558227" y="14971"/>
                  </a:cubicBezTo>
                  <a:cubicBezTo>
                    <a:pt x="559485" y="17974"/>
                    <a:pt x="560135" y="21198"/>
                    <a:pt x="560135" y="24456"/>
                  </a:cubicBezTo>
                  <a:cubicBezTo>
                    <a:pt x="560135" y="27713"/>
                    <a:pt x="559485" y="30938"/>
                    <a:pt x="558227" y="33940"/>
                  </a:cubicBezTo>
                  <a:cubicBezTo>
                    <a:pt x="556968" y="36943"/>
                    <a:pt x="555122" y="39662"/>
                    <a:pt x="552796" y="41940"/>
                  </a:cubicBezTo>
                  <a:cubicBezTo>
                    <a:pt x="550474" y="44217"/>
                    <a:pt x="547720" y="46007"/>
                    <a:pt x="544698" y="47203"/>
                  </a:cubicBezTo>
                  <a:cubicBezTo>
                    <a:pt x="541676" y="48399"/>
                    <a:pt x="538446" y="48978"/>
                    <a:pt x="535199" y="48905"/>
                  </a:cubicBezTo>
                  <a:cubicBezTo>
                    <a:pt x="528939" y="48592"/>
                    <a:pt x="523042" y="45880"/>
                    <a:pt x="518720" y="41329"/>
                  </a:cubicBezTo>
                  <a:cubicBezTo>
                    <a:pt x="514402" y="36778"/>
                    <a:pt x="511993" y="30737"/>
                    <a:pt x="511993" y="24456"/>
                  </a:cubicBezTo>
                  <a:cubicBezTo>
                    <a:pt x="511993" y="18174"/>
                    <a:pt x="514402" y="12133"/>
                    <a:pt x="518720" y="7582"/>
                  </a:cubicBezTo>
                  <a:cubicBezTo>
                    <a:pt x="523042" y="3031"/>
                    <a:pt x="528939" y="319"/>
                    <a:pt x="535199" y="6"/>
                  </a:cubicBezTo>
                  <a:close/>
                  <a:moveTo>
                    <a:pt x="23240" y="6"/>
                  </a:moveTo>
                  <a:cubicBezTo>
                    <a:pt x="29614" y="149"/>
                    <a:pt x="35679" y="2787"/>
                    <a:pt x="40137" y="7357"/>
                  </a:cubicBezTo>
                  <a:cubicBezTo>
                    <a:pt x="44595" y="11926"/>
                    <a:pt x="47091" y="18064"/>
                    <a:pt x="47091" y="24456"/>
                  </a:cubicBezTo>
                  <a:cubicBezTo>
                    <a:pt x="47091" y="30847"/>
                    <a:pt x="44595" y="36985"/>
                    <a:pt x="40137" y="41554"/>
                  </a:cubicBezTo>
                  <a:cubicBezTo>
                    <a:pt x="35679" y="46124"/>
                    <a:pt x="29614" y="48763"/>
                    <a:pt x="23240" y="48905"/>
                  </a:cubicBezTo>
                  <a:cubicBezTo>
                    <a:pt x="16982" y="48592"/>
                    <a:pt x="11083" y="45880"/>
                    <a:pt x="6764" y="41329"/>
                  </a:cubicBezTo>
                  <a:cubicBezTo>
                    <a:pt x="2445" y="36778"/>
                    <a:pt x="36" y="30737"/>
                    <a:pt x="36" y="24456"/>
                  </a:cubicBezTo>
                  <a:cubicBezTo>
                    <a:pt x="36" y="18174"/>
                    <a:pt x="2445" y="12133"/>
                    <a:pt x="6764" y="7582"/>
                  </a:cubicBezTo>
                  <a:cubicBezTo>
                    <a:pt x="11083" y="3031"/>
                    <a:pt x="16982" y="319"/>
                    <a:pt x="23240" y="6"/>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02DBEDEF-FD3B-464B-B96F-09FC66B2CEAB}"/>
                </a:ext>
                <a:ext uri="{C183D7F6-B498-43B3-948B-1728B52AA6E4}">
                  <adec:decorative xmlns:adec="http://schemas.microsoft.com/office/drawing/2017/decorative" val="1"/>
                </a:ext>
              </a:extLst>
            </p:cNvPr>
            <p:cNvSpPr/>
            <p:nvPr/>
          </p:nvSpPr>
          <p:spPr>
            <a:xfrm>
              <a:off x="3649170" y="2403811"/>
              <a:ext cx="561583" cy="497222"/>
            </a:xfrm>
            <a:custGeom>
              <a:avLst/>
              <a:gdLst>
                <a:gd name="connsiteX0" fmla="*/ 24795 w 561583"/>
                <a:gd name="connsiteY0" fmla="*/ 332854 h 497222"/>
                <a:gd name="connsiteX1" fmla="*/ 18983 w 561583"/>
                <a:gd name="connsiteY1" fmla="*/ 331082 h 497222"/>
                <a:gd name="connsiteX2" fmla="*/ 15131 w 561583"/>
                <a:gd name="connsiteY2" fmla="*/ 326378 h 497222"/>
                <a:gd name="connsiteX3" fmla="*/ 14538 w 561583"/>
                <a:gd name="connsiteY3" fmla="*/ 320319 h 497222"/>
                <a:gd name="connsiteX4" fmla="*/ 17404 w 561583"/>
                <a:gd name="connsiteY4" fmla="*/ 314950 h 497222"/>
                <a:gd name="connsiteX5" fmla="*/ 22762 w 561583"/>
                <a:gd name="connsiteY5" fmla="*/ 312084 h 497222"/>
                <a:gd name="connsiteX6" fmla="*/ 28806 w 561583"/>
                <a:gd name="connsiteY6" fmla="*/ 312686 h 497222"/>
                <a:gd name="connsiteX7" fmla="*/ 33497 w 561583"/>
                <a:gd name="connsiteY7" fmla="*/ 316551 h 497222"/>
                <a:gd name="connsiteX8" fmla="*/ 35253 w 561583"/>
                <a:gd name="connsiteY8" fmla="*/ 322379 h 497222"/>
                <a:gd name="connsiteX9" fmla="*/ 32166 w 561583"/>
                <a:gd name="connsiteY9" fmla="*/ 329754 h 497222"/>
                <a:gd name="connsiteX10" fmla="*/ 24795 w 561583"/>
                <a:gd name="connsiteY10" fmla="*/ 332816 h 497222"/>
                <a:gd name="connsiteX11" fmla="*/ 24795 w 561583"/>
                <a:gd name="connsiteY11" fmla="*/ 332854 h 497222"/>
                <a:gd name="connsiteX12" fmla="*/ 24795 w 561583"/>
                <a:gd name="connsiteY12" fmla="*/ 347235 h 497222"/>
                <a:gd name="connsiteX13" fmla="*/ 38570 w 561583"/>
                <a:gd name="connsiteY13" fmla="*/ 343049 h 497222"/>
                <a:gd name="connsiteX14" fmla="*/ 47703 w 561583"/>
                <a:gd name="connsiteY14" fmla="*/ 331893 h 497222"/>
                <a:gd name="connsiteX15" fmla="*/ 49114 w 561583"/>
                <a:gd name="connsiteY15" fmla="*/ 317532 h 497222"/>
                <a:gd name="connsiteX16" fmla="*/ 42328 w 561583"/>
                <a:gd name="connsiteY16" fmla="*/ 304802 h 497222"/>
                <a:gd name="connsiteX17" fmla="*/ 29632 w 561583"/>
                <a:gd name="connsiteY17" fmla="*/ 298000 h 497222"/>
                <a:gd name="connsiteX18" fmla="*/ 15306 w 561583"/>
                <a:gd name="connsiteY18" fmla="*/ 299416 h 497222"/>
                <a:gd name="connsiteX19" fmla="*/ 4179 w 561583"/>
                <a:gd name="connsiteY19" fmla="*/ 308570 h 497222"/>
                <a:gd name="connsiteX20" fmla="*/ 0 w 561583"/>
                <a:gd name="connsiteY20" fmla="*/ 322379 h 497222"/>
                <a:gd name="connsiteX21" fmla="*/ 7415 w 561583"/>
                <a:gd name="connsiteY21" fmla="*/ 339790 h 497222"/>
                <a:gd name="connsiteX22" fmla="*/ 24795 w 561583"/>
                <a:gd name="connsiteY22" fmla="*/ 347202 h 497222"/>
                <a:gd name="connsiteX23" fmla="*/ 24795 w 561583"/>
                <a:gd name="connsiteY23" fmla="*/ 347235 h 497222"/>
                <a:gd name="connsiteX24" fmla="*/ 277302 w 561583"/>
                <a:gd name="connsiteY24" fmla="*/ 185135 h 497222"/>
                <a:gd name="connsiteX25" fmla="*/ 271488 w 561583"/>
                <a:gd name="connsiteY25" fmla="*/ 183374 h 497222"/>
                <a:gd name="connsiteX26" fmla="*/ 267631 w 561583"/>
                <a:gd name="connsiteY26" fmla="*/ 178671 h 497222"/>
                <a:gd name="connsiteX27" fmla="*/ 267031 w 561583"/>
                <a:gd name="connsiteY27" fmla="*/ 172613 h 497222"/>
                <a:gd name="connsiteX28" fmla="*/ 269890 w 561583"/>
                <a:gd name="connsiteY28" fmla="*/ 167241 h 497222"/>
                <a:gd name="connsiteX29" fmla="*/ 275245 w 561583"/>
                <a:gd name="connsiteY29" fmla="*/ 164369 h 497222"/>
                <a:gd name="connsiteX30" fmla="*/ 281289 w 561583"/>
                <a:gd name="connsiteY30" fmla="*/ 164963 h 497222"/>
                <a:gd name="connsiteX31" fmla="*/ 285985 w 561583"/>
                <a:gd name="connsiteY31" fmla="*/ 168825 h 497222"/>
                <a:gd name="connsiteX32" fmla="*/ 287748 w 561583"/>
                <a:gd name="connsiteY32" fmla="*/ 174651 h 497222"/>
                <a:gd name="connsiteX33" fmla="*/ 284666 w 561583"/>
                <a:gd name="connsiteY33" fmla="*/ 182026 h 497222"/>
                <a:gd name="connsiteX34" fmla="*/ 277302 w 561583"/>
                <a:gd name="connsiteY34" fmla="*/ 185099 h 497222"/>
                <a:gd name="connsiteX35" fmla="*/ 277302 w 561583"/>
                <a:gd name="connsiteY35" fmla="*/ 185135 h 497222"/>
                <a:gd name="connsiteX36" fmla="*/ 277302 w 561583"/>
                <a:gd name="connsiteY36" fmla="*/ 199519 h 497222"/>
                <a:gd name="connsiteX37" fmla="*/ 291084 w 561583"/>
                <a:gd name="connsiteY37" fmla="*/ 195328 h 497222"/>
                <a:gd name="connsiteX38" fmla="*/ 300220 w 561583"/>
                <a:gd name="connsiteY38" fmla="*/ 184167 h 497222"/>
                <a:gd name="connsiteX39" fmla="*/ 301632 w 561583"/>
                <a:gd name="connsiteY39" fmla="*/ 169799 h 497222"/>
                <a:gd name="connsiteX40" fmla="*/ 294843 w 561583"/>
                <a:gd name="connsiteY40" fmla="*/ 157066 h 497222"/>
                <a:gd name="connsiteX41" fmla="*/ 282141 w 561583"/>
                <a:gd name="connsiteY41" fmla="*/ 150260 h 497222"/>
                <a:gd name="connsiteX42" fmla="*/ 267809 w 561583"/>
                <a:gd name="connsiteY42" fmla="*/ 151675 h 497222"/>
                <a:gd name="connsiteX43" fmla="*/ 256675 w 561583"/>
                <a:gd name="connsiteY43" fmla="*/ 160834 h 497222"/>
                <a:gd name="connsiteX44" fmla="*/ 252495 w 561583"/>
                <a:gd name="connsiteY44" fmla="*/ 174651 h 497222"/>
                <a:gd name="connsiteX45" fmla="*/ 259910 w 561583"/>
                <a:gd name="connsiteY45" fmla="*/ 192074 h 497222"/>
                <a:gd name="connsiteX46" fmla="*/ 277302 w 561583"/>
                <a:gd name="connsiteY46" fmla="*/ 199483 h 497222"/>
                <a:gd name="connsiteX47" fmla="*/ 277302 w 561583"/>
                <a:gd name="connsiteY47" fmla="*/ 199519 h 497222"/>
                <a:gd name="connsiteX48" fmla="*/ 277302 w 561583"/>
                <a:gd name="connsiteY48" fmla="*/ 482841 h 497222"/>
                <a:gd name="connsiteX49" fmla="*/ 271487 w 561583"/>
                <a:gd name="connsiteY49" fmla="*/ 481078 h 497222"/>
                <a:gd name="connsiteX50" fmla="*/ 267629 w 561583"/>
                <a:gd name="connsiteY50" fmla="*/ 476374 h 497222"/>
                <a:gd name="connsiteX51" fmla="*/ 267031 w 561583"/>
                <a:gd name="connsiteY51" fmla="*/ 470315 h 497222"/>
                <a:gd name="connsiteX52" fmla="*/ 269894 w 561583"/>
                <a:gd name="connsiteY52" fmla="*/ 464942 h 497222"/>
                <a:gd name="connsiteX53" fmla="*/ 275252 w 561583"/>
                <a:gd name="connsiteY53" fmla="*/ 462072 h 497222"/>
                <a:gd name="connsiteX54" fmla="*/ 281297 w 561583"/>
                <a:gd name="connsiteY54" fmla="*/ 462673 h 497222"/>
                <a:gd name="connsiteX55" fmla="*/ 285990 w 561583"/>
                <a:gd name="connsiteY55" fmla="*/ 466538 h 497222"/>
                <a:gd name="connsiteX56" fmla="*/ 287748 w 561583"/>
                <a:gd name="connsiteY56" fmla="*/ 472367 h 497222"/>
                <a:gd name="connsiteX57" fmla="*/ 284662 w 561583"/>
                <a:gd name="connsiteY57" fmla="*/ 479737 h 497222"/>
                <a:gd name="connsiteX58" fmla="*/ 277302 w 561583"/>
                <a:gd name="connsiteY58" fmla="*/ 482804 h 497222"/>
                <a:gd name="connsiteX59" fmla="*/ 277302 w 561583"/>
                <a:gd name="connsiteY59" fmla="*/ 482841 h 497222"/>
                <a:gd name="connsiteX60" fmla="*/ 277302 w 561583"/>
                <a:gd name="connsiteY60" fmla="*/ 497223 h 497222"/>
                <a:gd name="connsiteX61" fmla="*/ 291085 w 561583"/>
                <a:gd name="connsiteY61" fmla="*/ 493032 h 497222"/>
                <a:gd name="connsiteX62" fmla="*/ 300222 w 561583"/>
                <a:gd name="connsiteY62" fmla="*/ 481872 h 497222"/>
                <a:gd name="connsiteX63" fmla="*/ 301631 w 561583"/>
                <a:gd name="connsiteY63" fmla="*/ 467499 h 497222"/>
                <a:gd name="connsiteX64" fmla="*/ 294839 w 561583"/>
                <a:gd name="connsiteY64" fmla="*/ 454768 h 497222"/>
                <a:gd name="connsiteX65" fmla="*/ 282134 w 561583"/>
                <a:gd name="connsiteY65" fmla="*/ 447962 h 497222"/>
                <a:gd name="connsiteX66" fmla="*/ 267800 w 561583"/>
                <a:gd name="connsiteY66" fmla="*/ 449383 h 497222"/>
                <a:gd name="connsiteX67" fmla="*/ 256669 w 561583"/>
                <a:gd name="connsiteY67" fmla="*/ 458550 h 497222"/>
                <a:gd name="connsiteX68" fmla="*/ 252495 w 561583"/>
                <a:gd name="connsiteY68" fmla="*/ 472367 h 497222"/>
                <a:gd name="connsiteX69" fmla="*/ 259914 w 561583"/>
                <a:gd name="connsiteY69" fmla="*/ 489786 h 497222"/>
                <a:gd name="connsiteX70" fmla="*/ 277302 w 561583"/>
                <a:gd name="connsiteY70" fmla="*/ 497189 h 497222"/>
                <a:gd name="connsiteX71" fmla="*/ 277302 w 561583"/>
                <a:gd name="connsiteY71" fmla="*/ 497223 h 497222"/>
                <a:gd name="connsiteX72" fmla="*/ 536765 w 561583"/>
                <a:gd name="connsiteY72" fmla="*/ 332854 h 497222"/>
                <a:gd name="connsiteX73" fmla="*/ 530951 w 561583"/>
                <a:gd name="connsiteY73" fmla="*/ 331091 h 497222"/>
                <a:gd name="connsiteX74" fmla="*/ 527092 w 561583"/>
                <a:gd name="connsiteY74" fmla="*/ 326386 h 497222"/>
                <a:gd name="connsiteX75" fmla="*/ 526496 w 561583"/>
                <a:gd name="connsiteY75" fmla="*/ 320324 h 497222"/>
                <a:gd name="connsiteX76" fmla="*/ 529359 w 561583"/>
                <a:gd name="connsiteY76" fmla="*/ 314955 h 497222"/>
                <a:gd name="connsiteX77" fmla="*/ 534715 w 561583"/>
                <a:gd name="connsiteY77" fmla="*/ 312084 h 497222"/>
                <a:gd name="connsiteX78" fmla="*/ 540762 w 561583"/>
                <a:gd name="connsiteY78" fmla="*/ 312682 h 497222"/>
                <a:gd name="connsiteX79" fmla="*/ 545455 w 561583"/>
                <a:gd name="connsiteY79" fmla="*/ 316551 h 497222"/>
                <a:gd name="connsiteX80" fmla="*/ 547210 w 561583"/>
                <a:gd name="connsiteY80" fmla="*/ 322379 h 497222"/>
                <a:gd name="connsiteX81" fmla="*/ 544125 w 561583"/>
                <a:gd name="connsiteY81" fmla="*/ 329745 h 497222"/>
                <a:gd name="connsiteX82" fmla="*/ 536765 w 561583"/>
                <a:gd name="connsiteY82" fmla="*/ 332816 h 497222"/>
                <a:gd name="connsiteX83" fmla="*/ 536765 w 561583"/>
                <a:gd name="connsiteY83" fmla="*/ 332854 h 497222"/>
                <a:gd name="connsiteX84" fmla="*/ 536765 w 561583"/>
                <a:gd name="connsiteY84" fmla="*/ 347235 h 497222"/>
                <a:gd name="connsiteX85" fmla="*/ 550540 w 561583"/>
                <a:gd name="connsiteY85" fmla="*/ 343049 h 497222"/>
                <a:gd name="connsiteX86" fmla="*/ 559672 w 561583"/>
                <a:gd name="connsiteY86" fmla="*/ 331893 h 497222"/>
                <a:gd name="connsiteX87" fmla="*/ 561084 w 561583"/>
                <a:gd name="connsiteY87" fmla="*/ 317532 h 497222"/>
                <a:gd name="connsiteX88" fmla="*/ 554299 w 561583"/>
                <a:gd name="connsiteY88" fmla="*/ 304802 h 497222"/>
                <a:gd name="connsiteX89" fmla="*/ 541604 w 561583"/>
                <a:gd name="connsiteY89" fmla="*/ 298000 h 497222"/>
                <a:gd name="connsiteX90" fmla="*/ 527275 w 561583"/>
                <a:gd name="connsiteY90" fmla="*/ 299416 h 497222"/>
                <a:gd name="connsiteX91" fmla="*/ 516147 w 561583"/>
                <a:gd name="connsiteY91" fmla="*/ 308570 h 497222"/>
                <a:gd name="connsiteX92" fmla="*/ 511971 w 561583"/>
                <a:gd name="connsiteY92" fmla="*/ 322379 h 497222"/>
                <a:gd name="connsiteX93" fmla="*/ 519385 w 561583"/>
                <a:gd name="connsiteY93" fmla="*/ 339790 h 497222"/>
                <a:gd name="connsiteX94" fmla="*/ 536765 w 561583"/>
                <a:gd name="connsiteY94" fmla="*/ 347202 h 497222"/>
                <a:gd name="connsiteX95" fmla="*/ 536765 w 561583"/>
                <a:gd name="connsiteY95" fmla="*/ 347235 h 497222"/>
                <a:gd name="connsiteX96" fmla="*/ 536765 w 561583"/>
                <a:gd name="connsiteY96" fmla="*/ 35353 h 497222"/>
                <a:gd name="connsiteX97" fmla="*/ 530951 w 561583"/>
                <a:gd name="connsiteY97" fmla="*/ 33591 h 497222"/>
                <a:gd name="connsiteX98" fmla="*/ 527092 w 561583"/>
                <a:gd name="connsiteY98" fmla="*/ 28886 h 497222"/>
                <a:gd name="connsiteX99" fmla="*/ 526496 w 561583"/>
                <a:gd name="connsiteY99" fmla="*/ 22826 h 497222"/>
                <a:gd name="connsiteX100" fmla="*/ 529359 w 561583"/>
                <a:gd name="connsiteY100" fmla="*/ 17455 h 497222"/>
                <a:gd name="connsiteX101" fmla="*/ 534715 w 561583"/>
                <a:gd name="connsiteY101" fmla="*/ 14585 h 497222"/>
                <a:gd name="connsiteX102" fmla="*/ 540762 w 561583"/>
                <a:gd name="connsiteY102" fmla="*/ 15185 h 497222"/>
                <a:gd name="connsiteX103" fmla="*/ 545455 w 561583"/>
                <a:gd name="connsiteY103" fmla="*/ 19051 h 497222"/>
                <a:gd name="connsiteX104" fmla="*/ 547210 w 561583"/>
                <a:gd name="connsiteY104" fmla="*/ 24881 h 497222"/>
                <a:gd name="connsiteX105" fmla="*/ 544125 w 561583"/>
                <a:gd name="connsiteY105" fmla="*/ 32248 h 497222"/>
                <a:gd name="connsiteX106" fmla="*/ 536765 w 561583"/>
                <a:gd name="connsiteY106" fmla="*/ 35317 h 497222"/>
                <a:gd name="connsiteX107" fmla="*/ 536765 w 561583"/>
                <a:gd name="connsiteY107" fmla="*/ 35353 h 497222"/>
                <a:gd name="connsiteX108" fmla="*/ 536765 w 561583"/>
                <a:gd name="connsiteY108" fmla="*/ 49737 h 497222"/>
                <a:gd name="connsiteX109" fmla="*/ 550552 w 561583"/>
                <a:gd name="connsiteY109" fmla="*/ 45551 h 497222"/>
                <a:gd name="connsiteX110" fmla="*/ 559692 w 561583"/>
                <a:gd name="connsiteY110" fmla="*/ 34391 h 497222"/>
                <a:gd name="connsiteX111" fmla="*/ 561109 w 561583"/>
                <a:gd name="connsiteY111" fmla="*/ 20020 h 497222"/>
                <a:gd name="connsiteX112" fmla="*/ 554320 w 561583"/>
                <a:gd name="connsiteY112" fmla="*/ 7284 h 497222"/>
                <a:gd name="connsiteX113" fmla="*/ 541612 w 561583"/>
                <a:gd name="connsiteY113" fmla="*/ 477 h 497222"/>
                <a:gd name="connsiteX114" fmla="*/ 527279 w 561583"/>
                <a:gd name="connsiteY114" fmla="*/ 1895 h 497222"/>
                <a:gd name="connsiteX115" fmla="*/ 516147 w 561583"/>
                <a:gd name="connsiteY115" fmla="*/ 11060 h 497222"/>
                <a:gd name="connsiteX116" fmla="*/ 511971 w 561583"/>
                <a:gd name="connsiteY116" fmla="*/ 24881 h 497222"/>
                <a:gd name="connsiteX117" fmla="*/ 519385 w 561583"/>
                <a:gd name="connsiteY117" fmla="*/ 42292 h 497222"/>
                <a:gd name="connsiteX118" fmla="*/ 536765 w 561583"/>
                <a:gd name="connsiteY118" fmla="*/ 49701 h 497222"/>
                <a:gd name="connsiteX119" fmla="*/ 536765 w 561583"/>
                <a:gd name="connsiteY119" fmla="*/ 49737 h 497222"/>
                <a:gd name="connsiteX120" fmla="*/ 24795 w 561583"/>
                <a:gd name="connsiteY120" fmla="*/ 35353 h 497222"/>
                <a:gd name="connsiteX121" fmla="*/ 18983 w 561583"/>
                <a:gd name="connsiteY121" fmla="*/ 33585 h 497222"/>
                <a:gd name="connsiteX122" fmla="*/ 15131 w 561583"/>
                <a:gd name="connsiteY122" fmla="*/ 28878 h 497222"/>
                <a:gd name="connsiteX123" fmla="*/ 14538 w 561583"/>
                <a:gd name="connsiteY123" fmla="*/ 22818 h 497222"/>
                <a:gd name="connsiteX124" fmla="*/ 17404 w 561583"/>
                <a:gd name="connsiteY124" fmla="*/ 17451 h 497222"/>
                <a:gd name="connsiteX125" fmla="*/ 22762 w 561583"/>
                <a:gd name="connsiteY125" fmla="*/ 14584 h 497222"/>
                <a:gd name="connsiteX126" fmla="*/ 28806 w 561583"/>
                <a:gd name="connsiteY126" fmla="*/ 15186 h 497222"/>
                <a:gd name="connsiteX127" fmla="*/ 33497 w 561583"/>
                <a:gd name="connsiteY127" fmla="*/ 19053 h 497222"/>
                <a:gd name="connsiteX128" fmla="*/ 35253 w 561583"/>
                <a:gd name="connsiteY128" fmla="*/ 24881 h 497222"/>
                <a:gd name="connsiteX129" fmla="*/ 32163 w 561583"/>
                <a:gd name="connsiteY129" fmla="*/ 32252 h 497222"/>
                <a:gd name="connsiteX130" fmla="*/ 24795 w 561583"/>
                <a:gd name="connsiteY130" fmla="*/ 35317 h 497222"/>
                <a:gd name="connsiteX131" fmla="*/ 24795 w 561583"/>
                <a:gd name="connsiteY131" fmla="*/ 35353 h 497222"/>
                <a:gd name="connsiteX132" fmla="*/ 24795 w 561583"/>
                <a:gd name="connsiteY132" fmla="*/ 49737 h 497222"/>
                <a:gd name="connsiteX133" fmla="*/ 38582 w 561583"/>
                <a:gd name="connsiteY133" fmla="*/ 45551 h 497222"/>
                <a:gd name="connsiteX134" fmla="*/ 47724 w 561583"/>
                <a:gd name="connsiteY134" fmla="*/ 34391 h 497222"/>
                <a:gd name="connsiteX135" fmla="*/ 49138 w 561583"/>
                <a:gd name="connsiteY135" fmla="*/ 20020 h 497222"/>
                <a:gd name="connsiteX136" fmla="*/ 42348 w 561583"/>
                <a:gd name="connsiteY136" fmla="*/ 7284 h 497222"/>
                <a:gd name="connsiteX137" fmla="*/ 29644 w 561583"/>
                <a:gd name="connsiteY137" fmla="*/ 477 h 497222"/>
                <a:gd name="connsiteX138" fmla="*/ 15308 w 561583"/>
                <a:gd name="connsiteY138" fmla="*/ 1895 h 497222"/>
                <a:gd name="connsiteX139" fmla="*/ 4176 w 561583"/>
                <a:gd name="connsiteY139" fmla="*/ 11060 h 497222"/>
                <a:gd name="connsiteX140" fmla="*/ 0 w 561583"/>
                <a:gd name="connsiteY140" fmla="*/ 24881 h 497222"/>
                <a:gd name="connsiteX141" fmla="*/ 7415 w 561583"/>
                <a:gd name="connsiteY141" fmla="*/ 42292 h 497222"/>
                <a:gd name="connsiteX142" fmla="*/ 24795 w 561583"/>
                <a:gd name="connsiteY142" fmla="*/ 49701 h 497222"/>
                <a:gd name="connsiteX143" fmla="*/ 24795 w 561583"/>
                <a:gd name="connsiteY143" fmla="*/ 49737 h 4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61583" h="497222">
                  <a:moveTo>
                    <a:pt x="24795" y="332854"/>
                  </a:moveTo>
                  <a:cubicBezTo>
                    <a:pt x="22726" y="332854"/>
                    <a:pt x="20703" y="332235"/>
                    <a:pt x="18983" y="331082"/>
                  </a:cubicBezTo>
                  <a:cubicBezTo>
                    <a:pt x="17263" y="329933"/>
                    <a:pt x="15923" y="328295"/>
                    <a:pt x="15131" y="326378"/>
                  </a:cubicBezTo>
                  <a:cubicBezTo>
                    <a:pt x="14340" y="324460"/>
                    <a:pt x="14134" y="322350"/>
                    <a:pt x="14538" y="320319"/>
                  </a:cubicBezTo>
                  <a:cubicBezTo>
                    <a:pt x="14943" y="318285"/>
                    <a:pt x="15940" y="316417"/>
                    <a:pt x="17404" y="314950"/>
                  </a:cubicBezTo>
                  <a:cubicBezTo>
                    <a:pt x="18868" y="313484"/>
                    <a:pt x="20733" y="312485"/>
                    <a:pt x="22762" y="312084"/>
                  </a:cubicBezTo>
                  <a:cubicBezTo>
                    <a:pt x="24792" y="311679"/>
                    <a:pt x="26895" y="311888"/>
                    <a:pt x="28806" y="312686"/>
                  </a:cubicBezTo>
                  <a:cubicBezTo>
                    <a:pt x="30717" y="313480"/>
                    <a:pt x="32349" y="314825"/>
                    <a:pt x="33497" y="316551"/>
                  </a:cubicBezTo>
                  <a:cubicBezTo>
                    <a:pt x="34645" y="318276"/>
                    <a:pt x="35256" y="320307"/>
                    <a:pt x="35253" y="322379"/>
                  </a:cubicBezTo>
                  <a:cubicBezTo>
                    <a:pt x="35234" y="325149"/>
                    <a:pt x="34125" y="327802"/>
                    <a:pt x="32166" y="329754"/>
                  </a:cubicBezTo>
                  <a:cubicBezTo>
                    <a:pt x="30208" y="331709"/>
                    <a:pt x="27559" y="332808"/>
                    <a:pt x="24795" y="332816"/>
                  </a:cubicBezTo>
                  <a:lnTo>
                    <a:pt x="24795" y="332854"/>
                  </a:lnTo>
                  <a:close/>
                  <a:moveTo>
                    <a:pt x="24795" y="347235"/>
                  </a:moveTo>
                  <a:cubicBezTo>
                    <a:pt x="29699" y="347235"/>
                    <a:pt x="34493" y="345777"/>
                    <a:pt x="38570" y="343049"/>
                  </a:cubicBezTo>
                  <a:cubicBezTo>
                    <a:pt x="42648" y="340316"/>
                    <a:pt x="45826" y="336435"/>
                    <a:pt x="47703" y="331893"/>
                  </a:cubicBezTo>
                  <a:cubicBezTo>
                    <a:pt x="49579" y="327351"/>
                    <a:pt x="50070" y="322354"/>
                    <a:pt x="49114" y="317532"/>
                  </a:cubicBezTo>
                  <a:cubicBezTo>
                    <a:pt x="48157" y="312707"/>
                    <a:pt x="45795" y="308278"/>
                    <a:pt x="42328" y="304802"/>
                  </a:cubicBezTo>
                  <a:cubicBezTo>
                    <a:pt x="38860" y="301325"/>
                    <a:pt x="34442" y="298961"/>
                    <a:pt x="29632" y="298000"/>
                  </a:cubicBezTo>
                  <a:cubicBezTo>
                    <a:pt x="24823" y="297043"/>
                    <a:pt x="19837" y="297536"/>
                    <a:pt x="15306" y="299416"/>
                  </a:cubicBezTo>
                  <a:cubicBezTo>
                    <a:pt x="10776" y="301296"/>
                    <a:pt x="6903" y="304484"/>
                    <a:pt x="4179" y="308570"/>
                  </a:cubicBezTo>
                  <a:cubicBezTo>
                    <a:pt x="1454" y="312657"/>
                    <a:pt x="0" y="317461"/>
                    <a:pt x="0" y="322379"/>
                  </a:cubicBezTo>
                  <a:cubicBezTo>
                    <a:pt x="136" y="328926"/>
                    <a:pt x="2794" y="335164"/>
                    <a:pt x="7415" y="339790"/>
                  </a:cubicBezTo>
                  <a:cubicBezTo>
                    <a:pt x="12037" y="344419"/>
                    <a:pt x="18265" y="347072"/>
                    <a:pt x="24795" y="347202"/>
                  </a:cubicBezTo>
                  <a:lnTo>
                    <a:pt x="24795" y="347235"/>
                  </a:lnTo>
                  <a:close/>
                  <a:moveTo>
                    <a:pt x="277302" y="185135"/>
                  </a:moveTo>
                  <a:cubicBezTo>
                    <a:pt x="275233" y="185137"/>
                    <a:pt x="273209" y="184525"/>
                    <a:pt x="271488" y="183374"/>
                  </a:cubicBezTo>
                  <a:cubicBezTo>
                    <a:pt x="269766" y="182224"/>
                    <a:pt x="268424" y="180587"/>
                    <a:pt x="267631" y="178671"/>
                  </a:cubicBezTo>
                  <a:cubicBezTo>
                    <a:pt x="266837" y="176756"/>
                    <a:pt x="266628" y="174647"/>
                    <a:pt x="267031" y="172613"/>
                  </a:cubicBezTo>
                  <a:cubicBezTo>
                    <a:pt x="267433" y="170578"/>
                    <a:pt x="268428" y="168709"/>
                    <a:pt x="269890" y="167241"/>
                  </a:cubicBezTo>
                  <a:cubicBezTo>
                    <a:pt x="271352" y="165774"/>
                    <a:pt x="273216" y="164774"/>
                    <a:pt x="275245" y="164369"/>
                  </a:cubicBezTo>
                  <a:cubicBezTo>
                    <a:pt x="277274" y="163963"/>
                    <a:pt x="279377" y="164170"/>
                    <a:pt x="281289" y="164963"/>
                  </a:cubicBezTo>
                  <a:cubicBezTo>
                    <a:pt x="283201" y="165756"/>
                    <a:pt x="284835" y="167100"/>
                    <a:pt x="285985" y="168825"/>
                  </a:cubicBezTo>
                  <a:cubicBezTo>
                    <a:pt x="287135" y="170549"/>
                    <a:pt x="287748" y="172577"/>
                    <a:pt x="287748" y="174651"/>
                  </a:cubicBezTo>
                  <a:cubicBezTo>
                    <a:pt x="287729" y="177420"/>
                    <a:pt x="286621" y="180070"/>
                    <a:pt x="284666" y="182026"/>
                  </a:cubicBezTo>
                  <a:cubicBezTo>
                    <a:pt x="282710" y="183982"/>
                    <a:pt x="280064" y="185086"/>
                    <a:pt x="277302" y="185099"/>
                  </a:cubicBezTo>
                  <a:lnTo>
                    <a:pt x="277302" y="185135"/>
                  </a:lnTo>
                  <a:close/>
                  <a:moveTo>
                    <a:pt x="277302" y="199519"/>
                  </a:moveTo>
                  <a:cubicBezTo>
                    <a:pt x="282208" y="199519"/>
                    <a:pt x="287004" y="198061"/>
                    <a:pt x="291084" y="195328"/>
                  </a:cubicBezTo>
                  <a:cubicBezTo>
                    <a:pt x="295163" y="192595"/>
                    <a:pt x="298343" y="188711"/>
                    <a:pt x="300220" y="184167"/>
                  </a:cubicBezTo>
                  <a:cubicBezTo>
                    <a:pt x="302098" y="179623"/>
                    <a:pt x="302589" y="174623"/>
                    <a:pt x="301632" y="169799"/>
                  </a:cubicBezTo>
                  <a:cubicBezTo>
                    <a:pt x="300675" y="164975"/>
                    <a:pt x="298312" y="160544"/>
                    <a:pt x="294843" y="157066"/>
                  </a:cubicBezTo>
                  <a:cubicBezTo>
                    <a:pt x="291374" y="153588"/>
                    <a:pt x="286954" y="151220"/>
                    <a:pt x="282141" y="150260"/>
                  </a:cubicBezTo>
                  <a:cubicBezTo>
                    <a:pt x="277329" y="149301"/>
                    <a:pt x="272341" y="149793"/>
                    <a:pt x="267809" y="151675"/>
                  </a:cubicBezTo>
                  <a:cubicBezTo>
                    <a:pt x="263276" y="153557"/>
                    <a:pt x="259401" y="156745"/>
                    <a:pt x="256675" y="160834"/>
                  </a:cubicBezTo>
                  <a:cubicBezTo>
                    <a:pt x="253949" y="164924"/>
                    <a:pt x="252495" y="169732"/>
                    <a:pt x="252495" y="174651"/>
                  </a:cubicBezTo>
                  <a:cubicBezTo>
                    <a:pt x="252628" y="181201"/>
                    <a:pt x="255286" y="187445"/>
                    <a:pt x="259910" y="192074"/>
                  </a:cubicBezTo>
                  <a:cubicBezTo>
                    <a:pt x="264535" y="196703"/>
                    <a:pt x="270767" y="199359"/>
                    <a:pt x="277302" y="199483"/>
                  </a:cubicBezTo>
                  <a:lnTo>
                    <a:pt x="277302" y="199519"/>
                  </a:lnTo>
                  <a:close/>
                  <a:moveTo>
                    <a:pt x="277302" y="482841"/>
                  </a:moveTo>
                  <a:cubicBezTo>
                    <a:pt x="275232" y="482841"/>
                    <a:pt x="273209" y="482231"/>
                    <a:pt x="271487" y="481078"/>
                  </a:cubicBezTo>
                  <a:cubicBezTo>
                    <a:pt x="269765" y="479929"/>
                    <a:pt x="268423" y="478291"/>
                    <a:pt x="267629" y="476374"/>
                  </a:cubicBezTo>
                  <a:cubicBezTo>
                    <a:pt x="266836" y="474456"/>
                    <a:pt x="266628" y="472350"/>
                    <a:pt x="267031" y="470315"/>
                  </a:cubicBezTo>
                  <a:cubicBezTo>
                    <a:pt x="267435" y="468281"/>
                    <a:pt x="268431" y="466409"/>
                    <a:pt x="269894" y="464942"/>
                  </a:cubicBezTo>
                  <a:cubicBezTo>
                    <a:pt x="271358" y="463476"/>
                    <a:pt x="273222" y="462477"/>
                    <a:pt x="275252" y="462072"/>
                  </a:cubicBezTo>
                  <a:cubicBezTo>
                    <a:pt x="277282" y="461666"/>
                    <a:pt x="279386" y="461875"/>
                    <a:pt x="281297" y="462673"/>
                  </a:cubicBezTo>
                  <a:cubicBezTo>
                    <a:pt x="283209" y="463467"/>
                    <a:pt x="284842" y="464813"/>
                    <a:pt x="285990" y="466538"/>
                  </a:cubicBezTo>
                  <a:cubicBezTo>
                    <a:pt x="287139" y="468264"/>
                    <a:pt x="287751" y="470294"/>
                    <a:pt x="287748" y="472367"/>
                  </a:cubicBezTo>
                  <a:cubicBezTo>
                    <a:pt x="287726" y="475137"/>
                    <a:pt x="286617" y="477782"/>
                    <a:pt x="284662" y="479737"/>
                  </a:cubicBezTo>
                  <a:cubicBezTo>
                    <a:pt x="282706" y="481688"/>
                    <a:pt x="280062" y="482791"/>
                    <a:pt x="277302" y="482804"/>
                  </a:cubicBezTo>
                  <a:lnTo>
                    <a:pt x="277302" y="482841"/>
                  </a:lnTo>
                  <a:close/>
                  <a:moveTo>
                    <a:pt x="277302" y="497223"/>
                  </a:moveTo>
                  <a:cubicBezTo>
                    <a:pt x="282209" y="497223"/>
                    <a:pt x="287005" y="495764"/>
                    <a:pt x="291085" y="493032"/>
                  </a:cubicBezTo>
                  <a:cubicBezTo>
                    <a:pt x="295165" y="490299"/>
                    <a:pt x="298344" y="486414"/>
                    <a:pt x="300222" y="481872"/>
                  </a:cubicBezTo>
                  <a:cubicBezTo>
                    <a:pt x="302099" y="477326"/>
                    <a:pt x="302589" y="472325"/>
                    <a:pt x="301631" y="467499"/>
                  </a:cubicBezTo>
                  <a:cubicBezTo>
                    <a:pt x="300673" y="462678"/>
                    <a:pt x="298309" y="458245"/>
                    <a:pt x="294839" y="454768"/>
                  </a:cubicBezTo>
                  <a:cubicBezTo>
                    <a:pt x="291368" y="451288"/>
                    <a:pt x="286947" y="448923"/>
                    <a:pt x="282134" y="447962"/>
                  </a:cubicBezTo>
                  <a:cubicBezTo>
                    <a:pt x="277321" y="447005"/>
                    <a:pt x="272333" y="447498"/>
                    <a:pt x="267800" y="449383"/>
                  </a:cubicBezTo>
                  <a:cubicBezTo>
                    <a:pt x="263267" y="451267"/>
                    <a:pt x="259394" y="454459"/>
                    <a:pt x="256669" y="458550"/>
                  </a:cubicBezTo>
                  <a:cubicBezTo>
                    <a:pt x="253945" y="462640"/>
                    <a:pt x="252492" y="467449"/>
                    <a:pt x="252495" y="472367"/>
                  </a:cubicBezTo>
                  <a:cubicBezTo>
                    <a:pt x="252631" y="478918"/>
                    <a:pt x="255290" y="485156"/>
                    <a:pt x="259914" y="489786"/>
                  </a:cubicBezTo>
                  <a:cubicBezTo>
                    <a:pt x="264539" y="494411"/>
                    <a:pt x="270769" y="497064"/>
                    <a:pt x="277302" y="497189"/>
                  </a:cubicBezTo>
                  <a:lnTo>
                    <a:pt x="277302" y="497223"/>
                  </a:lnTo>
                  <a:close/>
                  <a:moveTo>
                    <a:pt x="536765" y="332854"/>
                  </a:moveTo>
                  <a:cubicBezTo>
                    <a:pt x="534694" y="332854"/>
                    <a:pt x="532672" y="332240"/>
                    <a:pt x="530951" y="331091"/>
                  </a:cubicBezTo>
                  <a:cubicBezTo>
                    <a:pt x="529230" y="329937"/>
                    <a:pt x="527883" y="328300"/>
                    <a:pt x="527092" y="326386"/>
                  </a:cubicBezTo>
                  <a:cubicBezTo>
                    <a:pt x="526300" y="324468"/>
                    <a:pt x="526091" y="322358"/>
                    <a:pt x="526496" y="320324"/>
                  </a:cubicBezTo>
                  <a:cubicBezTo>
                    <a:pt x="526896" y="318289"/>
                    <a:pt x="527896" y="316421"/>
                    <a:pt x="529359" y="314955"/>
                  </a:cubicBezTo>
                  <a:cubicBezTo>
                    <a:pt x="530822" y="313488"/>
                    <a:pt x="532685" y="312489"/>
                    <a:pt x="534715" y="312084"/>
                  </a:cubicBezTo>
                  <a:cubicBezTo>
                    <a:pt x="536744" y="311679"/>
                    <a:pt x="538849" y="311888"/>
                    <a:pt x="540762" y="312682"/>
                  </a:cubicBezTo>
                  <a:cubicBezTo>
                    <a:pt x="542671" y="313480"/>
                    <a:pt x="544305" y="314825"/>
                    <a:pt x="545455" y="316551"/>
                  </a:cubicBezTo>
                  <a:cubicBezTo>
                    <a:pt x="546601" y="318276"/>
                    <a:pt x="547214" y="320307"/>
                    <a:pt x="547210" y="322379"/>
                  </a:cubicBezTo>
                  <a:cubicBezTo>
                    <a:pt x="547189" y="325145"/>
                    <a:pt x="546080" y="327794"/>
                    <a:pt x="544125" y="329745"/>
                  </a:cubicBezTo>
                  <a:cubicBezTo>
                    <a:pt x="542171" y="331701"/>
                    <a:pt x="539524" y="332804"/>
                    <a:pt x="536765" y="332816"/>
                  </a:cubicBezTo>
                  <a:lnTo>
                    <a:pt x="536765" y="332854"/>
                  </a:lnTo>
                  <a:close/>
                  <a:moveTo>
                    <a:pt x="536765" y="347235"/>
                  </a:moveTo>
                  <a:cubicBezTo>
                    <a:pt x="541671" y="347235"/>
                    <a:pt x="546464" y="345777"/>
                    <a:pt x="550540" y="343049"/>
                  </a:cubicBezTo>
                  <a:cubicBezTo>
                    <a:pt x="554616" y="340316"/>
                    <a:pt x="557796" y="336435"/>
                    <a:pt x="559672" y="331893"/>
                  </a:cubicBezTo>
                  <a:cubicBezTo>
                    <a:pt x="561547" y="327351"/>
                    <a:pt x="562039" y="322354"/>
                    <a:pt x="561084" y="317532"/>
                  </a:cubicBezTo>
                  <a:cubicBezTo>
                    <a:pt x="560126" y="312707"/>
                    <a:pt x="557767" y="308278"/>
                    <a:pt x="554299" y="304802"/>
                  </a:cubicBezTo>
                  <a:cubicBezTo>
                    <a:pt x="550832" y="301325"/>
                    <a:pt x="546414" y="298961"/>
                    <a:pt x="541604" y="298000"/>
                  </a:cubicBezTo>
                  <a:cubicBezTo>
                    <a:pt x="536794" y="297043"/>
                    <a:pt x="531805" y="297536"/>
                    <a:pt x="527275" y="299416"/>
                  </a:cubicBezTo>
                  <a:cubicBezTo>
                    <a:pt x="522744" y="301296"/>
                    <a:pt x="518873" y="304484"/>
                    <a:pt x="516147" y="308570"/>
                  </a:cubicBezTo>
                  <a:cubicBezTo>
                    <a:pt x="513425" y="312657"/>
                    <a:pt x="511971" y="317461"/>
                    <a:pt x="511971" y="322379"/>
                  </a:cubicBezTo>
                  <a:cubicBezTo>
                    <a:pt x="512108" y="328926"/>
                    <a:pt x="514763" y="335164"/>
                    <a:pt x="519385" y="339790"/>
                  </a:cubicBezTo>
                  <a:cubicBezTo>
                    <a:pt x="524007" y="344419"/>
                    <a:pt x="530234" y="347072"/>
                    <a:pt x="536765" y="347202"/>
                  </a:cubicBezTo>
                  <a:lnTo>
                    <a:pt x="536765" y="347235"/>
                  </a:lnTo>
                  <a:close/>
                  <a:moveTo>
                    <a:pt x="536765" y="35353"/>
                  </a:moveTo>
                  <a:cubicBezTo>
                    <a:pt x="534694" y="35355"/>
                    <a:pt x="532672" y="34742"/>
                    <a:pt x="530951" y="33591"/>
                  </a:cubicBezTo>
                  <a:cubicBezTo>
                    <a:pt x="529230" y="32440"/>
                    <a:pt x="527883" y="30802"/>
                    <a:pt x="527092" y="28886"/>
                  </a:cubicBezTo>
                  <a:cubicBezTo>
                    <a:pt x="526300" y="26970"/>
                    <a:pt x="526091" y="24861"/>
                    <a:pt x="526496" y="22826"/>
                  </a:cubicBezTo>
                  <a:cubicBezTo>
                    <a:pt x="526896" y="20791"/>
                    <a:pt x="527896" y="18922"/>
                    <a:pt x="529359" y="17455"/>
                  </a:cubicBezTo>
                  <a:cubicBezTo>
                    <a:pt x="530822" y="15988"/>
                    <a:pt x="532685" y="14989"/>
                    <a:pt x="534715" y="14585"/>
                  </a:cubicBezTo>
                  <a:cubicBezTo>
                    <a:pt x="536744" y="14181"/>
                    <a:pt x="538849" y="14389"/>
                    <a:pt x="540762" y="15185"/>
                  </a:cubicBezTo>
                  <a:cubicBezTo>
                    <a:pt x="542671" y="15980"/>
                    <a:pt x="544305" y="17325"/>
                    <a:pt x="545455" y="19051"/>
                  </a:cubicBezTo>
                  <a:cubicBezTo>
                    <a:pt x="546601" y="20777"/>
                    <a:pt x="547214" y="22806"/>
                    <a:pt x="547210" y="24881"/>
                  </a:cubicBezTo>
                  <a:cubicBezTo>
                    <a:pt x="547189" y="27648"/>
                    <a:pt x="546080" y="30295"/>
                    <a:pt x="544125" y="32248"/>
                  </a:cubicBezTo>
                  <a:cubicBezTo>
                    <a:pt x="542171" y="34201"/>
                    <a:pt x="539524" y="35304"/>
                    <a:pt x="536765" y="35317"/>
                  </a:cubicBezTo>
                  <a:lnTo>
                    <a:pt x="536765" y="35353"/>
                  </a:lnTo>
                  <a:close/>
                  <a:moveTo>
                    <a:pt x="536765" y="49737"/>
                  </a:moveTo>
                  <a:cubicBezTo>
                    <a:pt x="541671" y="49740"/>
                    <a:pt x="546468" y="48283"/>
                    <a:pt x="550552" y="45551"/>
                  </a:cubicBezTo>
                  <a:cubicBezTo>
                    <a:pt x="554633" y="42819"/>
                    <a:pt x="557813" y="38935"/>
                    <a:pt x="559692" y="34391"/>
                  </a:cubicBezTo>
                  <a:cubicBezTo>
                    <a:pt x="561572" y="29846"/>
                    <a:pt x="562064" y="24845"/>
                    <a:pt x="561109" y="20020"/>
                  </a:cubicBezTo>
                  <a:cubicBezTo>
                    <a:pt x="560151" y="15195"/>
                    <a:pt x="557788" y="10762"/>
                    <a:pt x="554320" y="7284"/>
                  </a:cubicBezTo>
                  <a:cubicBezTo>
                    <a:pt x="550848" y="3805"/>
                    <a:pt x="546426" y="1436"/>
                    <a:pt x="541612" y="477"/>
                  </a:cubicBezTo>
                  <a:cubicBezTo>
                    <a:pt x="536798" y="-482"/>
                    <a:pt x="531810" y="12"/>
                    <a:pt x="527279" y="1895"/>
                  </a:cubicBezTo>
                  <a:cubicBezTo>
                    <a:pt x="522744" y="3779"/>
                    <a:pt x="518868" y="6969"/>
                    <a:pt x="516147" y="11060"/>
                  </a:cubicBezTo>
                  <a:cubicBezTo>
                    <a:pt x="513421" y="15152"/>
                    <a:pt x="511966" y="19961"/>
                    <a:pt x="511971" y="24881"/>
                  </a:cubicBezTo>
                  <a:cubicBezTo>
                    <a:pt x="512108" y="31427"/>
                    <a:pt x="514763" y="37666"/>
                    <a:pt x="519385" y="42292"/>
                  </a:cubicBezTo>
                  <a:cubicBezTo>
                    <a:pt x="524007" y="46919"/>
                    <a:pt x="530234" y="49573"/>
                    <a:pt x="536765" y="49701"/>
                  </a:cubicBezTo>
                  <a:lnTo>
                    <a:pt x="536765" y="49737"/>
                  </a:lnTo>
                  <a:close/>
                  <a:moveTo>
                    <a:pt x="24795" y="35353"/>
                  </a:moveTo>
                  <a:cubicBezTo>
                    <a:pt x="22726" y="35353"/>
                    <a:pt x="20703" y="34738"/>
                    <a:pt x="18983" y="33585"/>
                  </a:cubicBezTo>
                  <a:cubicBezTo>
                    <a:pt x="17263" y="32432"/>
                    <a:pt x="15923" y="30795"/>
                    <a:pt x="15131" y="28878"/>
                  </a:cubicBezTo>
                  <a:cubicBezTo>
                    <a:pt x="14340" y="26961"/>
                    <a:pt x="14134" y="24853"/>
                    <a:pt x="14538" y="22818"/>
                  </a:cubicBezTo>
                  <a:cubicBezTo>
                    <a:pt x="14943" y="20784"/>
                    <a:pt x="15940" y="18916"/>
                    <a:pt x="17404" y="17451"/>
                  </a:cubicBezTo>
                  <a:cubicBezTo>
                    <a:pt x="18868" y="15985"/>
                    <a:pt x="20733" y="14987"/>
                    <a:pt x="22762" y="14584"/>
                  </a:cubicBezTo>
                  <a:cubicBezTo>
                    <a:pt x="24792" y="14181"/>
                    <a:pt x="26895" y="14390"/>
                    <a:pt x="28806" y="15186"/>
                  </a:cubicBezTo>
                  <a:cubicBezTo>
                    <a:pt x="30717" y="15981"/>
                    <a:pt x="32349" y="17327"/>
                    <a:pt x="33497" y="19053"/>
                  </a:cubicBezTo>
                  <a:cubicBezTo>
                    <a:pt x="34645" y="20778"/>
                    <a:pt x="35256" y="22806"/>
                    <a:pt x="35253" y="24881"/>
                  </a:cubicBezTo>
                  <a:cubicBezTo>
                    <a:pt x="35231" y="27650"/>
                    <a:pt x="34121" y="30299"/>
                    <a:pt x="32163" y="32252"/>
                  </a:cubicBezTo>
                  <a:cubicBezTo>
                    <a:pt x="30205" y="34206"/>
                    <a:pt x="27557" y="35307"/>
                    <a:pt x="24795" y="35317"/>
                  </a:cubicBezTo>
                  <a:lnTo>
                    <a:pt x="24795" y="35353"/>
                  </a:lnTo>
                  <a:close/>
                  <a:moveTo>
                    <a:pt x="24795" y="49737"/>
                  </a:moveTo>
                  <a:cubicBezTo>
                    <a:pt x="29702" y="49740"/>
                    <a:pt x="34500" y="48283"/>
                    <a:pt x="38582" y="45551"/>
                  </a:cubicBezTo>
                  <a:cubicBezTo>
                    <a:pt x="42663" y="42819"/>
                    <a:pt x="45845" y="38935"/>
                    <a:pt x="47724" y="34391"/>
                  </a:cubicBezTo>
                  <a:cubicBezTo>
                    <a:pt x="49603" y="29846"/>
                    <a:pt x="50095" y="24845"/>
                    <a:pt x="49138" y="20020"/>
                  </a:cubicBezTo>
                  <a:cubicBezTo>
                    <a:pt x="48182" y="15195"/>
                    <a:pt x="45818" y="10762"/>
                    <a:pt x="42348" y="7284"/>
                  </a:cubicBezTo>
                  <a:cubicBezTo>
                    <a:pt x="38878" y="3805"/>
                    <a:pt x="34457" y="1436"/>
                    <a:pt x="29644" y="477"/>
                  </a:cubicBezTo>
                  <a:cubicBezTo>
                    <a:pt x="24831" y="-482"/>
                    <a:pt x="19842" y="12"/>
                    <a:pt x="15308" y="1895"/>
                  </a:cubicBezTo>
                  <a:cubicBezTo>
                    <a:pt x="10775" y="3779"/>
                    <a:pt x="6901" y="6969"/>
                    <a:pt x="4176" y="11060"/>
                  </a:cubicBezTo>
                  <a:cubicBezTo>
                    <a:pt x="1451" y="15152"/>
                    <a:pt x="-2" y="19961"/>
                    <a:pt x="0" y="24881"/>
                  </a:cubicBezTo>
                  <a:cubicBezTo>
                    <a:pt x="136" y="31427"/>
                    <a:pt x="2794" y="37666"/>
                    <a:pt x="7415" y="42292"/>
                  </a:cubicBezTo>
                  <a:cubicBezTo>
                    <a:pt x="12037" y="46919"/>
                    <a:pt x="18265" y="49573"/>
                    <a:pt x="24795" y="49701"/>
                  </a:cubicBezTo>
                  <a:lnTo>
                    <a:pt x="24795" y="49737"/>
                  </a:ln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3" name="Text Placeholder 7">
            <a:extLst>
              <a:ext uri="{FF2B5EF4-FFF2-40B4-BE49-F238E27FC236}">
                <a16:creationId xmlns:a16="http://schemas.microsoft.com/office/drawing/2014/main" id="{C9294BD4-3C69-482B-BFEC-27B9B7F255F3}"/>
              </a:ext>
              <a:ext uri="{C183D7F6-B498-43B3-948B-1728B52AA6E4}">
                <adec:decorative xmlns:adec="http://schemas.microsoft.com/office/drawing/2017/decorative" val="1"/>
              </a:ext>
            </a:extLst>
          </p:cNvPr>
          <p:cNvSpPr txBox="1">
            <a:spLocks/>
          </p:cNvSpPr>
          <p:nvPr/>
        </p:nvSpPr>
        <p:spPr>
          <a:xfrm>
            <a:off x="651606" y="3027059"/>
            <a:ext cx="1541588" cy="3987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Data</a:t>
            </a:r>
            <a:br>
              <a:rPr lang="en-US" sz="1800">
                <a:latin typeface="+mj-lt"/>
              </a:rPr>
            </a:br>
            <a:r>
              <a:rPr lang="en-US" sz="1800">
                <a:latin typeface="+mj-lt"/>
              </a:rPr>
              <a:t>Preparation</a:t>
            </a:r>
          </a:p>
        </p:txBody>
      </p:sp>
      <p:grpSp>
        <p:nvGrpSpPr>
          <p:cNvPr id="254" name="Group 253">
            <a:extLst>
              <a:ext uri="{FF2B5EF4-FFF2-40B4-BE49-F238E27FC236}">
                <a16:creationId xmlns:a16="http://schemas.microsoft.com/office/drawing/2014/main" id="{E25A9F15-0292-4CDD-A286-B144CD0ED670}"/>
              </a:ext>
              <a:ext uri="{C183D7F6-B498-43B3-948B-1728B52AA6E4}">
                <adec:decorative xmlns:adec="http://schemas.microsoft.com/office/drawing/2017/decorative" val="1"/>
              </a:ext>
            </a:extLst>
          </p:cNvPr>
          <p:cNvGrpSpPr/>
          <p:nvPr/>
        </p:nvGrpSpPr>
        <p:grpSpPr>
          <a:xfrm>
            <a:off x="3310433" y="2034192"/>
            <a:ext cx="972030" cy="785540"/>
            <a:chOff x="4474327" y="368288"/>
            <a:chExt cx="822581" cy="717201"/>
          </a:xfrm>
        </p:grpSpPr>
        <p:sp>
          <p:nvSpPr>
            <p:cNvPr id="420" name="Freeform: Shape 419">
              <a:extLst>
                <a:ext uri="{FF2B5EF4-FFF2-40B4-BE49-F238E27FC236}">
                  <a16:creationId xmlns:a16="http://schemas.microsoft.com/office/drawing/2014/main" id="{43476FDF-6AD4-4961-8D73-3F99ABBD6A70}"/>
                </a:ext>
                <a:ext uri="{C183D7F6-B498-43B3-948B-1728B52AA6E4}">
                  <adec:decorative xmlns:adec="http://schemas.microsoft.com/office/drawing/2017/decorative" val="1"/>
                </a:ext>
              </a:extLst>
            </p:cNvPr>
            <p:cNvSpPr/>
            <p:nvPr/>
          </p:nvSpPr>
          <p:spPr>
            <a:xfrm>
              <a:off x="4606520" y="614159"/>
              <a:ext cx="70040" cy="363364"/>
            </a:xfrm>
            <a:custGeom>
              <a:avLst/>
              <a:gdLst>
                <a:gd name="connsiteX0" fmla="*/ 70041 w 70040"/>
                <a:gd name="connsiteY0" fmla="*/ 363365 h 363364"/>
                <a:gd name="connsiteX1" fmla="*/ 0 w 70040"/>
                <a:gd name="connsiteY1" fmla="*/ 322928 h 363364"/>
                <a:gd name="connsiteX2" fmla="*/ 1221 w 70040"/>
                <a:gd name="connsiteY2" fmla="*/ 0 h 363364"/>
                <a:gd name="connsiteX3" fmla="*/ 70041 w 70040"/>
                <a:gd name="connsiteY3" fmla="*/ 39883 h 363364"/>
              </a:gdLst>
              <a:ahLst/>
              <a:cxnLst>
                <a:cxn ang="0">
                  <a:pos x="connsiteX0" y="connsiteY0"/>
                </a:cxn>
                <a:cxn ang="0">
                  <a:pos x="connsiteX1" y="connsiteY1"/>
                </a:cxn>
                <a:cxn ang="0">
                  <a:pos x="connsiteX2" y="connsiteY2"/>
                </a:cxn>
                <a:cxn ang="0">
                  <a:pos x="connsiteX3" y="connsiteY3"/>
                </a:cxn>
              </a:cxnLst>
              <a:rect l="l" t="t" r="r" b="b"/>
              <a:pathLst>
                <a:path w="70040" h="363364">
                  <a:moveTo>
                    <a:pt x="70041" y="363365"/>
                  </a:moveTo>
                  <a:lnTo>
                    <a:pt x="0" y="322928"/>
                  </a:lnTo>
                  <a:lnTo>
                    <a:pt x="1221" y="0"/>
                  </a:lnTo>
                  <a:lnTo>
                    <a:pt x="70041" y="39883"/>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C306F3A7-E414-458D-ADA3-541762D261C2}"/>
                </a:ext>
                <a:ext uri="{C183D7F6-B498-43B3-948B-1728B52AA6E4}">
                  <adec:decorative xmlns:adec="http://schemas.microsoft.com/office/drawing/2017/decorative" val="1"/>
                </a:ext>
              </a:extLst>
            </p:cNvPr>
            <p:cNvSpPr/>
            <p:nvPr/>
          </p:nvSpPr>
          <p:spPr>
            <a:xfrm>
              <a:off x="5050082" y="613446"/>
              <a:ext cx="70040" cy="364077"/>
            </a:xfrm>
            <a:custGeom>
              <a:avLst/>
              <a:gdLst>
                <a:gd name="connsiteX0" fmla="*/ 0 w 70040"/>
                <a:gd name="connsiteY0" fmla="*/ 364078 h 364077"/>
                <a:gd name="connsiteX1" fmla="*/ 70041 w 70040"/>
                <a:gd name="connsiteY1" fmla="*/ 323641 h 364077"/>
                <a:gd name="connsiteX2" fmla="*/ 70041 w 70040"/>
                <a:gd name="connsiteY2" fmla="*/ 0 h 364077"/>
                <a:gd name="connsiteX3" fmla="*/ 0 w 70040"/>
                <a:gd name="connsiteY3" fmla="*/ 40596 h 364077"/>
              </a:gdLst>
              <a:ahLst/>
              <a:cxnLst>
                <a:cxn ang="0">
                  <a:pos x="connsiteX0" y="connsiteY0"/>
                </a:cxn>
                <a:cxn ang="0">
                  <a:pos x="connsiteX1" y="connsiteY1"/>
                </a:cxn>
                <a:cxn ang="0">
                  <a:pos x="connsiteX2" y="connsiteY2"/>
                </a:cxn>
                <a:cxn ang="0">
                  <a:pos x="connsiteX3" y="connsiteY3"/>
                </a:cxn>
              </a:cxnLst>
              <a:rect l="l" t="t" r="r" b="b"/>
              <a:pathLst>
                <a:path w="70040" h="364077">
                  <a:moveTo>
                    <a:pt x="0" y="364078"/>
                  </a:moveTo>
                  <a:lnTo>
                    <a:pt x="70041" y="323641"/>
                  </a:lnTo>
                  <a:lnTo>
                    <a:pt x="70041" y="0"/>
                  </a:lnTo>
                  <a:lnTo>
                    <a:pt x="0" y="40596"/>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2" name="Graphic 264">
              <a:extLst>
                <a:ext uri="{FF2B5EF4-FFF2-40B4-BE49-F238E27FC236}">
                  <a16:creationId xmlns:a16="http://schemas.microsoft.com/office/drawing/2014/main" id="{BB3FB49F-16F7-456A-BE75-D6CBCEC70722}"/>
                </a:ext>
              </a:extLst>
            </p:cNvPr>
            <p:cNvGrpSpPr/>
            <p:nvPr/>
          </p:nvGrpSpPr>
          <p:grpSpPr>
            <a:xfrm>
              <a:off x="4676561" y="546522"/>
              <a:ext cx="373520" cy="350128"/>
              <a:chOff x="4676561" y="546522"/>
              <a:chExt cx="373520" cy="350128"/>
            </a:xfrm>
            <a:solidFill>
              <a:schemeClr val="accent1"/>
            </a:solidFill>
          </p:grpSpPr>
          <p:sp>
            <p:nvSpPr>
              <p:cNvPr id="473" name="Freeform: Shape 472">
                <a:extLst>
                  <a:ext uri="{FF2B5EF4-FFF2-40B4-BE49-F238E27FC236}">
                    <a16:creationId xmlns:a16="http://schemas.microsoft.com/office/drawing/2014/main" id="{34B937DC-69F9-46D3-B5EB-E423B18304C6}"/>
                  </a:ext>
                  <a:ext uri="{C183D7F6-B498-43B3-948B-1728B52AA6E4}">
                    <adec:decorative xmlns:adec="http://schemas.microsoft.com/office/drawing/2017/decorative" val="1"/>
                  </a:ext>
                </a:extLst>
              </p:cNvPr>
              <p:cNvSpPr/>
              <p:nvPr/>
            </p:nvSpPr>
            <p:spPr>
              <a:xfrm>
                <a:off x="4676561" y="546522"/>
                <a:ext cx="186760" cy="350128"/>
              </a:xfrm>
              <a:custGeom>
                <a:avLst/>
                <a:gdLst>
                  <a:gd name="connsiteX0" fmla="*/ 0 w 186760"/>
                  <a:gd name="connsiteY0" fmla="*/ 107830 h 350128"/>
                  <a:gd name="connsiteX1" fmla="*/ 186760 w 186760"/>
                  <a:gd name="connsiteY1" fmla="*/ 0 h 350128"/>
                  <a:gd name="connsiteX2" fmla="*/ 186760 w 186760"/>
                  <a:gd name="connsiteY2" fmla="*/ 242299 h 350128"/>
                  <a:gd name="connsiteX3" fmla="*/ 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0" y="107830"/>
                    </a:moveTo>
                    <a:lnTo>
                      <a:pt x="186760" y="0"/>
                    </a:lnTo>
                    <a:lnTo>
                      <a:pt x="186760" y="242299"/>
                    </a:lnTo>
                    <a:lnTo>
                      <a:pt x="0" y="350129"/>
                    </a:lnTo>
                    <a:close/>
                  </a:path>
                </a:pathLst>
              </a:custGeom>
              <a:solidFill>
                <a:srgbClr val="50E5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26D4D7B6-6427-4CB9-992F-0BAA44E08415}"/>
                  </a:ext>
                  <a:ext uri="{C183D7F6-B498-43B3-948B-1728B52AA6E4}">
                    <adec:decorative xmlns:adec="http://schemas.microsoft.com/office/drawing/2017/decorative" val="1"/>
                  </a:ext>
                </a:extLst>
              </p:cNvPr>
              <p:cNvSpPr/>
              <p:nvPr/>
            </p:nvSpPr>
            <p:spPr>
              <a:xfrm>
                <a:off x="4863321" y="546522"/>
                <a:ext cx="186760" cy="350128"/>
              </a:xfrm>
              <a:custGeom>
                <a:avLst/>
                <a:gdLst>
                  <a:gd name="connsiteX0" fmla="*/ 186760 w 186760"/>
                  <a:gd name="connsiteY0" fmla="*/ 107830 h 350128"/>
                  <a:gd name="connsiteX1" fmla="*/ 0 w 186760"/>
                  <a:gd name="connsiteY1" fmla="*/ 0 h 350128"/>
                  <a:gd name="connsiteX2" fmla="*/ 0 w 186760"/>
                  <a:gd name="connsiteY2" fmla="*/ 242299 h 350128"/>
                  <a:gd name="connsiteX3" fmla="*/ 18676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186760" y="107830"/>
                    </a:moveTo>
                    <a:lnTo>
                      <a:pt x="0" y="0"/>
                    </a:lnTo>
                    <a:lnTo>
                      <a:pt x="0" y="242299"/>
                    </a:lnTo>
                    <a:lnTo>
                      <a:pt x="186760" y="350129"/>
                    </a:lnTo>
                    <a:close/>
                  </a:path>
                </a:pathLst>
              </a:custGeom>
              <a:solidFill>
                <a:srgbClr val="66F1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3" name="Freeform: Shape 422">
              <a:extLst>
                <a:ext uri="{FF2B5EF4-FFF2-40B4-BE49-F238E27FC236}">
                  <a16:creationId xmlns:a16="http://schemas.microsoft.com/office/drawing/2014/main" id="{18F6A94C-6B86-4267-A7B3-A532F7A38898}"/>
                </a:ext>
                <a:ext uri="{C183D7F6-B498-43B3-948B-1728B52AA6E4}">
                  <adec:decorative xmlns:adec="http://schemas.microsoft.com/office/drawing/2017/decorative" val="1"/>
                </a:ext>
              </a:extLst>
            </p:cNvPr>
            <p:cNvSpPr/>
            <p:nvPr/>
          </p:nvSpPr>
          <p:spPr>
            <a:xfrm>
              <a:off x="4607741" y="465347"/>
              <a:ext cx="512381" cy="189005"/>
            </a:xfrm>
            <a:custGeom>
              <a:avLst/>
              <a:gdLst>
                <a:gd name="connsiteX0" fmla="*/ 0 w 512381"/>
                <a:gd name="connsiteY0" fmla="*/ 148812 h 189005"/>
                <a:gd name="connsiteX1" fmla="*/ 255565 w 512381"/>
                <a:gd name="connsiteY1" fmla="*/ 0 h 189005"/>
                <a:gd name="connsiteX2" fmla="*/ 512381 w 512381"/>
                <a:gd name="connsiteY2" fmla="*/ 148099 h 189005"/>
                <a:gd name="connsiteX3" fmla="*/ 442341 w 512381"/>
                <a:gd name="connsiteY3" fmla="*/ 189006 h 189005"/>
                <a:gd name="connsiteX4" fmla="*/ 255580 w 512381"/>
                <a:gd name="connsiteY4" fmla="*/ 81176 h 189005"/>
                <a:gd name="connsiteX5" fmla="*/ 68820 w 512381"/>
                <a:gd name="connsiteY5" fmla="*/ 189006 h 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81" h="189005">
                  <a:moveTo>
                    <a:pt x="0" y="148812"/>
                  </a:moveTo>
                  <a:lnTo>
                    <a:pt x="255565" y="0"/>
                  </a:lnTo>
                  <a:lnTo>
                    <a:pt x="512381" y="148099"/>
                  </a:lnTo>
                  <a:lnTo>
                    <a:pt x="442341" y="189006"/>
                  </a:lnTo>
                  <a:lnTo>
                    <a:pt x="255580" y="81176"/>
                  </a:lnTo>
                  <a:lnTo>
                    <a:pt x="68820" y="189006"/>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0D225E92-03E3-4EBB-83AB-8FE69FFFD46D}"/>
                </a:ext>
                <a:ext uri="{C183D7F6-B498-43B3-948B-1728B52AA6E4}">
                  <adec:decorative xmlns:adec="http://schemas.microsoft.com/office/drawing/2017/decorative" val="1"/>
                </a:ext>
              </a:extLst>
            </p:cNvPr>
            <p:cNvSpPr/>
            <p:nvPr/>
          </p:nvSpPr>
          <p:spPr>
            <a:xfrm>
              <a:off x="4676561" y="788821"/>
              <a:ext cx="373520" cy="215659"/>
            </a:xfrm>
            <a:custGeom>
              <a:avLst/>
              <a:gdLst>
                <a:gd name="connsiteX0" fmla="*/ 0 w 373520"/>
                <a:gd name="connsiteY0" fmla="*/ 107830 h 215659"/>
                <a:gd name="connsiteX1" fmla="*/ 186760 w 373520"/>
                <a:gd name="connsiteY1" fmla="*/ 215660 h 215659"/>
                <a:gd name="connsiteX2" fmla="*/ 373521 w 373520"/>
                <a:gd name="connsiteY2" fmla="*/ 107830 h 215659"/>
                <a:gd name="connsiteX3" fmla="*/ 186760 w 373520"/>
                <a:gd name="connsiteY3" fmla="*/ 0 h 215659"/>
              </a:gdLst>
              <a:ahLst/>
              <a:cxnLst>
                <a:cxn ang="0">
                  <a:pos x="connsiteX0" y="connsiteY0"/>
                </a:cxn>
                <a:cxn ang="0">
                  <a:pos x="connsiteX1" y="connsiteY1"/>
                </a:cxn>
                <a:cxn ang="0">
                  <a:pos x="connsiteX2" y="connsiteY2"/>
                </a:cxn>
                <a:cxn ang="0">
                  <a:pos x="connsiteX3" y="connsiteY3"/>
                </a:cxn>
              </a:cxnLst>
              <a:rect l="l" t="t" r="r" b="b"/>
              <a:pathLst>
                <a:path w="373520" h="215659">
                  <a:moveTo>
                    <a:pt x="0" y="107830"/>
                  </a:moveTo>
                  <a:lnTo>
                    <a:pt x="186760" y="215660"/>
                  </a:lnTo>
                  <a:lnTo>
                    <a:pt x="373521" y="107830"/>
                  </a:lnTo>
                  <a:lnTo>
                    <a:pt x="186760" y="0"/>
                  </a:lnTo>
                  <a:close/>
                </a:path>
              </a:pathLst>
            </a:custGeom>
            <a:solidFill>
              <a:srgbClr val="ABF2FC"/>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5" name="Graphic 264">
              <a:extLst>
                <a:ext uri="{FF2B5EF4-FFF2-40B4-BE49-F238E27FC236}">
                  <a16:creationId xmlns:a16="http://schemas.microsoft.com/office/drawing/2014/main" id="{88E3D7E3-B692-4216-BA3A-64E12CD43786}"/>
                </a:ext>
              </a:extLst>
            </p:cNvPr>
            <p:cNvGrpSpPr/>
            <p:nvPr/>
          </p:nvGrpSpPr>
          <p:grpSpPr>
            <a:xfrm>
              <a:off x="4747330" y="654352"/>
              <a:ext cx="231588" cy="296107"/>
              <a:chOff x="4747330" y="654352"/>
              <a:chExt cx="231588" cy="296107"/>
            </a:xfrm>
            <a:solidFill>
              <a:schemeClr val="accent1"/>
            </a:solidFill>
          </p:grpSpPr>
          <p:grpSp>
            <p:nvGrpSpPr>
              <p:cNvPr id="460" name="Graphic 264">
                <a:extLst>
                  <a:ext uri="{FF2B5EF4-FFF2-40B4-BE49-F238E27FC236}">
                    <a16:creationId xmlns:a16="http://schemas.microsoft.com/office/drawing/2014/main" id="{1F32AE0C-606E-4D2C-A915-50481989333E}"/>
                  </a:ext>
                </a:extLst>
              </p:cNvPr>
              <p:cNvGrpSpPr/>
              <p:nvPr/>
            </p:nvGrpSpPr>
            <p:grpSpPr>
              <a:xfrm>
                <a:off x="4747330" y="654352"/>
                <a:ext cx="231588" cy="267640"/>
                <a:chOff x="4747330" y="654352"/>
                <a:chExt cx="231588" cy="267640"/>
              </a:xfrm>
              <a:solidFill>
                <a:schemeClr val="accent1"/>
              </a:solidFill>
            </p:grpSpPr>
            <p:sp>
              <p:nvSpPr>
                <p:cNvPr id="470" name="Freeform: Shape 469">
                  <a:extLst>
                    <a:ext uri="{FF2B5EF4-FFF2-40B4-BE49-F238E27FC236}">
                      <a16:creationId xmlns:a16="http://schemas.microsoft.com/office/drawing/2014/main" id="{4A606801-3373-4B2C-833B-27CEA932C449}"/>
                    </a:ext>
                    <a:ext uri="{C183D7F6-B498-43B3-948B-1728B52AA6E4}">
                      <adec:decorative xmlns:adec="http://schemas.microsoft.com/office/drawing/2017/decorative" val="1"/>
                    </a:ext>
                  </a:extLst>
                </p:cNvPr>
                <p:cNvSpPr/>
                <p:nvPr/>
              </p:nvSpPr>
              <p:spPr>
                <a:xfrm>
                  <a:off x="4747330" y="654352"/>
                  <a:ext cx="231588" cy="133937"/>
                </a:xfrm>
                <a:custGeom>
                  <a:avLst/>
                  <a:gdLst>
                    <a:gd name="connsiteX0" fmla="*/ 0 w 231588"/>
                    <a:gd name="connsiteY0" fmla="*/ 67083 h 133937"/>
                    <a:gd name="connsiteX1" fmla="*/ 116060 w 231588"/>
                    <a:gd name="connsiteY1" fmla="*/ 0 h 133937"/>
                    <a:gd name="connsiteX2" fmla="*/ 231588 w 231588"/>
                    <a:gd name="connsiteY2" fmla="*/ 67083 h 133937"/>
                    <a:gd name="connsiteX3" fmla="*/ 115794 w 231588"/>
                    <a:gd name="connsiteY3" fmla="*/ 133938 h 133937"/>
                  </a:gdLst>
                  <a:ahLst/>
                  <a:cxnLst>
                    <a:cxn ang="0">
                      <a:pos x="connsiteX0" y="connsiteY0"/>
                    </a:cxn>
                    <a:cxn ang="0">
                      <a:pos x="connsiteX1" y="connsiteY1"/>
                    </a:cxn>
                    <a:cxn ang="0">
                      <a:pos x="connsiteX2" y="connsiteY2"/>
                    </a:cxn>
                    <a:cxn ang="0">
                      <a:pos x="connsiteX3" y="connsiteY3"/>
                    </a:cxn>
                  </a:cxnLst>
                  <a:rect l="l" t="t" r="r" b="b"/>
                  <a:pathLst>
                    <a:path w="231588" h="133937">
                      <a:moveTo>
                        <a:pt x="0" y="67083"/>
                      </a:moveTo>
                      <a:lnTo>
                        <a:pt x="116060" y="0"/>
                      </a:lnTo>
                      <a:lnTo>
                        <a:pt x="231588" y="67083"/>
                      </a:lnTo>
                      <a:lnTo>
                        <a:pt x="115794" y="133938"/>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9D25C5EB-6C65-4112-BEA8-6F6B919DE91B}"/>
                    </a:ext>
                    <a:ext uri="{C183D7F6-B498-43B3-948B-1728B52AA6E4}">
                      <adec:decorative xmlns:adec="http://schemas.microsoft.com/office/drawing/2017/decorative" val="1"/>
                    </a:ext>
                  </a:extLst>
                </p:cNvPr>
                <p:cNvSpPr/>
                <p:nvPr/>
              </p:nvSpPr>
              <p:spPr>
                <a:xfrm>
                  <a:off x="4747330" y="721435"/>
                  <a:ext cx="115794" cy="200557"/>
                </a:xfrm>
                <a:custGeom>
                  <a:avLst/>
                  <a:gdLst>
                    <a:gd name="connsiteX0" fmla="*/ 0 w 115794"/>
                    <a:gd name="connsiteY0" fmla="*/ 0 h 200557"/>
                    <a:gd name="connsiteX1" fmla="*/ 0 w 115794"/>
                    <a:gd name="connsiteY1" fmla="*/ 133710 h 200557"/>
                    <a:gd name="connsiteX2" fmla="*/ 115794 w 115794"/>
                    <a:gd name="connsiteY2" fmla="*/ 200558 h 200557"/>
                    <a:gd name="connsiteX3" fmla="*/ 115794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0"/>
                      </a:moveTo>
                      <a:lnTo>
                        <a:pt x="0" y="133710"/>
                      </a:lnTo>
                      <a:lnTo>
                        <a:pt x="115794" y="200558"/>
                      </a:lnTo>
                      <a:lnTo>
                        <a:pt x="115794" y="66855"/>
                      </a:lnTo>
                      <a:close/>
                    </a:path>
                  </a:pathLst>
                </a:custGeom>
                <a:solidFill>
                  <a:srgbClr val="237EC1"/>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F0E603D7-5F23-4357-8A14-F7F991B4340D}"/>
                    </a:ext>
                    <a:ext uri="{C183D7F6-B498-43B3-948B-1728B52AA6E4}">
                      <adec:decorative xmlns:adec="http://schemas.microsoft.com/office/drawing/2017/decorative" val="1"/>
                    </a:ext>
                  </a:extLst>
                </p:cNvPr>
                <p:cNvSpPr/>
                <p:nvPr/>
              </p:nvSpPr>
              <p:spPr>
                <a:xfrm>
                  <a:off x="4863124" y="721435"/>
                  <a:ext cx="115794" cy="200557"/>
                </a:xfrm>
                <a:custGeom>
                  <a:avLst/>
                  <a:gdLst>
                    <a:gd name="connsiteX0" fmla="*/ 0 w 115794"/>
                    <a:gd name="connsiteY0" fmla="*/ 200558 h 200557"/>
                    <a:gd name="connsiteX1" fmla="*/ 115794 w 115794"/>
                    <a:gd name="connsiteY1" fmla="*/ 133710 h 200557"/>
                    <a:gd name="connsiteX2" fmla="*/ 115794 w 115794"/>
                    <a:gd name="connsiteY2" fmla="*/ 0 h 200557"/>
                    <a:gd name="connsiteX3" fmla="*/ 0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200558"/>
                      </a:moveTo>
                      <a:lnTo>
                        <a:pt x="115794" y="133710"/>
                      </a:lnTo>
                      <a:lnTo>
                        <a:pt x="115794" y="0"/>
                      </a:lnTo>
                      <a:lnTo>
                        <a:pt x="0" y="66855"/>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1" name="Graphic 264">
                <a:extLst>
                  <a:ext uri="{FF2B5EF4-FFF2-40B4-BE49-F238E27FC236}">
                    <a16:creationId xmlns:a16="http://schemas.microsoft.com/office/drawing/2014/main" id="{5BAD749E-2C9D-49CD-8B57-F0F57808140A}"/>
                  </a:ext>
                </a:extLst>
              </p:cNvPr>
              <p:cNvGrpSpPr/>
              <p:nvPr/>
            </p:nvGrpSpPr>
            <p:grpSpPr>
              <a:xfrm>
                <a:off x="4792272" y="704801"/>
                <a:ext cx="141295" cy="245658"/>
                <a:chOff x="4792272" y="704801"/>
                <a:chExt cx="141295" cy="245658"/>
              </a:xfrm>
              <a:solidFill>
                <a:schemeClr val="accent1"/>
              </a:solidFill>
            </p:grpSpPr>
            <p:grpSp>
              <p:nvGrpSpPr>
                <p:cNvPr id="462" name="Graphic 264">
                  <a:extLst>
                    <a:ext uri="{FF2B5EF4-FFF2-40B4-BE49-F238E27FC236}">
                      <a16:creationId xmlns:a16="http://schemas.microsoft.com/office/drawing/2014/main" id="{BFAFFE54-3B44-4A8D-9C30-D19DF82933F4}"/>
                    </a:ext>
                  </a:extLst>
                </p:cNvPr>
                <p:cNvGrpSpPr/>
                <p:nvPr/>
              </p:nvGrpSpPr>
              <p:grpSpPr>
                <a:xfrm>
                  <a:off x="4792272" y="787160"/>
                  <a:ext cx="141295" cy="163299"/>
                  <a:chOff x="4792272" y="787160"/>
                  <a:chExt cx="141295" cy="163299"/>
                </a:xfrm>
                <a:solidFill>
                  <a:schemeClr val="accent1"/>
                </a:solidFill>
              </p:grpSpPr>
              <p:sp>
                <p:nvSpPr>
                  <p:cNvPr id="467" name="Freeform: Shape 466">
                    <a:extLst>
                      <a:ext uri="{FF2B5EF4-FFF2-40B4-BE49-F238E27FC236}">
                        <a16:creationId xmlns:a16="http://schemas.microsoft.com/office/drawing/2014/main" id="{1B20273A-2CF2-4B16-B7DB-1C731DB7EB59}"/>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2E266457-081A-4C61-A1EB-DC33AE9EE741}"/>
                      </a:ext>
                      <a:ext uri="{C183D7F6-B498-43B3-948B-1728B52AA6E4}">
                        <adec:decorative xmlns:adec="http://schemas.microsoft.com/office/drawing/2017/decorative" val="1"/>
                      </a:ext>
                    </a:extLst>
                  </p:cNvPr>
                  <p:cNvSpPr/>
                  <p:nvPr/>
                </p:nvSpPr>
                <p:spPr>
                  <a:xfrm>
                    <a:off x="4792272" y="828089"/>
                    <a:ext cx="70647" cy="122370"/>
                  </a:xfrm>
                  <a:custGeom>
                    <a:avLst/>
                    <a:gdLst>
                      <a:gd name="connsiteX0" fmla="*/ 0 w 70647"/>
                      <a:gd name="connsiteY0" fmla="*/ 0 h 122370"/>
                      <a:gd name="connsiteX1" fmla="*/ 0 w 70647"/>
                      <a:gd name="connsiteY1" fmla="*/ 81578 h 122370"/>
                      <a:gd name="connsiteX2" fmla="*/ 70648 w 70647"/>
                      <a:gd name="connsiteY2" fmla="*/ 122371 h 122370"/>
                      <a:gd name="connsiteX3" fmla="*/ 70648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0"/>
                        </a:moveTo>
                        <a:lnTo>
                          <a:pt x="0" y="81578"/>
                        </a:lnTo>
                        <a:lnTo>
                          <a:pt x="70648" y="122371"/>
                        </a:lnTo>
                        <a:lnTo>
                          <a:pt x="70648" y="40793"/>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D5B97BFF-9068-4003-83DC-F023C7BBD78C}"/>
                      </a:ext>
                      <a:ext uri="{C183D7F6-B498-43B3-948B-1728B52AA6E4}">
                        <adec:decorative xmlns:adec="http://schemas.microsoft.com/office/drawing/2017/decorative" val="1"/>
                      </a:ext>
                    </a:extLst>
                  </p:cNvPr>
                  <p:cNvSpPr/>
                  <p:nvPr/>
                </p:nvSpPr>
                <p:spPr>
                  <a:xfrm>
                    <a:off x="4862919" y="828089"/>
                    <a:ext cx="70647" cy="122370"/>
                  </a:xfrm>
                  <a:custGeom>
                    <a:avLst/>
                    <a:gdLst>
                      <a:gd name="connsiteX0" fmla="*/ 0 w 70647"/>
                      <a:gd name="connsiteY0" fmla="*/ 122371 h 122370"/>
                      <a:gd name="connsiteX1" fmla="*/ 70648 w 70647"/>
                      <a:gd name="connsiteY1" fmla="*/ 81578 h 122370"/>
                      <a:gd name="connsiteX2" fmla="*/ 70648 w 70647"/>
                      <a:gd name="connsiteY2" fmla="*/ 0 h 122370"/>
                      <a:gd name="connsiteX3" fmla="*/ 0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122371"/>
                        </a:moveTo>
                        <a:lnTo>
                          <a:pt x="70648" y="81578"/>
                        </a:lnTo>
                        <a:lnTo>
                          <a:pt x="70648" y="0"/>
                        </a:lnTo>
                        <a:lnTo>
                          <a:pt x="0" y="40793"/>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3" name="Freeform: Shape 462">
                  <a:extLst>
                    <a:ext uri="{FF2B5EF4-FFF2-40B4-BE49-F238E27FC236}">
                      <a16:creationId xmlns:a16="http://schemas.microsoft.com/office/drawing/2014/main" id="{7D593B3A-EA62-45D3-98F9-0CBAAA6B8CCF}"/>
                    </a:ext>
                    <a:ext uri="{C183D7F6-B498-43B3-948B-1728B52AA6E4}">
                      <adec:decorative xmlns:adec="http://schemas.microsoft.com/office/drawing/2017/decorative" val="1"/>
                    </a:ext>
                  </a:extLst>
                </p:cNvPr>
                <p:cNvSpPr/>
                <p:nvPr/>
              </p:nvSpPr>
              <p:spPr>
                <a:xfrm>
                  <a:off x="4792272" y="704801"/>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6AEAEF66-B8BC-477F-BAEE-4B0736B06928}"/>
                    </a:ext>
                    <a:ext uri="{C183D7F6-B498-43B3-948B-1728B52AA6E4}">
                      <adec:decorative xmlns:adec="http://schemas.microsoft.com/office/drawing/2017/decorative" val="1"/>
                    </a:ext>
                  </a:extLst>
                </p:cNvPr>
                <p:cNvSpPr/>
                <p:nvPr/>
              </p:nvSpPr>
              <p:spPr>
                <a:xfrm>
                  <a:off x="4792272" y="745730"/>
                  <a:ext cx="70647" cy="122362"/>
                </a:xfrm>
                <a:custGeom>
                  <a:avLst/>
                  <a:gdLst>
                    <a:gd name="connsiteX0" fmla="*/ 0 w 70647"/>
                    <a:gd name="connsiteY0" fmla="*/ 0 h 122362"/>
                    <a:gd name="connsiteX1" fmla="*/ 0 w 70647"/>
                    <a:gd name="connsiteY1" fmla="*/ 81578 h 122362"/>
                    <a:gd name="connsiteX2" fmla="*/ 70648 w 70647"/>
                    <a:gd name="connsiteY2" fmla="*/ 122363 h 122362"/>
                    <a:gd name="connsiteX3" fmla="*/ 70648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0"/>
                      </a:moveTo>
                      <a:lnTo>
                        <a:pt x="0" y="81578"/>
                      </a:lnTo>
                      <a:lnTo>
                        <a:pt x="70648" y="122363"/>
                      </a:lnTo>
                      <a:lnTo>
                        <a:pt x="70648" y="40793"/>
                      </a:lnTo>
                      <a:close/>
                    </a:path>
                  </a:pathLst>
                </a:custGeom>
                <a:solidFill>
                  <a:srgbClr val="3AB2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1C2F8E7-4037-4FBC-8A46-AC866A72C772}"/>
                    </a:ext>
                    <a:ext uri="{C183D7F6-B498-43B3-948B-1728B52AA6E4}">
                      <adec:decorative xmlns:adec="http://schemas.microsoft.com/office/drawing/2017/decorative" val="1"/>
                    </a:ext>
                  </a:extLst>
                </p:cNvPr>
                <p:cNvSpPr/>
                <p:nvPr/>
              </p:nvSpPr>
              <p:spPr>
                <a:xfrm>
                  <a:off x="4862919" y="745730"/>
                  <a:ext cx="70647" cy="122362"/>
                </a:xfrm>
                <a:custGeom>
                  <a:avLst/>
                  <a:gdLst>
                    <a:gd name="connsiteX0" fmla="*/ 0 w 70647"/>
                    <a:gd name="connsiteY0" fmla="*/ 122363 h 122362"/>
                    <a:gd name="connsiteX1" fmla="*/ 70648 w 70647"/>
                    <a:gd name="connsiteY1" fmla="*/ 81578 h 122362"/>
                    <a:gd name="connsiteX2" fmla="*/ 70648 w 70647"/>
                    <a:gd name="connsiteY2" fmla="*/ 0 h 122362"/>
                    <a:gd name="connsiteX3" fmla="*/ 0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122363"/>
                      </a:moveTo>
                      <a:lnTo>
                        <a:pt x="70648" y="81578"/>
                      </a:lnTo>
                      <a:lnTo>
                        <a:pt x="70648" y="0"/>
                      </a:lnTo>
                      <a:lnTo>
                        <a:pt x="0" y="40793"/>
                      </a:lnTo>
                      <a:close/>
                    </a:path>
                  </a:pathLst>
                </a:custGeom>
                <a:solidFill>
                  <a:srgbClr val="2B97CE"/>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FECFEE65-EA21-4FC1-858F-E9A71148DE75}"/>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26" name="Freeform: Shape 425">
              <a:extLst>
                <a:ext uri="{FF2B5EF4-FFF2-40B4-BE49-F238E27FC236}">
                  <a16:creationId xmlns:a16="http://schemas.microsoft.com/office/drawing/2014/main" id="{22762523-A19C-4DD2-8A1F-4B839DBE8F84}"/>
                </a:ext>
                <a:ext uri="{C183D7F6-B498-43B3-948B-1728B52AA6E4}">
                  <adec:decorative xmlns:adec="http://schemas.microsoft.com/office/drawing/2017/decorative" val="1"/>
                </a:ext>
              </a:extLst>
            </p:cNvPr>
            <p:cNvSpPr/>
            <p:nvPr/>
          </p:nvSpPr>
          <p:spPr>
            <a:xfrm>
              <a:off x="4629518" y="869784"/>
              <a:ext cx="233803" cy="215705"/>
            </a:xfrm>
            <a:custGeom>
              <a:avLst/>
              <a:gdLst>
                <a:gd name="connsiteX0" fmla="*/ 233561 w 233803"/>
                <a:gd name="connsiteY0" fmla="*/ 215705 h 215705"/>
                <a:gd name="connsiteX1" fmla="*/ 523 w 233803"/>
                <a:gd name="connsiteY1" fmla="*/ 80675 h 215705"/>
                <a:gd name="connsiteX2" fmla="*/ 0 w 233803"/>
                <a:gd name="connsiteY2" fmla="*/ 0 h 215705"/>
                <a:gd name="connsiteX3" fmla="*/ 233803 w 233803"/>
                <a:gd name="connsiteY3" fmla="*/ 134696 h 215705"/>
              </a:gdLst>
              <a:ahLst/>
              <a:cxnLst>
                <a:cxn ang="0">
                  <a:pos x="connsiteX0" y="connsiteY0"/>
                </a:cxn>
                <a:cxn ang="0">
                  <a:pos x="connsiteX1" y="connsiteY1"/>
                </a:cxn>
                <a:cxn ang="0">
                  <a:pos x="connsiteX2" y="connsiteY2"/>
                </a:cxn>
                <a:cxn ang="0">
                  <a:pos x="connsiteX3" y="connsiteY3"/>
                </a:cxn>
              </a:cxnLst>
              <a:rect l="l" t="t" r="r" b="b"/>
              <a:pathLst>
                <a:path w="233803" h="215705">
                  <a:moveTo>
                    <a:pt x="233561" y="215705"/>
                  </a:moveTo>
                  <a:lnTo>
                    <a:pt x="523" y="80675"/>
                  </a:lnTo>
                  <a:lnTo>
                    <a:pt x="0" y="0"/>
                  </a:lnTo>
                  <a:lnTo>
                    <a:pt x="233803" y="134696"/>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0E609A98-A71B-4CA7-AE0D-A1FDD75A3E34}"/>
                </a:ext>
                <a:ext uri="{C183D7F6-B498-43B3-948B-1728B52AA6E4}">
                  <adec:decorative xmlns:adec="http://schemas.microsoft.com/office/drawing/2017/decorative" val="1"/>
                </a:ext>
              </a:extLst>
            </p:cNvPr>
            <p:cNvSpPr/>
            <p:nvPr/>
          </p:nvSpPr>
          <p:spPr>
            <a:xfrm>
              <a:off x="4863078" y="869784"/>
              <a:ext cx="233780" cy="215705"/>
            </a:xfrm>
            <a:custGeom>
              <a:avLst/>
              <a:gdLst>
                <a:gd name="connsiteX0" fmla="*/ 243 w 233780"/>
                <a:gd name="connsiteY0" fmla="*/ 134696 h 215705"/>
                <a:gd name="connsiteX1" fmla="*/ 0 w 233780"/>
                <a:gd name="connsiteY1" fmla="*/ 215705 h 215705"/>
                <a:gd name="connsiteX2" fmla="*/ 233780 w 233780"/>
                <a:gd name="connsiteY2" fmla="*/ 80827 h 215705"/>
                <a:gd name="connsiteX3" fmla="*/ 233538 w 233780"/>
                <a:gd name="connsiteY3" fmla="*/ 0 h 215705"/>
              </a:gdLst>
              <a:ahLst/>
              <a:cxnLst>
                <a:cxn ang="0">
                  <a:pos x="connsiteX0" y="connsiteY0"/>
                </a:cxn>
                <a:cxn ang="0">
                  <a:pos x="connsiteX1" y="connsiteY1"/>
                </a:cxn>
                <a:cxn ang="0">
                  <a:pos x="connsiteX2" y="connsiteY2"/>
                </a:cxn>
                <a:cxn ang="0">
                  <a:pos x="connsiteX3" y="connsiteY3"/>
                </a:cxn>
              </a:cxnLst>
              <a:rect l="l" t="t" r="r" b="b"/>
              <a:pathLst>
                <a:path w="233780" h="215705">
                  <a:moveTo>
                    <a:pt x="243" y="134696"/>
                  </a:moveTo>
                  <a:lnTo>
                    <a:pt x="0" y="215705"/>
                  </a:lnTo>
                  <a:lnTo>
                    <a:pt x="233780" y="80827"/>
                  </a:lnTo>
                  <a:lnTo>
                    <a:pt x="233538" y="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8" name="Graphic 264">
              <a:extLst>
                <a:ext uri="{FF2B5EF4-FFF2-40B4-BE49-F238E27FC236}">
                  <a16:creationId xmlns:a16="http://schemas.microsoft.com/office/drawing/2014/main" id="{B2A90EA3-682B-40FA-9F26-AF68FA24999D}"/>
                </a:ext>
              </a:extLst>
            </p:cNvPr>
            <p:cNvGrpSpPr/>
            <p:nvPr/>
          </p:nvGrpSpPr>
          <p:grpSpPr>
            <a:xfrm>
              <a:off x="4956701" y="854136"/>
              <a:ext cx="141750" cy="163823"/>
              <a:chOff x="4956701" y="854136"/>
              <a:chExt cx="141750" cy="163823"/>
            </a:xfrm>
            <a:solidFill>
              <a:schemeClr val="accent1"/>
            </a:solidFill>
          </p:grpSpPr>
          <p:sp>
            <p:nvSpPr>
              <p:cNvPr id="457" name="Freeform: Shape 456">
                <a:extLst>
                  <a:ext uri="{FF2B5EF4-FFF2-40B4-BE49-F238E27FC236}">
                    <a16:creationId xmlns:a16="http://schemas.microsoft.com/office/drawing/2014/main" id="{623A17C8-E5E1-4F8D-9CA0-5E2616F33BE7}"/>
                  </a:ext>
                  <a:ext uri="{C183D7F6-B498-43B3-948B-1728B52AA6E4}">
                    <adec:decorative xmlns:adec="http://schemas.microsoft.com/office/drawing/2017/decorative" val="1"/>
                  </a:ext>
                </a:extLst>
              </p:cNvPr>
              <p:cNvSpPr/>
              <p:nvPr/>
            </p:nvSpPr>
            <p:spPr>
              <a:xfrm>
                <a:off x="4956701" y="854136"/>
                <a:ext cx="141750" cy="81979"/>
              </a:xfrm>
              <a:custGeom>
                <a:avLst/>
                <a:gdLst>
                  <a:gd name="connsiteX0" fmla="*/ 0 w 141750"/>
                  <a:gd name="connsiteY0" fmla="*/ 41066 h 81979"/>
                  <a:gd name="connsiteX1" fmla="*/ 71042 w 141750"/>
                  <a:gd name="connsiteY1" fmla="*/ 0 h 81979"/>
                  <a:gd name="connsiteX2" fmla="*/ 141750 w 141750"/>
                  <a:gd name="connsiteY2" fmla="*/ 41066 h 81979"/>
                  <a:gd name="connsiteX3" fmla="*/ 70875 w 141750"/>
                  <a:gd name="connsiteY3" fmla="*/ 81980 h 81979"/>
                </a:gdLst>
                <a:ahLst/>
                <a:cxnLst>
                  <a:cxn ang="0">
                    <a:pos x="connsiteX0" y="connsiteY0"/>
                  </a:cxn>
                  <a:cxn ang="0">
                    <a:pos x="connsiteX1" y="connsiteY1"/>
                  </a:cxn>
                  <a:cxn ang="0">
                    <a:pos x="connsiteX2" y="connsiteY2"/>
                  </a:cxn>
                  <a:cxn ang="0">
                    <a:pos x="connsiteX3" y="connsiteY3"/>
                  </a:cxn>
                </a:cxnLst>
                <a:rect l="l" t="t" r="r" b="b"/>
                <a:pathLst>
                  <a:path w="141750" h="81979">
                    <a:moveTo>
                      <a:pt x="0" y="41066"/>
                    </a:moveTo>
                    <a:lnTo>
                      <a:pt x="71042" y="0"/>
                    </a:lnTo>
                    <a:lnTo>
                      <a:pt x="141750" y="41066"/>
                    </a:lnTo>
                    <a:lnTo>
                      <a:pt x="70875" y="81980"/>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4CEE730A-D1D7-410E-A42B-BF43ED8D8A9F}"/>
                  </a:ext>
                  <a:ext uri="{C183D7F6-B498-43B3-948B-1728B52AA6E4}">
                    <adec:decorative xmlns:adec="http://schemas.microsoft.com/office/drawing/2017/decorative" val="1"/>
                  </a:ext>
                </a:extLst>
              </p:cNvPr>
              <p:cNvSpPr/>
              <p:nvPr/>
            </p:nvSpPr>
            <p:spPr>
              <a:xfrm>
                <a:off x="4956701" y="895202"/>
                <a:ext cx="70875" cy="122757"/>
              </a:xfrm>
              <a:custGeom>
                <a:avLst/>
                <a:gdLst>
                  <a:gd name="connsiteX0" fmla="*/ 0 w 70875"/>
                  <a:gd name="connsiteY0" fmla="*/ 0 h 122757"/>
                  <a:gd name="connsiteX1" fmla="*/ 0 w 70875"/>
                  <a:gd name="connsiteY1" fmla="*/ 81836 h 122757"/>
                  <a:gd name="connsiteX2" fmla="*/ 70875 w 70875"/>
                  <a:gd name="connsiteY2" fmla="*/ 122757 h 122757"/>
                  <a:gd name="connsiteX3" fmla="*/ 70875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0"/>
                    </a:moveTo>
                    <a:lnTo>
                      <a:pt x="0" y="81836"/>
                    </a:lnTo>
                    <a:lnTo>
                      <a:pt x="70875" y="122757"/>
                    </a:lnTo>
                    <a:lnTo>
                      <a:pt x="70875" y="40914"/>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D185E29D-A125-48C0-9D71-39E101E68DFF}"/>
                  </a:ext>
                  <a:ext uri="{C183D7F6-B498-43B3-948B-1728B52AA6E4}">
                    <adec:decorative xmlns:adec="http://schemas.microsoft.com/office/drawing/2017/decorative" val="1"/>
                  </a:ext>
                </a:extLst>
              </p:cNvPr>
              <p:cNvSpPr/>
              <p:nvPr/>
            </p:nvSpPr>
            <p:spPr>
              <a:xfrm>
                <a:off x="5027577" y="895202"/>
                <a:ext cx="70875" cy="122757"/>
              </a:xfrm>
              <a:custGeom>
                <a:avLst/>
                <a:gdLst>
                  <a:gd name="connsiteX0" fmla="*/ 0 w 70875"/>
                  <a:gd name="connsiteY0" fmla="*/ 122757 h 122757"/>
                  <a:gd name="connsiteX1" fmla="*/ 70875 w 70875"/>
                  <a:gd name="connsiteY1" fmla="*/ 81836 h 122757"/>
                  <a:gd name="connsiteX2" fmla="*/ 70875 w 70875"/>
                  <a:gd name="connsiteY2" fmla="*/ 0 h 122757"/>
                  <a:gd name="connsiteX3" fmla="*/ 0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122757"/>
                    </a:moveTo>
                    <a:lnTo>
                      <a:pt x="70875" y="81836"/>
                    </a:lnTo>
                    <a:lnTo>
                      <a:pt x="70875" y="0"/>
                    </a:lnTo>
                    <a:lnTo>
                      <a:pt x="0" y="40914"/>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9" name="Graphic 264">
              <a:extLst>
                <a:ext uri="{FF2B5EF4-FFF2-40B4-BE49-F238E27FC236}">
                  <a16:creationId xmlns:a16="http://schemas.microsoft.com/office/drawing/2014/main" id="{4ED21DCA-8085-45CB-BB59-00D1D951F858}"/>
                </a:ext>
              </a:extLst>
            </p:cNvPr>
            <p:cNvGrpSpPr/>
            <p:nvPr/>
          </p:nvGrpSpPr>
          <p:grpSpPr>
            <a:xfrm>
              <a:off x="5096776" y="856844"/>
              <a:ext cx="133421" cy="154197"/>
              <a:chOff x="5096776" y="856844"/>
              <a:chExt cx="133421" cy="154197"/>
            </a:xfrm>
            <a:solidFill>
              <a:schemeClr val="accent1"/>
            </a:solidFill>
          </p:grpSpPr>
          <p:sp>
            <p:nvSpPr>
              <p:cNvPr id="454" name="Freeform: Shape 453">
                <a:extLst>
                  <a:ext uri="{FF2B5EF4-FFF2-40B4-BE49-F238E27FC236}">
                    <a16:creationId xmlns:a16="http://schemas.microsoft.com/office/drawing/2014/main" id="{DDDAFC38-CB71-491F-85AA-F9425FF004ED}"/>
                  </a:ext>
                  <a:ext uri="{C183D7F6-B498-43B3-948B-1728B52AA6E4}">
                    <adec:decorative xmlns:adec="http://schemas.microsoft.com/office/drawing/2017/decorative" val="1"/>
                  </a:ext>
                </a:extLst>
              </p:cNvPr>
              <p:cNvSpPr/>
              <p:nvPr/>
            </p:nvSpPr>
            <p:spPr>
              <a:xfrm>
                <a:off x="5096776" y="856844"/>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373E08E2-15C0-4BCA-BD09-F335B390AE20}"/>
                  </a:ext>
                  <a:ext uri="{C183D7F6-B498-43B3-948B-1728B52AA6E4}">
                    <adec:decorative xmlns:adec="http://schemas.microsoft.com/office/drawing/2017/decorative" val="1"/>
                  </a:ext>
                </a:extLst>
              </p:cNvPr>
              <p:cNvSpPr/>
              <p:nvPr/>
            </p:nvSpPr>
            <p:spPr>
              <a:xfrm>
                <a:off x="5096776" y="89549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ABAD1962-4317-4EDA-A86E-100EBF1B87C4}"/>
                  </a:ext>
                  <a:ext uri="{C183D7F6-B498-43B3-948B-1728B52AA6E4}">
                    <adec:decorative xmlns:adec="http://schemas.microsoft.com/office/drawing/2017/decorative" val="1"/>
                  </a:ext>
                </a:extLst>
              </p:cNvPr>
              <p:cNvSpPr/>
              <p:nvPr/>
            </p:nvSpPr>
            <p:spPr>
              <a:xfrm>
                <a:off x="5163487" y="8954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0" name="Graphic 264">
              <a:extLst>
                <a:ext uri="{FF2B5EF4-FFF2-40B4-BE49-F238E27FC236}">
                  <a16:creationId xmlns:a16="http://schemas.microsoft.com/office/drawing/2014/main" id="{5E6D915C-52FD-441C-9556-4C8DF83B6ECA}"/>
                </a:ext>
              </a:extLst>
            </p:cNvPr>
            <p:cNvGrpSpPr/>
            <p:nvPr/>
          </p:nvGrpSpPr>
          <p:grpSpPr>
            <a:xfrm>
              <a:off x="5163487" y="741232"/>
              <a:ext cx="133421" cy="154197"/>
              <a:chOff x="5163487" y="741232"/>
              <a:chExt cx="133421" cy="154197"/>
            </a:xfrm>
            <a:solidFill>
              <a:schemeClr val="accent1"/>
            </a:solidFill>
          </p:grpSpPr>
          <p:sp>
            <p:nvSpPr>
              <p:cNvPr id="451" name="Freeform: Shape 450">
                <a:extLst>
                  <a:ext uri="{FF2B5EF4-FFF2-40B4-BE49-F238E27FC236}">
                    <a16:creationId xmlns:a16="http://schemas.microsoft.com/office/drawing/2014/main" id="{1EBC2959-EFEB-40D4-AE80-6D288F2BD7F2}"/>
                  </a:ext>
                  <a:ext uri="{C183D7F6-B498-43B3-948B-1728B52AA6E4}">
                    <adec:decorative xmlns:adec="http://schemas.microsoft.com/office/drawing/2017/decorative" val="1"/>
                  </a:ext>
                </a:extLst>
              </p:cNvPr>
              <p:cNvSpPr/>
              <p:nvPr/>
            </p:nvSpPr>
            <p:spPr>
              <a:xfrm>
                <a:off x="5163487" y="741232"/>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E3E50141-9325-42EB-AC6C-DBC6195636B2}"/>
                  </a:ext>
                  <a:ext uri="{C183D7F6-B498-43B3-948B-1728B52AA6E4}">
                    <adec:decorative xmlns:adec="http://schemas.microsoft.com/office/drawing/2017/decorative" val="1"/>
                  </a:ext>
                </a:extLst>
              </p:cNvPr>
              <p:cNvSpPr/>
              <p:nvPr/>
            </p:nvSpPr>
            <p:spPr>
              <a:xfrm>
                <a:off x="5163487" y="779886"/>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484F7E84-C82A-481C-BAFE-A79A7CD438AA}"/>
                  </a:ext>
                  <a:ext uri="{C183D7F6-B498-43B3-948B-1728B52AA6E4}">
                    <adec:decorative xmlns:adec="http://schemas.microsoft.com/office/drawing/2017/decorative" val="1"/>
                  </a:ext>
                </a:extLst>
              </p:cNvPr>
              <p:cNvSpPr/>
              <p:nvPr/>
            </p:nvSpPr>
            <p:spPr>
              <a:xfrm>
                <a:off x="5230197" y="779886"/>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1" name="Graphic 264">
              <a:extLst>
                <a:ext uri="{FF2B5EF4-FFF2-40B4-BE49-F238E27FC236}">
                  <a16:creationId xmlns:a16="http://schemas.microsoft.com/office/drawing/2014/main" id="{A84D0F6F-A20F-4C64-BF1F-BE7C76DFDAB0}"/>
                </a:ext>
              </a:extLst>
            </p:cNvPr>
            <p:cNvGrpSpPr/>
            <p:nvPr/>
          </p:nvGrpSpPr>
          <p:grpSpPr>
            <a:xfrm>
              <a:off x="4678510" y="368288"/>
              <a:ext cx="133421" cy="154197"/>
              <a:chOff x="4678510" y="368288"/>
              <a:chExt cx="133421" cy="154197"/>
            </a:xfrm>
            <a:solidFill>
              <a:schemeClr val="accent1"/>
            </a:solidFill>
          </p:grpSpPr>
          <p:sp>
            <p:nvSpPr>
              <p:cNvPr id="448" name="Freeform: Shape 447">
                <a:extLst>
                  <a:ext uri="{FF2B5EF4-FFF2-40B4-BE49-F238E27FC236}">
                    <a16:creationId xmlns:a16="http://schemas.microsoft.com/office/drawing/2014/main" id="{2C5B45F9-4461-47E3-8F7F-9B88C86B1E50}"/>
                  </a:ext>
                  <a:ext uri="{C183D7F6-B498-43B3-948B-1728B52AA6E4}">
                    <adec:decorative xmlns:adec="http://schemas.microsoft.com/office/drawing/2017/decorative" val="1"/>
                  </a:ext>
                </a:extLst>
              </p:cNvPr>
              <p:cNvSpPr/>
              <p:nvPr/>
            </p:nvSpPr>
            <p:spPr>
              <a:xfrm>
                <a:off x="4678510" y="368288"/>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D658574B-9552-479E-93F2-33EEC2B8D265}"/>
                  </a:ext>
                  <a:ext uri="{C183D7F6-B498-43B3-948B-1728B52AA6E4}">
                    <adec:decorative xmlns:adec="http://schemas.microsoft.com/office/drawing/2017/decorative" val="1"/>
                  </a:ext>
                </a:extLst>
              </p:cNvPr>
              <p:cNvSpPr/>
              <p:nvPr/>
            </p:nvSpPr>
            <p:spPr>
              <a:xfrm>
                <a:off x="4678510" y="406941"/>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90A0A74C-F16A-45F2-BD24-30ECC581AECC}"/>
                  </a:ext>
                  <a:ext uri="{C183D7F6-B498-43B3-948B-1728B52AA6E4}">
                    <adec:decorative xmlns:adec="http://schemas.microsoft.com/office/drawing/2017/decorative" val="1"/>
                  </a:ext>
                </a:extLst>
              </p:cNvPr>
              <p:cNvSpPr/>
              <p:nvPr/>
            </p:nvSpPr>
            <p:spPr>
              <a:xfrm>
                <a:off x="4745221" y="406941"/>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2" name="Graphic 264">
              <a:extLst>
                <a:ext uri="{FF2B5EF4-FFF2-40B4-BE49-F238E27FC236}">
                  <a16:creationId xmlns:a16="http://schemas.microsoft.com/office/drawing/2014/main" id="{7620A5DD-A76F-46FB-86E8-4183B35F363A}"/>
                </a:ext>
              </a:extLst>
            </p:cNvPr>
            <p:cNvGrpSpPr/>
            <p:nvPr/>
          </p:nvGrpSpPr>
          <p:grpSpPr>
            <a:xfrm>
              <a:off x="4916500" y="538330"/>
              <a:ext cx="133421" cy="154197"/>
              <a:chOff x="4916500" y="538330"/>
              <a:chExt cx="133421" cy="154197"/>
            </a:xfrm>
            <a:solidFill>
              <a:schemeClr val="accent1"/>
            </a:solidFill>
          </p:grpSpPr>
          <p:sp>
            <p:nvSpPr>
              <p:cNvPr id="445" name="Freeform: Shape 444">
                <a:extLst>
                  <a:ext uri="{FF2B5EF4-FFF2-40B4-BE49-F238E27FC236}">
                    <a16:creationId xmlns:a16="http://schemas.microsoft.com/office/drawing/2014/main" id="{7BC4C8A1-7D77-4D30-A99D-545555176376}"/>
                  </a:ext>
                  <a:ext uri="{C183D7F6-B498-43B3-948B-1728B52AA6E4}">
                    <adec:decorative xmlns:adec="http://schemas.microsoft.com/office/drawing/2017/decorative" val="1"/>
                  </a:ext>
                </a:extLst>
              </p:cNvPr>
              <p:cNvSpPr/>
              <p:nvPr/>
            </p:nvSpPr>
            <p:spPr>
              <a:xfrm>
                <a:off x="4916500" y="538330"/>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B5055300-165B-449F-A642-51CDED2346A7}"/>
                  </a:ext>
                  <a:ext uri="{C183D7F6-B498-43B3-948B-1728B52AA6E4}">
                    <adec:decorative xmlns:adec="http://schemas.microsoft.com/office/drawing/2017/decorative" val="1"/>
                  </a:ext>
                </a:extLst>
              </p:cNvPr>
              <p:cNvSpPr/>
              <p:nvPr/>
            </p:nvSpPr>
            <p:spPr>
              <a:xfrm>
                <a:off x="4916500" y="576984"/>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BB98BA1-476F-4C85-8653-0465CF15C9A1}"/>
                  </a:ext>
                  <a:ext uri="{C183D7F6-B498-43B3-948B-1728B52AA6E4}">
                    <adec:decorative xmlns:adec="http://schemas.microsoft.com/office/drawing/2017/decorative" val="1"/>
                  </a:ext>
                </a:extLst>
              </p:cNvPr>
              <p:cNvSpPr/>
              <p:nvPr/>
            </p:nvSpPr>
            <p:spPr>
              <a:xfrm>
                <a:off x="4983211" y="576984"/>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3" name="Graphic 264">
              <a:extLst>
                <a:ext uri="{FF2B5EF4-FFF2-40B4-BE49-F238E27FC236}">
                  <a16:creationId xmlns:a16="http://schemas.microsoft.com/office/drawing/2014/main" id="{5806CCA5-435C-4A38-BE97-0644E20D909D}"/>
                </a:ext>
              </a:extLst>
            </p:cNvPr>
            <p:cNvGrpSpPr/>
            <p:nvPr/>
          </p:nvGrpSpPr>
          <p:grpSpPr>
            <a:xfrm>
              <a:off x="4541030" y="692831"/>
              <a:ext cx="133421" cy="154197"/>
              <a:chOff x="4541030" y="692831"/>
              <a:chExt cx="133421" cy="154197"/>
            </a:xfrm>
            <a:solidFill>
              <a:schemeClr val="accent1"/>
            </a:solidFill>
          </p:grpSpPr>
          <p:sp>
            <p:nvSpPr>
              <p:cNvPr id="442" name="Freeform: Shape 441">
                <a:extLst>
                  <a:ext uri="{FF2B5EF4-FFF2-40B4-BE49-F238E27FC236}">
                    <a16:creationId xmlns:a16="http://schemas.microsoft.com/office/drawing/2014/main" id="{F83C346E-0AEE-4AE6-B2EB-44BC5F4AEDB5}"/>
                  </a:ext>
                  <a:ext uri="{C183D7F6-B498-43B3-948B-1728B52AA6E4}">
                    <adec:decorative xmlns:adec="http://schemas.microsoft.com/office/drawing/2017/decorative" val="1"/>
                  </a:ext>
                </a:extLst>
              </p:cNvPr>
              <p:cNvSpPr/>
              <p:nvPr/>
            </p:nvSpPr>
            <p:spPr>
              <a:xfrm>
                <a:off x="4541030" y="692831"/>
                <a:ext cx="133421" cy="77163"/>
              </a:xfrm>
              <a:custGeom>
                <a:avLst/>
                <a:gdLst>
                  <a:gd name="connsiteX0" fmla="*/ 0 w 133421"/>
                  <a:gd name="connsiteY0" fmla="*/ 38646 h 77163"/>
                  <a:gd name="connsiteX1" fmla="*/ 66870 w 133421"/>
                  <a:gd name="connsiteY1" fmla="*/ 0 h 77163"/>
                  <a:gd name="connsiteX2" fmla="*/ 133422 w 133421"/>
                  <a:gd name="connsiteY2" fmla="*/ 38646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46"/>
                    </a:moveTo>
                    <a:lnTo>
                      <a:pt x="66870" y="0"/>
                    </a:lnTo>
                    <a:lnTo>
                      <a:pt x="133422" y="38646"/>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036DFADC-ED9F-4768-93A4-37631A1AC8AC}"/>
                  </a:ext>
                  <a:ext uri="{C183D7F6-B498-43B3-948B-1728B52AA6E4}">
                    <adec:decorative xmlns:adec="http://schemas.microsoft.com/office/drawing/2017/decorative" val="1"/>
                  </a:ext>
                </a:extLst>
              </p:cNvPr>
              <p:cNvSpPr/>
              <p:nvPr/>
            </p:nvSpPr>
            <p:spPr>
              <a:xfrm>
                <a:off x="4541030" y="731478"/>
                <a:ext cx="66710" cy="115551"/>
              </a:xfrm>
              <a:custGeom>
                <a:avLst/>
                <a:gdLst>
                  <a:gd name="connsiteX0" fmla="*/ 0 w 66710"/>
                  <a:gd name="connsiteY0" fmla="*/ 0 h 115551"/>
                  <a:gd name="connsiteX1" fmla="*/ 0 w 66710"/>
                  <a:gd name="connsiteY1" fmla="*/ 77034 h 115551"/>
                  <a:gd name="connsiteX2" fmla="*/ 66711 w 66710"/>
                  <a:gd name="connsiteY2" fmla="*/ 115551 h 115551"/>
                  <a:gd name="connsiteX3" fmla="*/ 66711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0"/>
                    </a:moveTo>
                    <a:lnTo>
                      <a:pt x="0" y="77034"/>
                    </a:lnTo>
                    <a:lnTo>
                      <a:pt x="66711" y="115551"/>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EC7C62AF-AC7E-47A3-BB40-BDC182FB8723}"/>
                  </a:ext>
                  <a:ext uri="{C183D7F6-B498-43B3-948B-1728B52AA6E4}">
                    <adec:decorative xmlns:adec="http://schemas.microsoft.com/office/drawing/2017/decorative" val="1"/>
                  </a:ext>
                </a:extLst>
              </p:cNvPr>
              <p:cNvSpPr/>
              <p:nvPr/>
            </p:nvSpPr>
            <p:spPr>
              <a:xfrm>
                <a:off x="4607741" y="731478"/>
                <a:ext cx="66710" cy="115551"/>
              </a:xfrm>
              <a:custGeom>
                <a:avLst/>
                <a:gdLst>
                  <a:gd name="connsiteX0" fmla="*/ 0 w 66710"/>
                  <a:gd name="connsiteY0" fmla="*/ 115551 h 115551"/>
                  <a:gd name="connsiteX1" fmla="*/ 66711 w 66710"/>
                  <a:gd name="connsiteY1" fmla="*/ 77034 h 115551"/>
                  <a:gd name="connsiteX2" fmla="*/ 66711 w 66710"/>
                  <a:gd name="connsiteY2" fmla="*/ 0 h 115551"/>
                  <a:gd name="connsiteX3" fmla="*/ 0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115551"/>
                    </a:moveTo>
                    <a:lnTo>
                      <a:pt x="66711" y="77034"/>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4" name="Graphic 264">
              <a:extLst>
                <a:ext uri="{FF2B5EF4-FFF2-40B4-BE49-F238E27FC236}">
                  <a16:creationId xmlns:a16="http://schemas.microsoft.com/office/drawing/2014/main" id="{0B104100-27DB-4843-B1B6-ADF29966A2A5}"/>
                </a:ext>
              </a:extLst>
            </p:cNvPr>
            <p:cNvGrpSpPr/>
            <p:nvPr/>
          </p:nvGrpSpPr>
          <p:grpSpPr>
            <a:xfrm>
              <a:off x="4474327" y="576544"/>
              <a:ext cx="133414" cy="154197"/>
              <a:chOff x="4474327" y="576544"/>
              <a:chExt cx="133414" cy="154197"/>
            </a:xfrm>
            <a:solidFill>
              <a:schemeClr val="accent1"/>
            </a:solidFill>
          </p:grpSpPr>
          <p:sp>
            <p:nvSpPr>
              <p:cNvPr id="439" name="Freeform: Shape 438">
                <a:extLst>
                  <a:ext uri="{FF2B5EF4-FFF2-40B4-BE49-F238E27FC236}">
                    <a16:creationId xmlns:a16="http://schemas.microsoft.com/office/drawing/2014/main" id="{4B25A578-FA02-466A-A7FA-9624263471CA}"/>
                  </a:ext>
                  <a:ext uri="{C183D7F6-B498-43B3-948B-1728B52AA6E4}">
                    <adec:decorative xmlns:adec="http://schemas.microsoft.com/office/drawing/2017/decorative" val="1"/>
                  </a:ext>
                </a:extLst>
              </p:cNvPr>
              <p:cNvSpPr/>
              <p:nvPr/>
            </p:nvSpPr>
            <p:spPr>
              <a:xfrm>
                <a:off x="4474327" y="576544"/>
                <a:ext cx="133414" cy="77170"/>
              </a:xfrm>
              <a:custGeom>
                <a:avLst/>
                <a:gdLst>
                  <a:gd name="connsiteX0" fmla="*/ 0 w 133414"/>
                  <a:gd name="connsiteY0" fmla="*/ 38654 h 77170"/>
                  <a:gd name="connsiteX1" fmla="*/ 66863 w 133414"/>
                  <a:gd name="connsiteY1" fmla="*/ 0 h 77170"/>
                  <a:gd name="connsiteX2" fmla="*/ 133414 w 133414"/>
                  <a:gd name="connsiteY2" fmla="*/ 38654 h 77170"/>
                  <a:gd name="connsiteX3" fmla="*/ 66703 w 133414"/>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14" h="77170">
                    <a:moveTo>
                      <a:pt x="0" y="38654"/>
                    </a:moveTo>
                    <a:lnTo>
                      <a:pt x="66863" y="0"/>
                    </a:lnTo>
                    <a:lnTo>
                      <a:pt x="133414" y="38654"/>
                    </a:lnTo>
                    <a:lnTo>
                      <a:pt x="66703"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94AB5089-FFC4-4E71-BE43-B7E68C56260B}"/>
                  </a:ext>
                  <a:ext uri="{C183D7F6-B498-43B3-948B-1728B52AA6E4}">
                    <adec:decorative xmlns:adec="http://schemas.microsoft.com/office/drawing/2017/decorative" val="1"/>
                  </a:ext>
                </a:extLst>
              </p:cNvPr>
              <p:cNvSpPr/>
              <p:nvPr/>
            </p:nvSpPr>
            <p:spPr>
              <a:xfrm>
                <a:off x="4474327" y="615198"/>
                <a:ext cx="66703" cy="115543"/>
              </a:xfrm>
              <a:custGeom>
                <a:avLst/>
                <a:gdLst>
                  <a:gd name="connsiteX0" fmla="*/ 0 w 66703"/>
                  <a:gd name="connsiteY0" fmla="*/ 0 h 115543"/>
                  <a:gd name="connsiteX1" fmla="*/ 0 w 66703"/>
                  <a:gd name="connsiteY1" fmla="*/ 77027 h 115543"/>
                  <a:gd name="connsiteX2" fmla="*/ 66703 w 66703"/>
                  <a:gd name="connsiteY2" fmla="*/ 115544 h 115543"/>
                  <a:gd name="connsiteX3" fmla="*/ 66703 w 66703"/>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03" h="115543">
                    <a:moveTo>
                      <a:pt x="0" y="0"/>
                    </a:moveTo>
                    <a:lnTo>
                      <a:pt x="0" y="77027"/>
                    </a:lnTo>
                    <a:lnTo>
                      <a:pt x="66703" y="115544"/>
                    </a:lnTo>
                    <a:lnTo>
                      <a:pt x="66703"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5993198F-D735-4398-9E07-2059D1F74DF4}"/>
                  </a:ext>
                  <a:ext uri="{C183D7F6-B498-43B3-948B-1728B52AA6E4}">
                    <adec:decorative xmlns:adec="http://schemas.microsoft.com/office/drawing/2017/decorative" val="1"/>
                  </a:ext>
                </a:extLst>
              </p:cNvPr>
              <p:cNvSpPr/>
              <p:nvPr/>
            </p:nvSpPr>
            <p:spPr>
              <a:xfrm>
                <a:off x="4541030" y="6151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5" name="Graphic 264">
              <a:extLst>
                <a:ext uri="{FF2B5EF4-FFF2-40B4-BE49-F238E27FC236}">
                  <a16:creationId xmlns:a16="http://schemas.microsoft.com/office/drawing/2014/main" id="{93277E39-A7F5-4177-8EF0-26C03945FC01}"/>
                </a:ext>
              </a:extLst>
            </p:cNvPr>
            <p:cNvGrpSpPr/>
            <p:nvPr/>
          </p:nvGrpSpPr>
          <p:grpSpPr>
            <a:xfrm>
              <a:off x="4983120" y="423295"/>
              <a:ext cx="133421" cy="154197"/>
              <a:chOff x="4983120" y="423295"/>
              <a:chExt cx="133421" cy="154197"/>
            </a:xfrm>
            <a:solidFill>
              <a:schemeClr val="accent1"/>
            </a:solidFill>
          </p:grpSpPr>
          <p:sp>
            <p:nvSpPr>
              <p:cNvPr id="436" name="Freeform: Shape 435">
                <a:extLst>
                  <a:ext uri="{FF2B5EF4-FFF2-40B4-BE49-F238E27FC236}">
                    <a16:creationId xmlns:a16="http://schemas.microsoft.com/office/drawing/2014/main" id="{AB7881FC-1E5F-40CC-898F-03546A10BE48}"/>
                  </a:ext>
                  <a:ext uri="{C183D7F6-B498-43B3-948B-1728B52AA6E4}">
                    <adec:decorative xmlns:adec="http://schemas.microsoft.com/office/drawing/2017/decorative" val="1"/>
                  </a:ext>
                </a:extLst>
              </p:cNvPr>
              <p:cNvSpPr/>
              <p:nvPr/>
            </p:nvSpPr>
            <p:spPr>
              <a:xfrm>
                <a:off x="4983120" y="423295"/>
                <a:ext cx="133421" cy="77170"/>
              </a:xfrm>
              <a:custGeom>
                <a:avLst/>
                <a:gdLst>
                  <a:gd name="connsiteX0" fmla="*/ 0 w 133421"/>
                  <a:gd name="connsiteY0" fmla="*/ 38654 h 77170"/>
                  <a:gd name="connsiteX1" fmla="*/ 66863 w 133421"/>
                  <a:gd name="connsiteY1" fmla="*/ 0 h 77170"/>
                  <a:gd name="connsiteX2" fmla="*/ 133422 w 133421"/>
                  <a:gd name="connsiteY2" fmla="*/ 38654 h 77170"/>
                  <a:gd name="connsiteX3" fmla="*/ 66711 w 133421"/>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21" h="77170">
                    <a:moveTo>
                      <a:pt x="0" y="38654"/>
                    </a:moveTo>
                    <a:lnTo>
                      <a:pt x="66863" y="0"/>
                    </a:lnTo>
                    <a:lnTo>
                      <a:pt x="133422" y="38654"/>
                    </a:lnTo>
                    <a:lnTo>
                      <a:pt x="66711"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32B4E619-2F4B-416F-A8BA-1216C98E022D}"/>
                  </a:ext>
                  <a:ext uri="{C183D7F6-B498-43B3-948B-1728B52AA6E4}">
                    <adec:decorative xmlns:adec="http://schemas.microsoft.com/office/drawing/2017/decorative" val="1"/>
                  </a:ext>
                </a:extLst>
              </p:cNvPr>
              <p:cNvSpPr/>
              <p:nvPr/>
            </p:nvSpPr>
            <p:spPr>
              <a:xfrm>
                <a:off x="4983120" y="46194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C590C16E-5BBB-47F6-9A25-B4276AFA1FD2}"/>
                  </a:ext>
                  <a:ext uri="{C183D7F6-B498-43B3-948B-1728B52AA6E4}">
                    <adec:decorative xmlns:adec="http://schemas.microsoft.com/office/drawing/2017/decorative" val="1"/>
                  </a:ext>
                </a:extLst>
              </p:cNvPr>
              <p:cNvSpPr/>
              <p:nvPr/>
            </p:nvSpPr>
            <p:spPr>
              <a:xfrm>
                <a:off x="5049831" y="46194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75" name="Text Placeholder 8">
            <a:extLst>
              <a:ext uri="{FF2B5EF4-FFF2-40B4-BE49-F238E27FC236}">
                <a16:creationId xmlns:a16="http://schemas.microsoft.com/office/drawing/2014/main" id="{203550E1-7A61-42EC-A2E2-464E7945DE5A}"/>
              </a:ext>
              <a:ext uri="{C183D7F6-B498-43B3-948B-1728B52AA6E4}">
                <adec:decorative xmlns:adec="http://schemas.microsoft.com/office/drawing/2017/decorative" val="1"/>
              </a:ext>
            </a:extLst>
          </p:cNvPr>
          <p:cNvSpPr txBox="1">
            <a:spLocks/>
          </p:cNvSpPr>
          <p:nvPr/>
        </p:nvSpPr>
        <p:spPr>
          <a:xfrm>
            <a:off x="3161655" y="3027059"/>
            <a:ext cx="1215940" cy="4071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Building</a:t>
            </a:r>
          </a:p>
        </p:txBody>
      </p:sp>
      <p:grpSp>
        <p:nvGrpSpPr>
          <p:cNvPr id="476" name="Group 34">
            <a:extLst>
              <a:ext uri="{FF2B5EF4-FFF2-40B4-BE49-F238E27FC236}">
                <a16:creationId xmlns:a16="http://schemas.microsoft.com/office/drawing/2014/main" id="{E75D1E58-11C3-4C05-9F01-F12A7BFC47BC}"/>
              </a:ext>
              <a:ext uri="{C183D7F6-B498-43B3-948B-1728B52AA6E4}">
                <adec:decorative xmlns:adec="http://schemas.microsoft.com/office/drawing/2017/decorative" val="1"/>
              </a:ext>
            </a:extLst>
          </p:cNvPr>
          <p:cNvGrpSpPr>
            <a:grpSpLocks noChangeAspect="1"/>
          </p:cNvGrpSpPr>
          <p:nvPr/>
        </p:nvGrpSpPr>
        <p:grpSpPr bwMode="auto">
          <a:xfrm>
            <a:off x="5822181" y="2045965"/>
            <a:ext cx="660018" cy="761994"/>
            <a:chOff x="3410" y="761"/>
            <a:chExt cx="233" cy="269"/>
          </a:xfrm>
        </p:grpSpPr>
        <p:sp>
          <p:nvSpPr>
            <p:cNvPr id="477" name="AutoShape 33">
              <a:extLst>
                <a:ext uri="{FF2B5EF4-FFF2-40B4-BE49-F238E27FC236}">
                  <a16:creationId xmlns:a16="http://schemas.microsoft.com/office/drawing/2014/main" id="{F43082AD-6CB1-4C09-AE91-CA903567A85D}"/>
                </a:ext>
                <a:ext uri="{C183D7F6-B498-43B3-948B-1728B52AA6E4}">
                  <adec:decorative xmlns:adec="http://schemas.microsoft.com/office/drawing/2017/decorative" val="1"/>
                </a:ext>
              </a:extLst>
            </p:cNvPr>
            <p:cNvSpPr>
              <a:spLocks noChangeAspect="1" noChangeArrowheads="1" noTextEdit="1"/>
            </p:cNvSpPr>
            <p:nvPr/>
          </p:nvSpPr>
          <p:spPr bwMode="auto">
            <a:xfrm>
              <a:off x="3410" y="761"/>
              <a:ext cx="2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35">
              <a:extLst>
                <a:ext uri="{FF2B5EF4-FFF2-40B4-BE49-F238E27FC236}">
                  <a16:creationId xmlns:a16="http://schemas.microsoft.com/office/drawing/2014/main" id="{CB4F8AA9-DCD1-460F-9C7B-FBFC9497F8F3}"/>
                </a:ext>
                <a:ext uri="{C183D7F6-B498-43B3-948B-1728B52AA6E4}">
                  <adec:decorative xmlns:adec="http://schemas.microsoft.com/office/drawing/2017/decorative" val="1"/>
                </a:ext>
              </a:extLst>
            </p:cNvPr>
            <p:cNvSpPr>
              <a:spLocks/>
            </p:cNvSpPr>
            <p:nvPr/>
          </p:nvSpPr>
          <p:spPr bwMode="auto">
            <a:xfrm>
              <a:off x="3447" y="819"/>
              <a:ext cx="159" cy="150"/>
            </a:xfrm>
            <a:custGeom>
              <a:avLst/>
              <a:gdLst>
                <a:gd name="T0" fmla="*/ 133 w 159"/>
                <a:gd name="T1" fmla="*/ 44 h 150"/>
                <a:gd name="T2" fmla="*/ 132 w 159"/>
                <a:gd name="T3" fmla="*/ 44 h 150"/>
                <a:gd name="T4" fmla="*/ 132 w 159"/>
                <a:gd name="T5" fmla="*/ 15 h 150"/>
                <a:gd name="T6" fmla="*/ 106 w 159"/>
                <a:gd name="T7" fmla="*/ 0 h 150"/>
                <a:gd name="T8" fmla="*/ 80 w 159"/>
                <a:gd name="T9" fmla="*/ 15 h 150"/>
                <a:gd name="T10" fmla="*/ 80 w 159"/>
                <a:gd name="T11" fmla="*/ 15 h 150"/>
                <a:gd name="T12" fmla="*/ 53 w 159"/>
                <a:gd name="T13" fmla="*/ 0 h 150"/>
                <a:gd name="T14" fmla="*/ 27 w 159"/>
                <a:gd name="T15" fmla="*/ 15 h 150"/>
                <a:gd name="T16" fmla="*/ 27 w 159"/>
                <a:gd name="T17" fmla="*/ 44 h 150"/>
                <a:gd name="T18" fmla="*/ 26 w 159"/>
                <a:gd name="T19" fmla="*/ 44 h 150"/>
                <a:gd name="T20" fmla="*/ 0 w 159"/>
                <a:gd name="T21" fmla="*/ 59 h 150"/>
                <a:gd name="T22" fmla="*/ 0 w 159"/>
                <a:gd name="T23" fmla="*/ 90 h 150"/>
                <a:gd name="T24" fmla="*/ 26 w 159"/>
                <a:gd name="T25" fmla="*/ 104 h 150"/>
                <a:gd name="T26" fmla="*/ 27 w 159"/>
                <a:gd name="T27" fmla="*/ 134 h 150"/>
                <a:gd name="T28" fmla="*/ 53 w 159"/>
                <a:gd name="T29" fmla="*/ 150 h 150"/>
                <a:gd name="T30" fmla="*/ 80 w 159"/>
                <a:gd name="T31" fmla="*/ 134 h 150"/>
                <a:gd name="T32" fmla="*/ 80 w 159"/>
                <a:gd name="T33" fmla="*/ 134 h 150"/>
                <a:gd name="T34" fmla="*/ 106 w 159"/>
                <a:gd name="T35" fmla="*/ 150 h 150"/>
                <a:gd name="T36" fmla="*/ 132 w 159"/>
                <a:gd name="T37" fmla="*/ 134 h 150"/>
                <a:gd name="T38" fmla="*/ 132 w 159"/>
                <a:gd name="T39" fmla="*/ 104 h 150"/>
                <a:gd name="T40" fmla="*/ 133 w 159"/>
                <a:gd name="T41" fmla="*/ 104 h 150"/>
                <a:gd name="T42" fmla="*/ 159 w 159"/>
                <a:gd name="T43" fmla="*/ 90 h 150"/>
                <a:gd name="T44" fmla="*/ 159 w 159"/>
                <a:gd name="T45" fmla="*/ 59 h 150"/>
                <a:gd name="T46" fmla="*/ 133 w 159"/>
                <a:gd name="T47" fmla="*/ 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50">
                  <a:moveTo>
                    <a:pt x="133" y="44"/>
                  </a:moveTo>
                  <a:lnTo>
                    <a:pt x="132" y="44"/>
                  </a:lnTo>
                  <a:lnTo>
                    <a:pt x="132" y="15"/>
                  </a:lnTo>
                  <a:lnTo>
                    <a:pt x="106" y="0"/>
                  </a:lnTo>
                  <a:lnTo>
                    <a:pt x="80" y="15"/>
                  </a:lnTo>
                  <a:lnTo>
                    <a:pt x="80" y="15"/>
                  </a:lnTo>
                  <a:lnTo>
                    <a:pt x="53" y="0"/>
                  </a:lnTo>
                  <a:lnTo>
                    <a:pt x="27" y="15"/>
                  </a:lnTo>
                  <a:lnTo>
                    <a:pt x="27" y="44"/>
                  </a:lnTo>
                  <a:lnTo>
                    <a:pt x="26" y="44"/>
                  </a:lnTo>
                  <a:lnTo>
                    <a:pt x="0" y="59"/>
                  </a:lnTo>
                  <a:lnTo>
                    <a:pt x="0" y="90"/>
                  </a:lnTo>
                  <a:lnTo>
                    <a:pt x="26" y="104"/>
                  </a:lnTo>
                  <a:lnTo>
                    <a:pt x="27" y="134"/>
                  </a:lnTo>
                  <a:lnTo>
                    <a:pt x="53" y="150"/>
                  </a:lnTo>
                  <a:lnTo>
                    <a:pt x="80" y="134"/>
                  </a:lnTo>
                  <a:lnTo>
                    <a:pt x="80" y="134"/>
                  </a:lnTo>
                  <a:lnTo>
                    <a:pt x="106" y="150"/>
                  </a:lnTo>
                  <a:lnTo>
                    <a:pt x="132" y="134"/>
                  </a:lnTo>
                  <a:lnTo>
                    <a:pt x="132" y="104"/>
                  </a:lnTo>
                  <a:lnTo>
                    <a:pt x="133" y="104"/>
                  </a:lnTo>
                  <a:lnTo>
                    <a:pt x="159" y="90"/>
                  </a:lnTo>
                  <a:lnTo>
                    <a:pt x="159" y="59"/>
                  </a:lnTo>
                  <a:lnTo>
                    <a:pt x="133" y="4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36">
              <a:extLst>
                <a:ext uri="{FF2B5EF4-FFF2-40B4-BE49-F238E27FC236}">
                  <a16:creationId xmlns:a16="http://schemas.microsoft.com/office/drawing/2014/main" id="{09D661E0-54E1-4E41-8E64-F4882204E3F3}"/>
                </a:ext>
                <a:ext uri="{C183D7F6-B498-43B3-948B-1728B52AA6E4}">
                  <adec:decorative xmlns:adec="http://schemas.microsoft.com/office/drawing/2017/decorative" val="1"/>
                </a:ext>
              </a:extLst>
            </p:cNvPr>
            <p:cNvSpPr>
              <a:spLocks noEditPoints="1"/>
            </p:cNvSpPr>
            <p:nvPr/>
          </p:nvSpPr>
          <p:spPr bwMode="auto">
            <a:xfrm>
              <a:off x="3409" y="760"/>
              <a:ext cx="234" cy="270"/>
            </a:xfrm>
            <a:custGeom>
              <a:avLst/>
              <a:gdLst>
                <a:gd name="T0" fmla="*/ 118 w 234"/>
                <a:gd name="T1" fmla="*/ 0 h 270"/>
                <a:gd name="T2" fmla="*/ 0 w 234"/>
                <a:gd name="T3" fmla="*/ 67 h 270"/>
                <a:gd name="T4" fmla="*/ 0 w 234"/>
                <a:gd name="T5" fmla="*/ 202 h 270"/>
                <a:gd name="T6" fmla="*/ 118 w 234"/>
                <a:gd name="T7" fmla="*/ 270 h 270"/>
                <a:gd name="T8" fmla="*/ 234 w 234"/>
                <a:gd name="T9" fmla="*/ 202 h 270"/>
                <a:gd name="T10" fmla="*/ 234 w 234"/>
                <a:gd name="T11" fmla="*/ 67 h 270"/>
                <a:gd name="T12" fmla="*/ 118 w 234"/>
                <a:gd name="T13" fmla="*/ 0 h 270"/>
                <a:gd name="T14" fmla="*/ 122 w 234"/>
                <a:gd name="T15" fmla="*/ 19 h 270"/>
                <a:gd name="T16" fmla="*/ 215 w 234"/>
                <a:gd name="T17" fmla="*/ 73 h 270"/>
                <a:gd name="T18" fmla="*/ 122 w 234"/>
                <a:gd name="T19" fmla="*/ 128 h 270"/>
                <a:gd name="T20" fmla="*/ 122 w 234"/>
                <a:gd name="T21" fmla="*/ 19 h 270"/>
                <a:gd name="T22" fmla="*/ 115 w 234"/>
                <a:gd name="T23" fmla="*/ 129 h 270"/>
                <a:gd name="T24" fmla="*/ 19 w 234"/>
                <a:gd name="T25" fmla="*/ 73 h 270"/>
                <a:gd name="T26" fmla="*/ 115 w 234"/>
                <a:gd name="T27" fmla="*/ 18 h 270"/>
                <a:gd name="T28" fmla="*/ 115 w 234"/>
                <a:gd name="T29" fmla="*/ 129 h 270"/>
                <a:gd name="T30" fmla="*/ 110 w 234"/>
                <a:gd name="T31" fmla="*/ 134 h 270"/>
                <a:gd name="T32" fmla="*/ 14 w 234"/>
                <a:gd name="T33" fmla="*/ 192 h 270"/>
                <a:gd name="T34" fmla="*/ 14 w 234"/>
                <a:gd name="T35" fmla="*/ 78 h 270"/>
                <a:gd name="T36" fmla="*/ 110 w 234"/>
                <a:gd name="T37" fmla="*/ 134 h 270"/>
                <a:gd name="T38" fmla="*/ 115 w 234"/>
                <a:gd name="T39" fmla="*/ 141 h 270"/>
                <a:gd name="T40" fmla="*/ 115 w 234"/>
                <a:gd name="T41" fmla="*/ 252 h 270"/>
                <a:gd name="T42" fmla="*/ 19 w 234"/>
                <a:gd name="T43" fmla="*/ 197 h 270"/>
                <a:gd name="T44" fmla="*/ 115 w 234"/>
                <a:gd name="T45" fmla="*/ 141 h 270"/>
                <a:gd name="T46" fmla="*/ 122 w 234"/>
                <a:gd name="T47" fmla="*/ 142 h 270"/>
                <a:gd name="T48" fmla="*/ 216 w 234"/>
                <a:gd name="T49" fmla="*/ 197 h 270"/>
                <a:gd name="T50" fmla="*/ 122 w 234"/>
                <a:gd name="T51" fmla="*/ 251 h 270"/>
                <a:gd name="T52" fmla="*/ 122 w 234"/>
                <a:gd name="T53" fmla="*/ 142 h 270"/>
                <a:gd name="T54" fmla="*/ 125 w 234"/>
                <a:gd name="T55" fmla="*/ 134 h 270"/>
                <a:gd name="T56" fmla="*/ 220 w 234"/>
                <a:gd name="T57" fmla="*/ 78 h 270"/>
                <a:gd name="T58" fmla="*/ 220 w 234"/>
                <a:gd name="T59" fmla="*/ 192 h 270"/>
                <a:gd name="T60" fmla="*/ 125 w 234"/>
                <a:gd name="T61" fmla="*/ 13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70">
                  <a:moveTo>
                    <a:pt x="118" y="0"/>
                  </a:moveTo>
                  <a:lnTo>
                    <a:pt x="0" y="67"/>
                  </a:lnTo>
                  <a:lnTo>
                    <a:pt x="0" y="202"/>
                  </a:lnTo>
                  <a:lnTo>
                    <a:pt x="118" y="270"/>
                  </a:lnTo>
                  <a:lnTo>
                    <a:pt x="234" y="202"/>
                  </a:lnTo>
                  <a:lnTo>
                    <a:pt x="234" y="67"/>
                  </a:lnTo>
                  <a:lnTo>
                    <a:pt x="118" y="0"/>
                  </a:lnTo>
                  <a:close/>
                  <a:moveTo>
                    <a:pt x="122" y="19"/>
                  </a:moveTo>
                  <a:lnTo>
                    <a:pt x="215" y="73"/>
                  </a:lnTo>
                  <a:lnTo>
                    <a:pt x="122" y="128"/>
                  </a:lnTo>
                  <a:lnTo>
                    <a:pt x="122" y="19"/>
                  </a:lnTo>
                  <a:close/>
                  <a:moveTo>
                    <a:pt x="115" y="129"/>
                  </a:moveTo>
                  <a:lnTo>
                    <a:pt x="19" y="73"/>
                  </a:lnTo>
                  <a:lnTo>
                    <a:pt x="115" y="18"/>
                  </a:lnTo>
                  <a:lnTo>
                    <a:pt x="115" y="129"/>
                  </a:lnTo>
                  <a:close/>
                  <a:moveTo>
                    <a:pt x="110" y="134"/>
                  </a:moveTo>
                  <a:lnTo>
                    <a:pt x="14" y="192"/>
                  </a:lnTo>
                  <a:lnTo>
                    <a:pt x="14" y="78"/>
                  </a:lnTo>
                  <a:lnTo>
                    <a:pt x="110" y="134"/>
                  </a:lnTo>
                  <a:close/>
                  <a:moveTo>
                    <a:pt x="115" y="141"/>
                  </a:moveTo>
                  <a:lnTo>
                    <a:pt x="115" y="252"/>
                  </a:lnTo>
                  <a:lnTo>
                    <a:pt x="19" y="197"/>
                  </a:lnTo>
                  <a:lnTo>
                    <a:pt x="115" y="141"/>
                  </a:lnTo>
                  <a:close/>
                  <a:moveTo>
                    <a:pt x="122" y="142"/>
                  </a:moveTo>
                  <a:lnTo>
                    <a:pt x="216" y="197"/>
                  </a:lnTo>
                  <a:lnTo>
                    <a:pt x="122" y="251"/>
                  </a:lnTo>
                  <a:lnTo>
                    <a:pt x="122" y="142"/>
                  </a:lnTo>
                  <a:close/>
                  <a:moveTo>
                    <a:pt x="125" y="134"/>
                  </a:moveTo>
                  <a:lnTo>
                    <a:pt x="220" y="78"/>
                  </a:lnTo>
                  <a:lnTo>
                    <a:pt x="220" y="192"/>
                  </a:lnTo>
                  <a:lnTo>
                    <a:pt x="125" y="1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37">
              <a:extLst>
                <a:ext uri="{FF2B5EF4-FFF2-40B4-BE49-F238E27FC236}">
                  <a16:creationId xmlns:a16="http://schemas.microsoft.com/office/drawing/2014/main" id="{65CFAF87-D717-4331-BC68-5EF1B7101B80}"/>
                </a:ext>
                <a:ext uri="{C183D7F6-B498-43B3-948B-1728B52AA6E4}">
                  <adec:decorative xmlns:adec="http://schemas.microsoft.com/office/drawing/2017/decorative" val="1"/>
                </a:ext>
              </a:extLst>
            </p:cNvPr>
            <p:cNvSpPr>
              <a:spLocks/>
            </p:cNvSpPr>
            <p:nvPr/>
          </p:nvSpPr>
          <p:spPr bwMode="auto">
            <a:xfrm>
              <a:off x="3483" y="895"/>
              <a:ext cx="86" cy="51"/>
            </a:xfrm>
            <a:custGeom>
              <a:avLst/>
              <a:gdLst>
                <a:gd name="T0" fmla="*/ 0 w 86"/>
                <a:gd name="T1" fmla="*/ 25 h 51"/>
                <a:gd name="T2" fmla="*/ 44 w 86"/>
                <a:gd name="T3" fmla="*/ 0 h 51"/>
                <a:gd name="T4" fmla="*/ 86 w 86"/>
                <a:gd name="T5" fmla="*/ 25 h 51"/>
                <a:gd name="T6" fmla="*/ 44 w 86"/>
                <a:gd name="T7" fmla="*/ 51 h 51"/>
                <a:gd name="T8" fmla="*/ 0 w 86"/>
                <a:gd name="T9" fmla="*/ 25 h 51"/>
              </a:gdLst>
              <a:ahLst/>
              <a:cxnLst>
                <a:cxn ang="0">
                  <a:pos x="T0" y="T1"/>
                </a:cxn>
                <a:cxn ang="0">
                  <a:pos x="T2" y="T3"/>
                </a:cxn>
                <a:cxn ang="0">
                  <a:pos x="T4" y="T5"/>
                </a:cxn>
                <a:cxn ang="0">
                  <a:pos x="T6" y="T7"/>
                </a:cxn>
                <a:cxn ang="0">
                  <a:pos x="T8" y="T9"/>
                </a:cxn>
              </a:cxnLst>
              <a:rect l="0" t="0" r="r" b="b"/>
              <a:pathLst>
                <a:path w="86" h="51">
                  <a:moveTo>
                    <a:pt x="0" y="25"/>
                  </a:moveTo>
                  <a:lnTo>
                    <a:pt x="44" y="0"/>
                  </a:lnTo>
                  <a:lnTo>
                    <a:pt x="86" y="25"/>
                  </a:lnTo>
                  <a:lnTo>
                    <a:pt x="44" y="51"/>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38">
              <a:extLst>
                <a:ext uri="{FF2B5EF4-FFF2-40B4-BE49-F238E27FC236}">
                  <a16:creationId xmlns:a16="http://schemas.microsoft.com/office/drawing/2014/main" id="{BE66E325-59C8-4F06-A26A-3EC1608B15E1}"/>
                </a:ext>
                <a:ext uri="{C183D7F6-B498-43B3-948B-1728B52AA6E4}">
                  <adec:decorative xmlns:adec="http://schemas.microsoft.com/office/drawing/2017/decorative" val="1"/>
                </a:ext>
              </a:extLst>
            </p:cNvPr>
            <p:cNvSpPr>
              <a:spLocks noEditPoints="1"/>
            </p:cNvSpPr>
            <p:nvPr/>
          </p:nvSpPr>
          <p:spPr bwMode="auto">
            <a:xfrm>
              <a:off x="3476" y="891"/>
              <a:ext cx="100" cy="59"/>
            </a:xfrm>
            <a:custGeom>
              <a:avLst/>
              <a:gdLst>
                <a:gd name="T0" fmla="*/ 51 w 100"/>
                <a:gd name="T1" fmla="*/ 8 h 59"/>
                <a:gd name="T2" fmla="*/ 86 w 100"/>
                <a:gd name="T3" fmla="*/ 29 h 59"/>
                <a:gd name="T4" fmla="*/ 51 w 100"/>
                <a:gd name="T5" fmla="*/ 51 h 59"/>
                <a:gd name="T6" fmla="*/ 15 w 100"/>
                <a:gd name="T7" fmla="*/ 30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30"/>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39">
              <a:extLst>
                <a:ext uri="{FF2B5EF4-FFF2-40B4-BE49-F238E27FC236}">
                  <a16:creationId xmlns:a16="http://schemas.microsoft.com/office/drawing/2014/main" id="{6822E49A-06C8-43BF-8C82-7AD8BC1CF043}"/>
                </a:ext>
                <a:ext uri="{C183D7F6-B498-43B3-948B-1728B52AA6E4}">
                  <adec:decorative xmlns:adec="http://schemas.microsoft.com/office/drawing/2017/decorative" val="1"/>
                </a:ext>
              </a:extLst>
            </p:cNvPr>
            <p:cNvSpPr>
              <a:spLocks/>
            </p:cNvSpPr>
            <p:nvPr/>
          </p:nvSpPr>
          <p:spPr bwMode="auto">
            <a:xfrm>
              <a:off x="3483" y="870"/>
              <a:ext cx="86" cy="51"/>
            </a:xfrm>
            <a:custGeom>
              <a:avLst/>
              <a:gdLst>
                <a:gd name="T0" fmla="*/ 0 w 86"/>
                <a:gd name="T1" fmla="*/ 24 h 51"/>
                <a:gd name="T2" fmla="*/ 44 w 86"/>
                <a:gd name="T3" fmla="*/ 0 h 51"/>
                <a:gd name="T4" fmla="*/ 86 w 86"/>
                <a:gd name="T5" fmla="*/ 24 h 51"/>
                <a:gd name="T6" fmla="*/ 44 w 86"/>
                <a:gd name="T7" fmla="*/ 51 h 51"/>
                <a:gd name="T8" fmla="*/ 0 w 86"/>
                <a:gd name="T9" fmla="*/ 24 h 51"/>
              </a:gdLst>
              <a:ahLst/>
              <a:cxnLst>
                <a:cxn ang="0">
                  <a:pos x="T0" y="T1"/>
                </a:cxn>
                <a:cxn ang="0">
                  <a:pos x="T2" y="T3"/>
                </a:cxn>
                <a:cxn ang="0">
                  <a:pos x="T4" y="T5"/>
                </a:cxn>
                <a:cxn ang="0">
                  <a:pos x="T6" y="T7"/>
                </a:cxn>
                <a:cxn ang="0">
                  <a:pos x="T8" y="T9"/>
                </a:cxn>
              </a:cxnLst>
              <a:rect l="0" t="0" r="r" b="b"/>
              <a:pathLst>
                <a:path w="86" h="51">
                  <a:moveTo>
                    <a:pt x="0" y="24"/>
                  </a:moveTo>
                  <a:lnTo>
                    <a:pt x="44" y="0"/>
                  </a:lnTo>
                  <a:lnTo>
                    <a:pt x="86" y="24"/>
                  </a:lnTo>
                  <a:lnTo>
                    <a:pt x="44" y="5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40">
              <a:extLst>
                <a:ext uri="{FF2B5EF4-FFF2-40B4-BE49-F238E27FC236}">
                  <a16:creationId xmlns:a16="http://schemas.microsoft.com/office/drawing/2014/main" id="{4B2EBEE7-D8DF-418C-8DB3-3BEF4A25B537}"/>
                </a:ext>
                <a:ext uri="{C183D7F6-B498-43B3-948B-1728B52AA6E4}">
                  <adec:decorative xmlns:adec="http://schemas.microsoft.com/office/drawing/2017/decorative" val="1"/>
                </a:ext>
              </a:extLst>
            </p:cNvPr>
            <p:cNvSpPr>
              <a:spLocks noEditPoints="1"/>
            </p:cNvSpPr>
            <p:nvPr/>
          </p:nvSpPr>
          <p:spPr bwMode="auto">
            <a:xfrm>
              <a:off x="3476" y="866"/>
              <a:ext cx="100" cy="59"/>
            </a:xfrm>
            <a:custGeom>
              <a:avLst/>
              <a:gdLst>
                <a:gd name="T0" fmla="*/ 51 w 100"/>
                <a:gd name="T1" fmla="*/ 8 h 59"/>
                <a:gd name="T2" fmla="*/ 86 w 100"/>
                <a:gd name="T3" fmla="*/ 28 h 59"/>
                <a:gd name="T4" fmla="*/ 51 w 100"/>
                <a:gd name="T5" fmla="*/ 50 h 59"/>
                <a:gd name="T6" fmla="*/ 15 w 100"/>
                <a:gd name="T7" fmla="*/ 28 h 59"/>
                <a:gd name="T8" fmla="*/ 51 w 100"/>
                <a:gd name="T9" fmla="*/ 8 h 59"/>
                <a:gd name="T10" fmla="*/ 51 w 100"/>
                <a:gd name="T11" fmla="*/ 0 h 59"/>
                <a:gd name="T12" fmla="*/ 0 w 100"/>
                <a:gd name="T13" fmla="*/ 28 h 59"/>
                <a:gd name="T14" fmla="*/ 51 w 100"/>
                <a:gd name="T15" fmla="*/ 59 h 59"/>
                <a:gd name="T16" fmla="*/ 100 w 100"/>
                <a:gd name="T17" fmla="*/ 28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8"/>
                  </a:lnTo>
                  <a:lnTo>
                    <a:pt x="51" y="50"/>
                  </a:lnTo>
                  <a:lnTo>
                    <a:pt x="15" y="28"/>
                  </a:lnTo>
                  <a:lnTo>
                    <a:pt x="51" y="8"/>
                  </a:lnTo>
                  <a:close/>
                  <a:moveTo>
                    <a:pt x="51" y="0"/>
                  </a:moveTo>
                  <a:lnTo>
                    <a:pt x="0" y="28"/>
                  </a:lnTo>
                  <a:lnTo>
                    <a:pt x="51" y="59"/>
                  </a:lnTo>
                  <a:lnTo>
                    <a:pt x="100" y="28"/>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41">
              <a:extLst>
                <a:ext uri="{FF2B5EF4-FFF2-40B4-BE49-F238E27FC236}">
                  <a16:creationId xmlns:a16="http://schemas.microsoft.com/office/drawing/2014/main" id="{AB0F98B0-E168-41E9-9A30-3FB94C168BBA}"/>
                </a:ext>
                <a:ext uri="{C183D7F6-B498-43B3-948B-1728B52AA6E4}">
                  <adec:decorative xmlns:adec="http://schemas.microsoft.com/office/drawing/2017/decorative" val="1"/>
                </a:ext>
              </a:extLst>
            </p:cNvPr>
            <p:cNvSpPr>
              <a:spLocks/>
            </p:cNvSpPr>
            <p:nvPr/>
          </p:nvSpPr>
          <p:spPr bwMode="auto">
            <a:xfrm>
              <a:off x="3483" y="844"/>
              <a:ext cx="86" cy="50"/>
            </a:xfrm>
            <a:custGeom>
              <a:avLst/>
              <a:gdLst>
                <a:gd name="T0" fmla="*/ 0 w 86"/>
                <a:gd name="T1" fmla="*/ 25 h 50"/>
                <a:gd name="T2" fmla="*/ 44 w 86"/>
                <a:gd name="T3" fmla="*/ 0 h 50"/>
                <a:gd name="T4" fmla="*/ 86 w 86"/>
                <a:gd name="T5" fmla="*/ 25 h 50"/>
                <a:gd name="T6" fmla="*/ 44 w 86"/>
                <a:gd name="T7" fmla="*/ 50 h 50"/>
                <a:gd name="T8" fmla="*/ 0 w 86"/>
                <a:gd name="T9" fmla="*/ 25 h 50"/>
              </a:gdLst>
              <a:ahLst/>
              <a:cxnLst>
                <a:cxn ang="0">
                  <a:pos x="T0" y="T1"/>
                </a:cxn>
                <a:cxn ang="0">
                  <a:pos x="T2" y="T3"/>
                </a:cxn>
                <a:cxn ang="0">
                  <a:pos x="T4" y="T5"/>
                </a:cxn>
                <a:cxn ang="0">
                  <a:pos x="T6" y="T7"/>
                </a:cxn>
                <a:cxn ang="0">
                  <a:pos x="T8" y="T9"/>
                </a:cxn>
              </a:cxnLst>
              <a:rect l="0" t="0" r="r" b="b"/>
              <a:pathLst>
                <a:path w="86" h="50">
                  <a:moveTo>
                    <a:pt x="0" y="25"/>
                  </a:moveTo>
                  <a:lnTo>
                    <a:pt x="44" y="0"/>
                  </a:lnTo>
                  <a:lnTo>
                    <a:pt x="86" y="25"/>
                  </a:lnTo>
                  <a:lnTo>
                    <a:pt x="44" y="5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42">
              <a:extLst>
                <a:ext uri="{FF2B5EF4-FFF2-40B4-BE49-F238E27FC236}">
                  <a16:creationId xmlns:a16="http://schemas.microsoft.com/office/drawing/2014/main" id="{C750A603-0C26-44F2-B660-F52A1300F5A6}"/>
                </a:ext>
                <a:ext uri="{C183D7F6-B498-43B3-948B-1728B52AA6E4}">
                  <adec:decorative xmlns:adec="http://schemas.microsoft.com/office/drawing/2017/decorative" val="1"/>
                </a:ext>
              </a:extLst>
            </p:cNvPr>
            <p:cNvSpPr>
              <a:spLocks noEditPoints="1"/>
            </p:cNvSpPr>
            <p:nvPr/>
          </p:nvSpPr>
          <p:spPr bwMode="auto">
            <a:xfrm>
              <a:off x="3476" y="840"/>
              <a:ext cx="100" cy="59"/>
            </a:xfrm>
            <a:custGeom>
              <a:avLst/>
              <a:gdLst>
                <a:gd name="T0" fmla="*/ 51 w 100"/>
                <a:gd name="T1" fmla="*/ 8 h 59"/>
                <a:gd name="T2" fmla="*/ 86 w 100"/>
                <a:gd name="T3" fmla="*/ 29 h 59"/>
                <a:gd name="T4" fmla="*/ 51 w 100"/>
                <a:gd name="T5" fmla="*/ 51 h 59"/>
                <a:gd name="T6" fmla="*/ 15 w 100"/>
                <a:gd name="T7" fmla="*/ 29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29"/>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86" name="Text Placeholder 9">
            <a:extLst>
              <a:ext uri="{FF2B5EF4-FFF2-40B4-BE49-F238E27FC236}">
                <a16:creationId xmlns:a16="http://schemas.microsoft.com/office/drawing/2014/main" id="{55C025A3-9A31-4254-8F7C-C628EF8446BB}"/>
              </a:ext>
              <a:ext uri="{C183D7F6-B498-43B3-948B-1728B52AA6E4}">
                <adec:decorative xmlns:adec="http://schemas.microsoft.com/office/drawing/2017/decorative" val="1"/>
              </a:ext>
            </a:extLst>
          </p:cNvPr>
          <p:cNvSpPr txBox="1">
            <a:spLocks/>
          </p:cNvSpPr>
          <p:nvPr/>
        </p:nvSpPr>
        <p:spPr>
          <a:xfrm>
            <a:off x="5544704" y="3027059"/>
            <a:ext cx="1144290" cy="4333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Training</a:t>
            </a:r>
          </a:p>
        </p:txBody>
      </p:sp>
      <p:grpSp>
        <p:nvGrpSpPr>
          <p:cNvPr id="487" name="Group 486">
            <a:extLst>
              <a:ext uri="{FF2B5EF4-FFF2-40B4-BE49-F238E27FC236}">
                <a16:creationId xmlns:a16="http://schemas.microsoft.com/office/drawing/2014/main" id="{AB9C7C75-2179-4F94-90C6-587C66330FFF}"/>
              </a:ext>
              <a:ext uri="{C183D7F6-B498-43B3-948B-1728B52AA6E4}">
                <adec:decorative xmlns:adec="http://schemas.microsoft.com/office/drawing/2017/decorative" val="1"/>
              </a:ext>
            </a:extLst>
          </p:cNvPr>
          <p:cNvGrpSpPr/>
          <p:nvPr/>
        </p:nvGrpSpPr>
        <p:grpSpPr>
          <a:xfrm>
            <a:off x="10358933" y="2052353"/>
            <a:ext cx="532778" cy="749218"/>
            <a:chOff x="5942224" y="1228691"/>
            <a:chExt cx="537527" cy="831090"/>
          </a:xfrm>
        </p:grpSpPr>
        <p:grpSp>
          <p:nvGrpSpPr>
            <p:cNvPr id="488" name="Group 487">
              <a:extLst>
                <a:ext uri="{FF2B5EF4-FFF2-40B4-BE49-F238E27FC236}">
                  <a16:creationId xmlns:a16="http://schemas.microsoft.com/office/drawing/2014/main" id="{87A77703-E573-41E0-8028-A48EB82FC6E4}"/>
                </a:ext>
              </a:extLst>
            </p:cNvPr>
            <p:cNvGrpSpPr/>
            <p:nvPr/>
          </p:nvGrpSpPr>
          <p:grpSpPr>
            <a:xfrm>
              <a:off x="6129295" y="1653538"/>
              <a:ext cx="162266" cy="193885"/>
              <a:chOff x="-835888" y="431806"/>
              <a:chExt cx="435508" cy="520370"/>
            </a:xfrm>
          </p:grpSpPr>
          <p:sp>
            <p:nvSpPr>
              <p:cNvPr id="593" name="Freeform 139">
                <a:extLst>
                  <a:ext uri="{FF2B5EF4-FFF2-40B4-BE49-F238E27FC236}">
                    <a16:creationId xmlns:a16="http://schemas.microsoft.com/office/drawing/2014/main" id="{433DB750-6C06-48E7-BC46-AB77B0AAD58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4" name="Freeform 140">
                <a:extLst>
                  <a:ext uri="{FF2B5EF4-FFF2-40B4-BE49-F238E27FC236}">
                    <a16:creationId xmlns:a16="http://schemas.microsoft.com/office/drawing/2014/main" id="{F84EF79E-C0EF-43D8-9A35-86CC6EB7D379}"/>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5" name="Freeform 141">
                <a:extLst>
                  <a:ext uri="{FF2B5EF4-FFF2-40B4-BE49-F238E27FC236}">
                    <a16:creationId xmlns:a16="http://schemas.microsoft.com/office/drawing/2014/main" id="{ECCC8060-B985-4C66-9114-F963A85DF3A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89" name="Group 488">
              <a:extLst>
                <a:ext uri="{FF2B5EF4-FFF2-40B4-BE49-F238E27FC236}">
                  <a16:creationId xmlns:a16="http://schemas.microsoft.com/office/drawing/2014/main" id="{FEF9FED6-B95A-4EBB-BD01-120B57C91BDD}"/>
                </a:ext>
              </a:extLst>
            </p:cNvPr>
            <p:cNvGrpSpPr/>
            <p:nvPr/>
          </p:nvGrpSpPr>
          <p:grpSpPr>
            <a:xfrm>
              <a:off x="6132155" y="1544823"/>
              <a:ext cx="162266" cy="193885"/>
              <a:chOff x="-835888" y="431806"/>
              <a:chExt cx="435508" cy="520370"/>
            </a:xfrm>
          </p:grpSpPr>
          <p:sp>
            <p:nvSpPr>
              <p:cNvPr id="590" name="Freeform 139">
                <a:extLst>
                  <a:ext uri="{FF2B5EF4-FFF2-40B4-BE49-F238E27FC236}">
                    <a16:creationId xmlns:a16="http://schemas.microsoft.com/office/drawing/2014/main" id="{44D9C110-7E58-408D-BE6E-64514887A89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1" name="Freeform 140">
                <a:extLst>
                  <a:ext uri="{FF2B5EF4-FFF2-40B4-BE49-F238E27FC236}">
                    <a16:creationId xmlns:a16="http://schemas.microsoft.com/office/drawing/2014/main" id="{FABC7E5A-159C-4DD1-8376-7E13920B2E2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2" name="Freeform 141">
                <a:extLst>
                  <a:ext uri="{FF2B5EF4-FFF2-40B4-BE49-F238E27FC236}">
                    <a16:creationId xmlns:a16="http://schemas.microsoft.com/office/drawing/2014/main" id="{D4F404FD-5828-4995-BC28-6DA1669EB52A}"/>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0" name="Group 489">
              <a:extLst>
                <a:ext uri="{FF2B5EF4-FFF2-40B4-BE49-F238E27FC236}">
                  <a16:creationId xmlns:a16="http://schemas.microsoft.com/office/drawing/2014/main" id="{86CDBEBC-98AF-456C-9DD9-52A8AB86D8A2}"/>
                </a:ext>
              </a:extLst>
            </p:cNvPr>
            <p:cNvGrpSpPr/>
            <p:nvPr/>
          </p:nvGrpSpPr>
          <p:grpSpPr>
            <a:xfrm>
              <a:off x="6035759" y="1709730"/>
              <a:ext cx="162266" cy="193885"/>
              <a:chOff x="-835888" y="431806"/>
              <a:chExt cx="435508" cy="520370"/>
            </a:xfrm>
          </p:grpSpPr>
          <p:sp>
            <p:nvSpPr>
              <p:cNvPr id="587" name="Freeform 139">
                <a:extLst>
                  <a:ext uri="{FF2B5EF4-FFF2-40B4-BE49-F238E27FC236}">
                    <a16:creationId xmlns:a16="http://schemas.microsoft.com/office/drawing/2014/main" id="{B2F969AE-7B9C-42C4-B656-D2824BED49C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8" name="Freeform 140">
                <a:extLst>
                  <a:ext uri="{FF2B5EF4-FFF2-40B4-BE49-F238E27FC236}">
                    <a16:creationId xmlns:a16="http://schemas.microsoft.com/office/drawing/2014/main" id="{11BDB725-25CA-4068-AC44-BFAF414F49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9" name="Freeform 141">
                <a:extLst>
                  <a:ext uri="{FF2B5EF4-FFF2-40B4-BE49-F238E27FC236}">
                    <a16:creationId xmlns:a16="http://schemas.microsoft.com/office/drawing/2014/main" id="{43FDB10A-6AD9-4FD9-B6AA-BB57B861D53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1" name="Group 490">
              <a:extLst>
                <a:ext uri="{FF2B5EF4-FFF2-40B4-BE49-F238E27FC236}">
                  <a16:creationId xmlns:a16="http://schemas.microsoft.com/office/drawing/2014/main" id="{77505159-6154-43EF-BA8F-46F9B952B94D}"/>
                </a:ext>
              </a:extLst>
            </p:cNvPr>
            <p:cNvGrpSpPr/>
            <p:nvPr/>
          </p:nvGrpSpPr>
          <p:grpSpPr>
            <a:xfrm>
              <a:off x="6038205" y="1598279"/>
              <a:ext cx="162266" cy="193885"/>
              <a:chOff x="-835888" y="431806"/>
              <a:chExt cx="435508" cy="520370"/>
            </a:xfrm>
          </p:grpSpPr>
          <p:sp>
            <p:nvSpPr>
              <p:cNvPr id="584" name="Freeform 139">
                <a:extLst>
                  <a:ext uri="{FF2B5EF4-FFF2-40B4-BE49-F238E27FC236}">
                    <a16:creationId xmlns:a16="http://schemas.microsoft.com/office/drawing/2014/main" id="{9CE383AB-497B-49AA-B7F4-FFD3C64BC0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5" name="Freeform 140">
                <a:extLst>
                  <a:ext uri="{FF2B5EF4-FFF2-40B4-BE49-F238E27FC236}">
                    <a16:creationId xmlns:a16="http://schemas.microsoft.com/office/drawing/2014/main" id="{D61B5396-A4DF-472D-80BD-AB87877B905D}"/>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6" name="Freeform 141">
                <a:extLst>
                  <a:ext uri="{FF2B5EF4-FFF2-40B4-BE49-F238E27FC236}">
                    <a16:creationId xmlns:a16="http://schemas.microsoft.com/office/drawing/2014/main" id="{45F3B0FB-9934-4E43-89C3-1E8E70886F8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2" name="Group 491">
              <a:extLst>
                <a:ext uri="{FF2B5EF4-FFF2-40B4-BE49-F238E27FC236}">
                  <a16:creationId xmlns:a16="http://schemas.microsoft.com/office/drawing/2014/main" id="{AE2860EB-E4BC-4282-B062-D5CA987F48FB}"/>
                </a:ext>
              </a:extLst>
            </p:cNvPr>
            <p:cNvGrpSpPr/>
            <p:nvPr/>
          </p:nvGrpSpPr>
          <p:grpSpPr>
            <a:xfrm>
              <a:off x="5942224" y="1756952"/>
              <a:ext cx="162266" cy="193885"/>
              <a:chOff x="-835888" y="431806"/>
              <a:chExt cx="435508" cy="520370"/>
            </a:xfrm>
          </p:grpSpPr>
          <p:sp>
            <p:nvSpPr>
              <p:cNvPr id="581" name="Freeform 139">
                <a:extLst>
                  <a:ext uri="{FF2B5EF4-FFF2-40B4-BE49-F238E27FC236}">
                    <a16:creationId xmlns:a16="http://schemas.microsoft.com/office/drawing/2014/main" id="{B87A167E-AB06-404A-BD57-13CB6CD07F15}"/>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2" name="Freeform 140">
                <a:extLst>
                  <a:ext uri="{FF2B5EF4-FFF2-40B4-BE49-F238E27FC236}">
                    <a16:creationId xmlns:a16="http://schemas.microsoft.com/office/drawing/2014/main" id="{4CB1D0F9-0978-4358-8D83-6C1C77B6BB9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3" name="Freeform 141">
                <a:extLst>
                  <a:ext uri="{FF2B5EF4-FFF2-40B4-BE49-F238E27FC236}">
                    <a16:creationId xmlns:a16="http://schemas.microsoft.com/office/drawing/2014/main" id="{22F39A57-DA6C-43A8-94B9-EE90D36C6D90}"/>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3" name="Group 492">
              <a:extLst>
                <a:ext uri="{FF2B5EF4-FFF2-40B4-BE49-F238E27FC236}">
                  <a16:creationId xmlns:a16="http://schemas.microsoft.com/office/drawing/2014/main" id="{1E54922E-A7A0-4419-B22D-AA07B6F7A4B5}"/>
                </a:ext>
              </a:extLst>
            </p:cNvPr>
            <p:cNvGrpSpPr/>
            <p:nvPr/>
          </p:nvGrpSpPr>
          <p:grpSpPr>
            <a:xfrm>
              <a:off x="5944254" y="1650166"/>
              <a:ext cx="162266" cy="193885"/>
              <a:chOff x="-835888" y="431806"/>
              <a:chExt cx="435508" cy="520370"/>
            </a:xfrm>
          </p:grpSpPr>
          <p:sp>
            <p:nvSpPr>
              <p:cNvPr id="578" name="Freeform 139">
                <a:extLst>
                  <a:ext uri="{FF2B5EF4-FFF2-40B4-BE49-F238E27FC236}">
                    <a16:creationId xmlns:a16="http://schemas.microsoft.com/office/drawing/2014/main" id="{A401A037-CF39-470C-927A-AAABF580E6D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9" name="Freeform 140">
                <a:extLst>
                  <a:ext uri="{FF2B5EF4-FFF2-40B4-BE49-F238E27FC236}">
                    <a16:creationId xmlns:a16="http://schemas.microsoft.com/office/drawing/2014/main" id="{7C06D5CF-BF82-4A6A-BBC0-B8169BF07AB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0" name="Freeform 141">
                <a:extLst>
                  <a:ext uri="{FF2B5EF4-FFF2-40B4-BE49-F238E27FC236}">
                    <a16:creationId xmlns:a16="http://schemas.microsoft.com/office/drawing/2014/main" id="{03BD40E6-97A3-4858-8AC0-7FAB1722103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4" name="Group 493">
              <a:extLst>
                <a:ext uri="{FF2B5EF4-FFF2-40B4-BE49-F238E27FC236}">
                  <a16:creationId xmlns:a16="http://schemas.microsoft.com/office/drawing/2014/main" id="{C6F6ED6B-7CC6-4331-B138-08860639EFCE}"/>
                </a:ext>
              </a:extLst>
            </p:cNvPr>
            <p:cNvGrpSpPr/>
            <p:nvPr/>
          </p:nvGrpSpPr>
          <p:grpSpPr>
            <a:xfrm>
              <a:off x="6132155" y="1228691"/>
              <a:ext cx="162266" cy="193885"/>
              <a:chOff x="-835888" y="431806"/>
              <a:chExt cx="435508" cy="520370"/>
            </a:xfrm>
          </p:grpSpPr>
          <p:sp>
            <p:nvSpPr>
              <p:cNvPr id="575" name="Freeform 139">
                <a:extLst>
                  <a:ext uri="{FF2B5EF4-FFF2-40B4-BE49-F238E27FC236}">
                    <a16:creationId xmlns:a16="http://schemas.microsoft.com/office/drawing/2014/main" id="{574BAD0B-440F-4F87-9F5C-C987FC0694F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6" name="Freeform 140">
                <a:extLst>
                  <a:ext uri="{FF2B5EF4-FFF2-40B4-BE49-F238E27FC236}">
                    <a16:creationId xmlns:a16="http://schemas.microsoft.com/office/drawing/2014/main" id="{B54ACCB9-720D-4D3C-9E56-BA16EC3945C7}"/>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7" name="Freeform 141">
                <a:extLst>
                  <a:ext uri="{FF2B5EF4-FFF2-40B4-BE49-F238E27FC236}">
                    <a16:creationId xmlns:a16="http://schemas.microsoft.com/office/drawing/2014/main" id="{CF98FDD5-D12F-411C-A79D-779840EC16F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5" name="Group 494">
              <a:extLst>
                <a:ext uri="{FF2B5EF4-FFF2-40B4-BE49-F238E27FC236}">
                  <a16:creationId xmlns:a16="http://schemas.microsoft.com/office/drawing/2014/main" id="{11FFFAFA-69BE-479F-A4FD-874035B8DEDD}"/>
                </a:ext>
              </a:extLst>
            </p:cNvPr>
            <p:cNvGrpSpPr/>
            <p:nvPr/>
          </p:nvGrpSpPr>
          <p:grpSpPr>
            <a:xfrm>
              <a:off x="6038205" y="1491252"/>
              <a:ext cx="162266" cy="193885"/>
              <a:chOff x="-835888" y="431806"/>
              <a:chExt cx="435508" cy="520370"/>
            </a:xfrm>
          </p:grpSpPr>
          <p:sp>
            <p:nvSpPr>
              <p:cNvPr id="572" name="Freeform 139">
                <a:extLst>
                  <a:ext uri="{FF2B5EF4-FFF2-40B4-BE49-F238E27FC236}">
                    <a16:creationId xmlns:a16="http://schemas.microsoft.com/office/drawing/2014/main" id="{92EFEFA8-05F1-4408-A652-E12BB81FAAC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3" name="Freeform 140">
                <a:extLst>
                  <a:ext uri="{FF2B5EF4-FFF2-40B4-BE49-F238E27FC236}">
                    <a16:creationId xmlns:a16="http://schemas.microsoft.com/office/drawing/2014/main" id="{B26EF292-3335-4C81-A3A6-E1C200A8D08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4" name="Freeform 141">
                <a:extLst>
                  <a:ext uri="{FF2B5EF4-FFF2-40B4-BE49-F238E27FC236}">
                    <a16:creationId xmlns:a16="http://schemas.microsoft.com/office/drawing/2014/main" id="{7792AB15-C29B-47EE-A7BE-C02AECFD65D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6" name="Group 495">
              <a:extLst>
                <a:ext uri="{FF2B5EF4-FFF2-40B4-BE49-F238E27FC236}">
                  <a16:creationId xmlns:a16="http://schemas.microsoft.com/office/drawing/2014/main" id="{1052F223-589D-4DA7-B4F9-C406DBD21954}"/>
                </a:ext>
              </a:extLst>
            </p:cNvPr>
            <p:cNvGrpSpPr/>
            <p:nvPr/>
          </p:nvGrpSpPr>
          <p:grpSpPr>
            <a:xfrm>
              <a:off x="5944254" y="1543139"/>
              <a:ext cx="162266" cy="193885"/>
              <a:chOff x="-835888" y="431806"/>
              <a:chExt cx="435508" cy="520370"/>
            </a:xfrm>
          </p:grpSpPr>
          <p:sp>
            <p:nvSpPr>
              <p:cNvPr id="569" name="Freeform 139">
                <a:extLst>
                  <a:ext uri="{FF2B5EF4-FFF2-40B4-BE49-F238E27FC236}">
                    <a16:creationId xmlns:a16="http://schemas.microsoft.com/office/drawing/2014/main" id="{AF0C8E35-4920-4860-9811-0766D3D173A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0" name="Freeform 140">
                <a:extLst>
                  <a:ext uri="{FF2B5EF4-FFF2-40B4-BE49-F238E27FC236}">
                    <a16:creationId xmlns:a16="http://schemas.microsoft.com/office/drawing/2014/main" id="{8A77906C-9226-431A-A01D-C092430AF193}"/>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1" name="Freeform 141">
                <a:extLst>
                  <a:ext uri="{FF2B5EF4-FFF2-40B4-BE49-F238E27FC236}">
                    <a16:creationId xmlns:a16="http://schemas.microsoft.com/office/drawing/2014/main" id="{8D24D19F-C824-489C-9C9B-DFAE01C468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7" name="Group 496">
              <a:extLst>
                <a:ext uri="{FF2B5EF4-FFF2-40B4-BE49-F238E27FC236}">
                  <a16:creationId xmlns:a16="http://schemas.microsoft.com/office/drawing/2014/main" id="{2ADF8A89-C1F1-4343-87F0-055E7461A974}"/>
                </a:ext>
              </a:extLst>
            </p:cNvPr>
            <p:cNvGrpSpPr/>
            <p:nvPr/>
          </p:nvGrpSpPr>
          <p:grpSpPr>
            <a:xfrm>
              <a:off x="6220057" y="1704343"/>
              <a:ext cx="162266" cy="193885"/>
              <a:chOff x="-835888" y="431806"/>
              <a:chExt cx="435508" cy="520370"/>
            </a:xfrm>
          </p:grpSpPr>
          <p:sp>
            <p:nvSpPr>
              <p:cNvPr id="566" name="Freeform 139">
                <a:extLst>
                  <a:ext uri="{FF2B5EF4-FFF2-40B4-BE49-F238E27FC236}">
                    <a16:creationId xmlns:a16="http://schemas.microsoft.com/office/drawing/2014/main" id="{A4DA2A07-76DE-4B1F-8EDC-D6723EF67BF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7" name="Freeform 140">
                <a:extLst>
                  <a:ext uri="{FF2B5EF4-FFF2-40B4-BE49-F238E27FC236}">
                    <a16:creationId xmlns:a16="http://schemas.microsoft.com/office/drawing/2014/main" id="{E9B75A29-A7BF-462D-B6AB-22321CC295E5}"/>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8" name="Freeform 141">
                <a:extLst>
                  <a:ext uri="{FF2B5EF4-FFF2-40B4-BE49-F238E27FC236}">
                    <a16:creationId xmlns:a16="http://schemas.microsoft.com/office/drawing/2014/main" id="{015A369D-3232-4D99-B932-005D28F15A2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8" name="Group 497">
              <a:extLst>
                <a:ext uri="{FF2B5EF4-FFF2-40B4-BE49-F238E27FC236}">
                  <a16:creationId xmlns:a16="http://schemas.microsoft.com/office/drawing/2014/main" id="{4C35C412-667E-4C1C-86BA-3B6E8D5262C3}"/>
                </a:ext>
              </a:extLst>
            </p:cNvPr>
            <p:cNvGrpSpPr/>
            <p:nvPr/>
          </p:nvGrpSpPr>
          <p:grpSpPr>
            <a:xfrm>
              <a:off x="6222917" y="1595628"/>
              <a:ext cx="162266" cy="193885"/>
              <a:chOff x="-835888" y="431806"/>
              <a:chExt cx="435508" cy="520370"/>
            </a:xfrm>
          </p:grpSpPr>
          <p:sp>
            <p:nvSpPr>
              <p:cNvPr id="563" name="Freeform 139">
                <a:extLst>
                  <a:ext uri="{FF2B5EF4-FFF2-40B4-BE49-F238E27FC236}">
                    <a16:creationId xmlns:a16="http://schemas.microsoft.com/office/drawing/2014/main" id="{EF4AB9E7-44B8-4132-A168-8851E55EF95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4" name="Freeform 140">
                <a:extLst>
                  <a:ext uri="{FF2B5EF4-FFF2-40B4-BE49-F238E27FC236}">
                    <a16:creationId xmlns:a16="http://schemas.microsoft.com/office/drawing/2014/main" id="{73EA17FC-E284-47FA-BF06-A01DC1E461A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5" name="Freeform 141">
                <a:extLst>
                  <a:ext uri="{FF2B5EF4-FFF2-40B4-BE49-F238E27FC236}">
                    <a16:creationId xmlns:a16="http://schemas.microsoft.com/office/drawing/2014/main" id="{2F25BACD-2A34-47E2-8661-83AD35F25E9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9" name="Group 498">
              <a:extLst>
                <a:ext uri="{FF2B5EF4-FFF2-40B4-BE49-F238E27FC236}">
                  <a16:creationId xmlns:a16="http://schemas.microsoft.com/office/drawing/2014/main" id="{BDFE0E0A-85FD-4E82-AE71-CE3216CBB5F1}"/>
                </a:ext>
              </a:extLst>
            </p:cNvPr>
            <p:cNvGrpSpPr/>
            <p:nvPr/>
          </p:nvGrpSpPr>
          <p:grpSpPr>
            <a:xfrm>
              <a:off x="6126521" y="1760535"/>
              <a:ext cx="162266" cy="193885"/>
              <a:chOff x="-835888" y="431806"/>
              <a:chExt cx="435508" cy="520370"/>
            </a:xfrm>
          </p:grpSpPr>
          <p:sp>
            <p:nvSpPr>
              <p:cNvPr id="560" name="Freeform 139">
                <a:extLst>
                  <a:ext uri="{FF2B5EF4-FFF2-40B4-BE49-F238E27FC236}">
                    <a16:creationId xmlns:a16="http://schemas.microsoft.com/office/drawing/2014/main" id="{A514A2DB-7232-430A-9177-DD5B2B190C9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1" name="Freeform 140">
                <a:extLst>
                  <a:ext uri="{FF2B5EF4-FFF2-40B4-BE49-F238E27FC236}">
                    <a16:creationId xmlns:a16="http://schemas.microsoft.com/office/drawing/2014/main" id="{8F78B5EC-707D-4920-BDEB-A0245DEE17B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2" name="Freeform 141">
                <a:extLst>
                  <a:ext uri="{FF2B5EF4-FFF2-40B4-BE49-F238E27FC236}">
                    <a16:creationId xmlns:a16="http://schemas.microsoft.com/office/drawing/2014/main" id="{2F27BDA2-2202-44A2-B547-29B6D702B91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0" name="Group 499">
              <a:extLst>
                <a:ext uri="{FF2B5EF4-FFF2-40B4-BE49-F238E27FC236}">
                  <a16:creationId xmlns:a16="http://schemas.microsoft.com/office/drawing/2014/main" id="{90C3F37E-F598-418A-8779-1292725ADB22}"/>
                </a:ext>
              </a:extLst>
            </p:cNvPr>
            <p:cNvGrpSpPr/>
            <p:nvPr/>
          </p:nvGrpSpPr>
          <p:grpSpPr>
            <a:xfrm>
              <a:off x="6128967" y="1649084"/>
              <a:ext cx="162266" cy="193885"/>
              <a:chOff x="-835888" y="431806"/>
              <a:chExt cx="435508" cy="520370"/>
            </a:xfrm>
          </p:grpSpPr>
          <p:sp>
            <p:nvSpPr>
              <p:cNvPr id="557" name="Freeform 139">
                <a:extLst>
                  <a:ext uri="{FF2B5EF4-FFF2-40B4-BE49-F238E27FC236}">
                    <a16:creationId xmlns:a16="http://schemas.microsoft.com/office/drawing/2014/main" id="{EABB6040-A335-49A3-8423-6B0998BAE321}"/>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8" name="Freeform 140">
                <a:extLst>
                  <a:ext uri="{FF2B5EF4-FFF2-40B4-BE49-F238E27FC236}">
                    <a16:creationId xmlns:a16="http://schemas.microsoft.com/office/drawing/2014/main" id="{376105D9-4D7E-46B5-A45A-974EB29D5A4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9" name="Freeform 141">
                <a:extLst>
                  <a:ext uri="{FF2B5EF4-FFF2-40B4-BE49-F238E27FC236}">
                    <a16:creationId xmlns:a16="http://schemas.microsoft.com/office/drawing/2014/main" id="{97EBD767-2B9F-4718-A9EC-631D36DD0BD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1" name="Group 500">
              <a:extLst>
                <a:ext uri="{FF2B5EF4-FFF2-40B4-BE49-F238E27FC236}">
                  <a16:creationId xmlns:a16="http://schemas.microsoft.com/office/drawing/2014/main" id="{53C6EC85-1B73-4F85-BD20-8DFFC52DEEAC}"/>
                </a:ext>
              </a:extLst>
            </p:cNvPr>
            <p:cNvGrpSpPr/>
            <p:nvPr/>
          </p:nvGrpSpPr>
          <p:grpSpPr>
            <a:xfrm>
              <a:off x="6032986" y="1807757"/>
              <a:ext cx="162266" cy="193885"/>
              <a:chOff x="-835888" y="431806"/>
              <a:chExt cx="435508" cy="520370"/>
            </a:xfrm>
          </p:grpSpPr>
          <p:sp>
            <p:nvSpPr>
              <p:cNvPr id="554" name="Freeform 139">
                <a:extLst>
                  <a:ext uri="{FF2B5EF4-FFF2-40B4-BE49-F238E27FC236}">
                    <a16:creationId xmlns:a16="http://schemas.microsoft.com/office/drawing/2014/main" id="{43AFC8A0-E9D3-4AB5-96DE-1A448F876BC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5" name="Freeform 140">
                <a:extLst>
                  <a:ext uri="{FF2B5EF4-FFF2-40B4-BE49-F238E27FC236}">
                    <a16:creationId xmlns:a16="http://schemas.microsoft.com/office/drawing/2014/main" id="{C774F0BE-E02B-4B8A-8800-1BB2E49BC3B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6" name="Freeform 141">
                <a:extLst>
                  <a:ext uri="{FF2B5EF4-FFF2-40B4-BE49-F238E27FC236}">
                    <a16:creationId xmlns:a16="http://schemas.microsoft.com/office/drawing/2014/main" id="{CF777D9F-44DE-40BF-8130-BA7CFA464B6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2" name="Group 501">
              <a:extLst>
                <a:ext uri="{FF2B5EF4-FFF2-40B4-BE49-F238E27FC236}">
                  <a16:creationId xmlns:a16="http://schemas.microsoft.com/office/drawing/2014/main" id="{EC63341E-3BA0-414A-9EA4-048BBE4D08D6}"/>
                </a:ext>
              </a:extLst>
            </p:cNvPr>
            <p:cNvGrpSpPr/>
            <p:nvPr/>
          </p:nvGrpSpPr>
          <p:grpSpPr>
            <a:xfrm>
              <a:off x="6035016" y="1700970"/>
              <a:ext cx="162266" cy="193885"/>
              <a:chOff x="-835888" y="431806"/>
              <a:chExt cx="435508" cy="520370"/>
            </a:xfrm>
          </p:grpSpPr>
          <p:sp>
            <p:nvSpPr>
              <p:cNvPr id="551" name="Freeform 139">
                <a:extLst>
                  <a:ext uri="{FF2B5EF4-FFF2-40B4-BE49-F238E27FC236}">
                    <a16:creationId xmlns:a16="http://schemas.microsoft.com/office/drawing/2014/main" id="{24EC37E3-85D2-4310-B3EA-F8808EFFAC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2" name="Freeform 140">
                <a:extLst>
                  <a:ext uri="{FF2B5EF4-FFF2-40B4-BE49-F238E27FC236}">
                    <a16:creationId xmlns:a16="http://schemas.microsoft.com/office/drawing/2014/main" id="{C09826AB-01E2-4955-A4B9-2A619825C2D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3" name="Freeform 141">
                <a:extLst>
                  <a:ext uri="{FF2B5EF4-FFF2-40B4-BE49-F238E27FC236}">
                    <a16:creationId xmlns:a16="http://schemas.microsoft.com/office/drawing/2014/main" id="{2AC545C2-0505-4CD0-B2A7-FC862A097642}"/>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3" name="Group 502">
              <a:extLst>
                <a:ext uri="{FF2B5EF4-FFF2-40B4-BE49-F238E27FC236}">
                  <a16:creationId xmlns:a16="http://schemas.microsoft.com/office/drawing/2014/main" id="{0B90B96D-26C3-4AF0-8844-8003E3EED917}"/>
                </a:ext>
              </a:extLst>
            </p:cNvPr>
            <p:cNvGrpSpPr/>
            <p:nvPr/>
          </p:nvGrpSpPr>
          <p:grpSpPr>
            <a:xfrm>
              <a:off x="6222917" y="1335048"/>
              <a:ext cx="162266" cy="193885"/>
              <a:chOff x="-835888" y="431806"/>
              <a:chExt cx="435508" cy="520370"/>
            </a:xfrm>
          </p:grpSpPr>
          <p:sp>
            <p:nvSpPr>
              <p:cNvPr id="548" name="Freeform 139">
                <a:extLst>
                  <a:ext uri="{FF2B5EF4-FFF2-40B4-BE49-F238E27FC236}">
                    <a16:creationId xmlns:a16="http://schemas.microsoft.com/office/drawing/2014/main" id="{8827DE38-BA18-4202-99A0-8BBB1708694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9" name="Freeform 140">
                <a:extLst>
                  <a:ext uri="{FF2B5EF4-FFF2-40B4-BE49-F238E27FC236}">
                    <a16:creationId xmlns:a16="http://schemas.microsoft.com/office/drawing/2014/main" id="{C627F18D-4A90-4968-8183-0C24735B65A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0" name="Freeform 141">
                <a:extLst>
                  <a:ext uri="{FF2B5EF4-FFF2-40B4-BE49-F238E27FC236}">
                    <a16:creationId xmlns:a16="http://schemas.microsoft.com/office/drawing/2014/main" id="{F612A9E3-8013-4163-8D55-3DC02FCD63C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4" name="Group 503">
              <a:extLst>
                <a:ext uri="{FF2B5EF4-FFF2-40B4-BE49-F238E27FC236}">
                  <a16:creationId xmlns:a16="http://schemas.microsoft.com/office/drawing/2014/main" id="{91688AE9-A000-4445-98A8-BC3467FC60FC}"/>
                </a:ext>
              </a:extLst>
            </p:cNvPr>
            <p:cNvGrpSpPr/>
            <p:nvPr/>
          </p:nvGrpSpPr>
          <p:grpSpPr>
            <a:xfrm>
              <a:off x="6128967" y="1542057"/>
              <a:ext cx="162266" cy="193885"/>
              <a:chOff x="-835888" y="431806"/>
              <a:chExt cx="435508" cy="520370"/>
            </a:xfrm>
          </p:grpSpPr>
          <p:sp>
            <p:nvSpPr>
              <p:cNvPr id="545" name="Freeform 139">
                <a:extLst>
                  <a:ext uri="{FF2B5EF4-FFF2-40B4-BE49-F238E27FC236}">
                    <a16:creationId xmlns:a16="http://schemas.microsoft.com/office/drawing/2014/main" id="{0DC6B7A0-83A3-42ED-90F5-AE0C686E390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6" name="Freeform 140">
                <a:extLst>
                  <a:ext uri="{FF2B5EF4-FFF2-40B4-BE49-F238E27FC236}">
                    <a16:creationId xmlns:a16="http://schemas.microsoft.com/office/drawing/2014/main" id="{BAFAAAAB-774D-4C45-893C-EA401A1C504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7" name="Freeform 141">
                <a:extLst>
                  <a:ext uri="{FF2B5EF4-FFF2-40B4-BE49-F238E27FC236}">
                    <a16:creationId xmlns:a16="http://schemas.microsoft.com/office/drawing/2014/main" id="{2B0EE37F-B86F-48DB-A517-CBF2D360773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5" name="Group 504">
              <a:extLst>
                <a:ext uri="{FF2B5EF4-FFF2-40B4-BE49-F238E27FC236}">
                  <a16:creationId xmlns:a16="http://schemas.microsoft.com/office/drawing/2014/main" id="{03D2FA60-3E71-4583-8871-B615B1A02DBE}"/>
                </a:ext>
              </a:extLst>
            </p:cNvPr>
            <p:cNvGrpSpPr/>
            <p:nvPr/>
          </p:nvGrpSpPr>
          <p:grpSpPr>
            <a:xfrm>
              <a:off x="6040332" y="1403201"/>
              <a:ext cx="162266" cy="193885"/>
              <a:chOff x="-835888" y="431806"/>
              <a:chExt cx="435508" cy="520370"/>
            </a:xfrm>
          </p:grpSpPr>
          <p:sp>
            <p:nvSpPr>
              <p:cNvPr id="542" name="Freeform 139">
                <a:extLst>
                  <a:ext uri="{FF2B5EF4-FFF2-40B4-BE49-F238E27FC236}">
                    <a16:creationId xmlns:a16="http://schemas.microsoft.com/office/drawing/2014/main" id="{FA8D6D67-D3C5-44E6-A295-F557E8E2B7DA}"/>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3" name="Freeform 140">
                <a:extLst>
                  <a:ext uri="{FF2B5EF4-FFF2-40B4-BE49-F238E27FC236}">
                    <a16:creationId xmlns:a16="http://schemas.microsoft.com/office/drawing/2014/main" id="{E2A90D57-9E71-4231-8DFC-B657C456FD2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4" name="Freeform 141">
                <a:extLst>
                  <a:ext uri="{FF2B5EF4-FFF2-40B4-BE49-F238E27FC236}">
                    <a16:creationId xmlns:a16="http://schemas.microsoft.com/office/drawing/2014/main" id="{7618F482-BD7B-45AE-8B44-CBED51E958B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6" name="Group 505">
              <a:extLst>
                <a:ext uri="{FF2B5EF4-FFF2-40B4-BE49-F238E27FC236}">
                  <a16:creationId xmlns:a16="http://schemas.microsoft.com/office/drawing/2014/main" id="{B2706810-0FC8-4AEB-B421-7302BA6186DC}"/>
                </a:ext>
              </a:extLst>
            </p:cNvPr>
            <p:cNvGrpSpPr/>
            <p:nvPr/>
          </p:nvGrpSpPr>
          <p:grpSpPr>
            <a:xfrm>
              <a:off x="6314625" y="1762482"/>
              <a:ext cx="162266" cy="193885"/>
              <a:chOff x="-835888" y="431806"/>
              <a:chExt cx="435508" cy="520370"/>
            </a:xfrm>
          </p:grpSpPr>
          <p:sp>
            <p:nvSpPr>
              <p:cNvPr id="539" name="Freeform 139">
                <a:extLst>
                  <a:ext uri="{FF2B5EF4-FFF2-40B4-BE49-F238E27FC236}">
                    <a16:creationId xmlns:a16="http://schemas.microsoft.com/office/drawing/2014/main" id="{7DE6BA41-C10D-406E-9012-D9DA89EE2F3E}"/>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0" name="Freeform 140">
                <a:extLst>
                  <a:ext uri="{FF2B5EF4-FFF2-40B4-BE49-F238E27FC236}">
                    <a16:creationId xmlns:a16="http://schemas.microsoft.com/office/drawing/2014/main" id="{55F8958D-9FF8-4330-BA1C-6548BA7608D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1" name="Freeform 141">
                <a:extLst>
                  <a:ext uri="{FF2B5EF4-FFF2-40B4-BE49-F238E27FC236}">
                    <a16:creationId xmlns:a16="http://schemas.microsoft.com/office/drawing/2014/main" id="{F04408DA-1D7E-458F-BC1A-31319B85647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7" name="Group 506">
              <a:extLst>
                <a:ext uri="{FF2B5EF4-FFF2-40B4-BE49-F238E27FC236}">
                  <a16:creationId xmlns:a16="http://schemas.microsoft.com/office/drawing/2014/main" id="{95E58C77-433F-43BE-9CB5-FED77D06B2F9}"/>
                </a:ext>
              </a:extLst>
            </p:cNvPr>
            <p:cNvGrpSpPr/>
            <p:nvPr/>
          </p:nvGrpSpPr>
          <p:grpSpPr>
            <a:xfrm>
              <a:off x="6317485" y="1653767"/>
              <a:ext cx="162266" cy="193885"/>
              <a:chOff x="-835888" y="431806"/>
              <a:chExt cx="435508" cy="520370"/>
            </a:xfrm>
          </p:grpSpPr>
          <p:sp>
            <p:nvSpPr>
              <p:cNvPr id="536" name="Freeform 139">
                <a:extLst>
                  <a:ext uri="{FF2B5EF4-FFF2-40B4-BE49-F238E27FC236}">
                    <a16:creationId xmlns:a16="http://schemas.microsoft.com/office/drawing/2014/main" id="{40C11314-AAA6-41D7-99D7-AE8219BDF4A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7" name="Freeform 140">
                <a:extLst>
                  <a:ext uri="{FF2B5EF4-FFF2-40B4-BE49-F238E27FC236}">
                    <a16:creationId xmlns:a16="http://schemas.microsoft.com/office/drawing/2014/main" id="{58EB2B22-F1E4-427A-9878-316D6D8BB3A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8" name="Freeform 141">
                <a:extLst>
                  <a:ext uri="{FF2B5EF4-FFF2-40B4-BE49-F238E27FC236}">
                    <a16:creationId xmlns:a16="http://schemas.microsoft.com/office/drawing/2014/main" id="{56EC17FB-8937-482B-B84E-AC7375E6AAD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8" name="Group 507">
              <a:extLst>
                <a:ext uri="{FF2B5EF4-FFF2-40B4-BE49-F238E27FC236}">
                  <a16:creationId xmlns:a16="http://schemas.microsoft.com/office/drawing/2014/main" id="{7F30854C-BD76-478C-9E73-B33531602FA6}"/>
                </a:ext>
              </a:extLst>
            </p:cNvPr>
            <p:cNvGrpSpPr/>
            <p:nvPr/>
          </p:nvGrpSpPr>
          <p:grpSpPr>
            <a:xfrm>
              <a:off x="6221089" y="1818674"/>
              <a:ext cx="162266" cy="193885"/>
              <a:chOff x="-835888" y="431806"/>
              <a:chExt cx="435508" cy="520370"/>
            </a:xfrm>
          </p:grpSpPr>
          <p:sp>
            <p:nvSpPr>
              <p:cNvPr id="533" name="Freeform 139">
                <a:extLst>
                  <a:ext uri="{FF2B5EF4-FFF2-40B4-BE49-F238E27FC236}">
                    <a16:creationId xmlns:a16="http://schemas.microsoft.com/office/drawing/2014/main" id="{B870890C-615C-4343-9936-726005B721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4" name="Freeform 140">
                <a:extLst>
                  <a:ext uri="{FF2B5EF4-FFF2-40B4-BE49-F238E27FC236}">
                    <a16:creationId xmlns:a16="http://schemas.microsoft.com/office/drawing/2014/main" id="{2E117454-F4A7-434D-8C97-E8A56A6C8B8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5" name="Freeform 141">
                <a:extLst>
                  <a:ext uri="{FF2B5EF4-FFF2-40B4-BE49-F238E27FC236}">
                    <a16:creationId xmlns:a16="http://schemas.microsoft.com/office/drawing/2014/main" id="{42B93463-CC32-4E2E-B7E9-99349BBC611C}"/>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9" name="Group 508">
              <a:extLst>
                <a:ext uri="{FF2B5EF4-FFF2-40B4-BE49-F238E27FC236}">
                  <a16:creationId xmlns:a16="http://schemas.microsoft.com/office/drawing/2014/main" id="{C43BC535-9FF0-4397-B63A-C4065DBD8B01}"/>
                </a:ext>
              </a:extLst>
            </p:cNvPr>
            <p:cNvGrpSpPr/>
            <p:nvPr/>
          </p:nvGrpSpPr>
          <p:grpSpPr>
            <a:xfrm>
              <a:off x="6223535" y="1707223"/>
              <a:ext cx="162266" cy="193885"/>
              <a:chOff x="-835888" y="431806"/>
              <a:chExt cx="435508" cy="520370"/>
            </a:xfrm>
          </p:grpSpPr>
          <p:sp>
            <p:nvSpPr>
              <p:cNvPr id="530" name="Freeform 139">
                <a:extLst>
                  <a:ext uri="{FF2B5EF4-FFF2-40B4-BE49-F238E27FC236}">
                    <a16:creationId xmlns:a16="http://schemas.microsoft.com/office/drawing/2014/main" id="{75762643-F65E-41A0-ABF6-1E2AEEA9577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1" name="Freeform 140">
                <a:extLst>
                  <a:ext uri="{FF2B5EF4-FFF2-40B4-BE49-F238E27FC236}">
                    <a16:creationId xmlns:a16="http://schemas.microsoft.com/office/drawing/2014/main" id="{CFCC3FA2-69FA-4F16-96D3-223912F31FC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2" name="Freeform 141">
                <a:extLst>
                  <a:ext uri="{FF2B5EF4-FFF2-40B4-BE49-F238E27FC236}">
                    <a16:creationId xmlns:a16="http://schemas.microsoft.com/office/drawing/2014/main" id="{3D9DD880-5AB4-4370-B465-3C7CE4F744C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0" name="Group 509">
              <a:extLst>
                <a:ext uri="{FF2B5EF4-FFF2-40B4-BE49-F238E27FC236}">
                  <a16:creationId xmlns:a16="http://schemas.microsoft.com/office/drawing/2014/main" id="{E83BDD37-F25F-4365-8429-79AE9CC32CF9}"/>
                </a:ext>
              </a:extLst>
            </p:cNvPr>
            <p:cNvGrpSpPr/>
            <p:nvPr/>
          </p:nvGrpSpPr>
          <p:grpSpPr>
            <a:xfrm>
              <a:off x="6127554" y="1865896"/>
              <a:ext cx="162266" cy="193885"/>
              <a:chOff x="-835888" y="431806"/>
              <a:chExt cx="435508" cy="520370"/>
            </a:xfrm>
          </p:grpSpPr>
          <p:sp>
            <p:nvSpPr>
              <p:cNvPr id="527" name="Freeform 139">
                <a:extLst>
                  <a:ext uri="{FF2B5EF4-FFF2-40B4-BE49-F238E27FC236}">
                    <a16:creationId xmlns:a16="http://schemas.microsoft.com/office/drawing/2014/main" id="{681F4941-BC01-4C22-8DC7-6A040DB2871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8" name="Freeform 140">
                <a:extLst>
                  <a:ext uri="{FF2B5EF4-FFF2-40B4-BE49-F238E27FC236}">
                    <a16:creationId xmlns:a16="http://schemas.microsoft.com/office/drawing/2014/main" id="{13826CF3-2869-4D80-AAD8-9509688C11D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9" name="Freeform 141">
                <a:extLst>
                  <a:ext uri="{FF2B5EF4-FFF2-40B4-BE49-F238E27FC236}">
                    <a16:creationId xmlns:a16="http://schemas.microsoft.com/office/drawing/2014/main" id="{F2BAADE0-2A03-4207-9EF7-601C6E0273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1" name="Group 510">
              <a:extLst>
                <a:ext uri="{FF2B5EF4-FFF2-40B4-BE49-F238E27FC236}">
                  <a16:creationId xmlns:a16="http://schemas.microsoft.com/office/drawing/2014/main" id="{649A4C5C-02F9-4654-8C05-B188E749E9EE}"/>
                </a:ext>
              </a:extLst>
            </p:cNvPr>
            <p:cNvGrpSpPr/>
            <p:nvPr/>
          </p:nvGrpSpPr>
          <p:grpSpPr>
            <a:xfrm>
              <a:off x="6129584" y="1759109"/>
              <a:ext cx="162266" cy="193885"/>
              <a:chOff x="-835888" y="431806"/>
              <a:chExt cx="435508" cy="520370"/>
            </a:xfrm>
          </p:grpSpPr>
          <p:sp>
            <p:nvSpPr>
              <p:cNvPr id="524" name="Freeform 139">
                <a:extLst>
                  <a:ext uri="{FF2B5EF4-FFF2-40B4-BE49-F238E27FC236}">
                    <a16:creationId xmlns:a16="http://schemas.microsoft.com/office/drawing/2014/main" id="{AB3D34E6-998A-4402-8A4D-82187233BB76}"/>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5" name="Freeform 140">
                <a:extLst>
                  <a:ext uri="{FF2B5EF4-FFF2-40B4-BE49-F238E27FC236}">
                    <a16:creationId xmlns:a16="http://schemas.microsoft.com/office/drawing/2014/main" id="{B3124A0A-FA49-4080-9728-3A86E937EE1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6" name="Freeform 141">
                <a:extLst>
                  <a:ext uri="{FF2B5EF4-FFF2-40B4-BE49-F238E27FC236}">
                    <a16:creationId xmlns:a16="http://schemas.microsoft.com/office/drawing/2014/main" id="{1C993D1E-4F31-4470-9A44-4AF949D08C6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2" name="Group 511">
              <a:extLst>
                <a:ext uri="{FF2B5EF4-FFF2-40B4-BE49-F238E27FC236}">
                  <a16:creationId xmlns:a16="http://schemas.microsoft.com/office/drawing/2014/main" id="{D24A13B6-BE8A-4FA5-9A03-1E96D1CC34BC}"/>
                </a:ext>
              </a:extLst>
            </p:cNvPr>
            <p:cNvGrpSpPr/>
            <p:nvPr/>
          </p:nvGrpSpPr>
          <p:grpSpPr>
            <a:xfrm>
              <a:off x="6317485" y="1432631"/>
              <a:ext cx="162266" cy="193885"/>
              <a:chOff x="-835888" y="431806"/>
              <a:chExt cx="435508" cy="520370"/>
            </a:xfrm>
          </p:grpSpPr>
          <p:sp>
            <p:nvSpPr>
              <p:cNvPr id="521" name="Freeform 139">
                <a:extLst>
                  <a:ext uri="{FF2B5EF4-FFF2-40B4-BE49-F238E27FC236}">
                    <a16:creationId xmlns:a16="http://schemas.microsoft.com/office/drawing/2014/main" id="{7F4A7256-CEFD-4788-903A-B46E278BCDF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2" name="Freeform 140">
                <a:extLst>
                  <a:ext uri="{FF2B5EF4-FFF2-40B4-BE49-F238E27FC236}">
                    <a16:creationId xmlns:a16="http://schemas.microsoft.com/office/drawing/2014/main" id="{601142EB-D279-4EDA-A69C-9E90597AC6E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3" name="Freeform 141">
                <a:extLst>
                  <a:ext uri="{FF2B5EF4-FFF2-40B4-BE49-F238E27FC236}">
                    <a16:creationId xmlns:a16="http://schemas.microsoft.com/office/drawing/2014/main" id="{CF46E2F5-FDD5-4541-903F-A5FCCE257ED7}"/>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3" name="Group 512">
              <a:extLst>
                <a:ext uri="{FF2B5EF4-FFF2-40B4-BE49-F238E27FC236}">
                  <a16:creationId xmlns:a16="http://schemas.microsoft.com/office/drawing/2014/main" id="{3C3CD837-56B9-4730-9AEB-663C7210C5C6}"/>
                </a:ext>
              </a:extLst>
            </p:cNvPr>
            <p:cNvGrpSpPr/>
            <p:nvPr/>
          </p:nvGrpSpPr>
          <p:grpSpPr>
            <a:xfrm>
              <a:off x="6223535" y="1523270"/>
              <a:ext cx="162266" cy="193885"/>
              <a:chOff x="-835888" y="431806"/>
              <a:chExt cx="435508" cy="520370"/>
            </a:xfrm>
          </p:grpSpPr>
          <p:sp>
            <p:nvSpPr>
              <p:cNvPr id="518" name="Freeform 139">
                <a:extLst>
                  <a:ext uri="{FF2B5EF4-FFF2-40B4-BE49-F238E27FC236}">
                    <a16:creationId xmlns:a16="http://schemas.microsoft.com/office/drawing/2014/main" id="{D8798E99-51FA-4A33-BCE4-6035BC0E47D7}"/>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9" name="Freeform 140">
                <a:extLst>
                  <a:ext uri="{FF2B5EF4-FFF2-40B4-BE49-F238E27FC236}">
                    <a16:creationId xmlns:a16="http://schemas.microsoft.com/office/drawing/2014/main" id="{8A25E2DC-D063-492F-951A-4447289FFF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0" name="Freeform 141">
                <a:extLst>
                  <a:ext uri="{FF2B5EF4-FFF2-40B4-BE49-F238E27FC236}">
                    <a16:creationId xmlns:a16="http://schemas.microsoft.com/office/drawing/2014/main" id="{F8E61DBA-A97B-4B01-B4CB-F97C3DB456A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4" name="Group 513">
              <a:extLst>
                <a:ext uri="{FF2B5EF4-FFF2-40B4-BE49-F238E27FC236}">
                  <a16:creationId xmlns:a16="http://schemas.microsoft.com/office/drawing/2014/main" id="{BA1D7370-2186-4A31-A8CB-77284CD6172F}"/>
                </a:ext>
              </a:extLst>
            </p:cNvPr>
            <p:cNvGrpSpPr/>
            <p:nvPr/>
          </p:nvGrpSpPr>
          <p:grpSpPr>
            <a:xfrm>
              <a:off x="6130187" y="1636535"/>
              <a:ext cx="162266" cy="193885"/>
              <a:chOff x="-835888" y="431806"/>
              <a:chExt cx="435508" cy="520370"/>
            </a:xfrm>
          </p:grpSpPr>
          <p:sp>
            <p:nvSpPr>
              <p:cNvPr id="515" name="Freeform 139">
                <a:extLst>
                  <a:ext uri="{FF2B5EF4-FFF2-40B4-BE49-F238E27FC236}">
                    <a16:creationId xmlns:a16="http://schemas.microsoft.com/office/drawing/2014/main" id="{8AE4D5C2-92F6-42C2-AD65-F534CA45A5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6" name="Freeform 140">
                <a:extLst>
                  <a:ext uri="{FF2B5EF4-FFF2-40B4-BE49-F238E27FC236}">
                    <a16:creationId xmlns:a16="http://schemas.microsoft.com/office/drawing/2014/main" id="{23DBE008-9129-44ED-A22B-85C33BD5D7C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7" name="Freeform 141">
                <a:extLst>
                  <a:ext uri="{FF2B5EF4-FFF2-40B4-BE49-F238E27FC236}">
                    <a16:creationId xmlns:a16="http://schemas.microsoft.com/office/drawing/2014/main" id="{74709C73-E355-4164-995E-15897579A96B}"/>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sp>
        <p:nvSpPr>
          <p:cNvPr id="596" name="Text Placeholder 10">
            <a:extLst>
              <a:ext uri="{FF2B5EF4-FFF2-40B4-BE49-F238E27FC236}">
                <a16:creationId xmlns:a16="http://schemas.microsoft.com/office/drawing/2014/main" id="{BC7DE191-8AEF-4787-B97E-D016E97A0485}"/>
              </a:ext>
              <a:ext uri="{C183D7F6-B498-43B3-948B-1728B52AA6E4}">
                <adec:decorative xmlns:adec="http://schemas.microsoft.com/office/drawing/2017/decorative" val="1"/>
              </a:ext>
            </a:extLst>
          </p:cNvPr>
          <p:cNvSpPr txBox="1">
            <a:spLocks/>
          </p:cNvSpPr>
          <p:nvPr/>
        </p:nvSpPr>
        <p:spPr>
          <a:xfrm>
            <a:off x="9728227" y="3027059"/>
            <a:ext cx="1812168" cy="70925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 Management &amp; Monitoring</a:t>
            </a:r>
          </a:p>
        </p:txBody>
      </p:sp>
      <p:grpSp>
        <p:nvGrpSpPr>
          <p:cNvPr id="597" name="Group 596">
            <a:extLst>
              <a:ext uri="{FF2B5EF4-FFF2-40B4-BE49-F238E27FC236}">
                <a16:creationId xmlns:a16="http://schemas.microsoft.com/office/drawing/2014/main" id="{64A51B42-69B1-45EC-8772-26B3ADFD439E}"/>
              </a:ext>
              <a:ext uri="{C183D7F6-B498-43B3-948B-1728B52AA6E4}">
                <adec:decorative xmlns:adec="http://schemas.microsoft.com/office/drawing/2017/decorative" val="1"/>
              </a:ext>
            </a:extLst>
          </p:cNvPr>
          <p:cNvGrpSpPr>
            <a:grpSpLocks noChangeAspect="1"/>
          </p:cNvGrpSpPr>
          <p:nvPr/>
        </p:nvGrpSpPr>
        <p:grpSpPr>
          <a:xfrm>
            <a:off x="8021917" y="2124953"/>
            <a:ext cx="797298" cy="604018"/>
            <a:chOff x="-4248811" y="400368"/>
            <a:chExt cx="4884730" cy="3700577"/>
          </a:xfrm>
        </p:grpSpPr>
        <p:grpSp>
          <p:nvGrpSpPr>
            <p:cNvPr id="598" name="Group 597">
              <a:extLst>
                <a:ext uri="{FF2B5EF4-FFF2-40B4-BE49-F238E27FC236}">
                  <a16:creationId xmlns:a16="http://schemas.microsoft.com/office/drawing/2014/main" id="{E3ACCE70-0EC3-4223-BB09-1D966A062236}"/>
                </a:ext>
              </a:extLst>
            </p:cNvPr>
            <p:cNvGrpSpPr/>
            <p:nvPr/>
          </p:nvGrpSpPr>
          <p:grpSpPr>
            <a:xfrm>
              <a:off x="-4248811" y="400368"/>
              <a:ext cx="4806267" cy="3700577"/>
              <a:chOff x="-4221102" y="554132"/>
              <a:chExt cx="4806267" cy="3700577"/>
            </a:xfrm>
          </p:grpSpPr>
          <p:sp>
            <p:nvSpPr>
              <p:cNvPr id="600" name="Freeform: Shape 599">
                <a:extLst>
                  <a:ext uri="{FF2B5EF4-FFF2-40B4-BE49-F238E27FC236}">
                    <a16:creationId xmlns:a16="http://schemas.microsoft.com/office/drawing/2014/main" id="{67E16DFE-93A0-45B6-89AB-1BE6071806B1}"/>
                  </a:ext>
                  <a:ext uri="{C183D7F6-B498-43B3-948B-1728B52AA6E4}">
                    <adec:decorative xmlns:adec="http://schemas.microsoft.com/office/drawing/2017/decorative" val="1"/>
                  </a:ext>
                </a:extLst>
              </p:cNvPr>
              <p:cNvSpPr/>
              <p:nvPr/>
            </p:nvSpPr>
            <p:spPr>
              <a:xfrm rot="4549911">
                <a:off x="-2781870" y="791201"/>
                <a:ext cx="3567489" cy="3093351"/>
              </a:xfrm>
              <a:custGeom>
                <a:avLst/>
                <a:gdLst>
                  <a:gd name="connsiteX0" fmla="*/ 0 w 3567489"/>
                  <a:gd name="connsiteY0" fmla="*/ 1547088 h 3093351"/>
                  <a:gd name="connsiteX1" fmla="*/ 863987 w 3567489"/>
                  <a:gd name="connsiteY1" fmla="*/ 0 h 3093351"/>
                  <a:gd name="connsiteX2" fmla="*/ 1382728 w 3567489"/>
                  <a:gd name="connsiteY2" fmla="*/ 4201 h 3093351"/>
                  <a:gd name="connsiteX3" fmla="*/ 518741 w 3567489"/>
                  <a:gd name="connsiteY3" fmla="*/ 1551289 h 3093351"/>
                  <a:gd name="connsiteX4" fmla="*/ 1133069 w 3567489"/>
                  <a:gd name="connsiteY4" fmla="*/ 2576427 h 3093351"/>
                  <a:gd name="connsiteX5" fmla="*/ 1546342 w 3567489"/>
                  <a:gd name="connsiteY5" fmla="*/ 2578279 h 3093351"/>
                  <a:gd name="connsiteX6" fmla="*/ 1667968 w 3567489"/>
                  <a:gd name="connsiteY6" fmla="*/ 2791507 h 3093351"/>
                  <a:gd name="connsiteX7" fmla="*/ 1840967 w 3567489"/>
                  <a:gd name="connsiteY7" fmla="*/ 2824848 h 3093351"/>
                  <a:gd name="connsiteX8" fmla="*/ 1900329 w 3567489"/>
                  <a:gd name="connsiteY8" fmla="*/ 2658968 h 3093351"/>
                  <a:gd name="connsiteX9" fmla="*/ 1854146 w 3567489"/>
                  <a:gd name="connsiteY9" fmla="*/ 2579658 h 3093351"/>
                  <a:gd name="connsiteX10" fmla="*/ 2213612 w 3567489"/>
                  <a:gd name="connsiteY10" fmla="*/ 2581269 h 3093351"/>
                  <a:gd name="connsiteX11" fmla="*/ 2275726 w 3567489"/>
                  <a:gd name="connsiteY11" fmla="*/ 2690164 h 3093351"/>
                  <a:gd name="connsiteX12" fmla="*/ 2458915 w 3567489"/>
                  <a:gd name="connsiteY12" fmla="*/ 2726872 h 3093351"/>
                  <a:gd name="connsiteX13" fmla="*/ 2520566 w 3567489"/>
                  <a:gd name="connsiteY13" fmla="*/ 2550506 h 3093351"/>
                  <a:gd name="connsiteX14" fmla="*/ 2476823 w 3567489"/>
                  <a:gd name="connsiteY14" fmla="*/ 2475363 h 3093351"/>
                  <a:gd name="connsiteX15" fmla="*/ 2679026 w 3567489"/>
                  <a:gd name="connsiteY15" fmla="*/ 2124446 h 3093351"/>
                  <a:gd name="connsiteX16" fmla="*/ 2681654 w 3567489"/>
                  <a:gd name="connsiteY16" fmla="*/ 2125713 h 3093351"/>
                  <a:gd name="connsiteX17" fmla="*/ 2776435 w 3567489"/>
                  <a:gd name="connsiteY17" fmla="*/ 2113006 h 3093351"/>
                  <a:gd name="connsiteX18" fmla="*/ 2824534 w 3567489"/>
                  <a:gd name="connsiteY18" fmla="*/ 1944370 h 3093351"/>
                  <a:gd name="connsiteX19" fmla="*/ 2803578 w 3567489"/>
                  <a:gd name="connsiteY19" fmla="*/ 1908290 h 3093351"/>
                  <a:gd name="connsiteX20" fmla="*/ 3284391 w 3567489"/>
                  <a:gd name="connsiteY20" fmla="*/ 1073853 h 3093351"/>
                  <a:gd name="connsiteX21" fmla="*/ 3567489 w 3567489"/>
                  <a:gd name="connsiteY21" fmla="*/ 1479700 h 3093351"/>
                  <a:gd name="connsiteX22" fmla="*/ 2662496 w 3567489"/>
                  <a:gd name="connsiteY22" fmla="*/ 3038235 h 3093351"/>
                  <a:gd name="connsiteX23" fmla="*/ 1406440 w 3567489"/>
                  <a:gd name="connsiteY23" fmla="*/ 3032607 h 3093351"/>
                  <a:gd name="connsiteX24" fmla="*/ 1442842 w 3567489"/>
                  <a:gd name="connsiteY24" fmla="*/ 3093351 h 3093351"/>
                  <a:gd name="connsiteX25" fmla="*/ 926404 w 3567489"/>
                  <a:gd name="connsiteY25" fmla="*/ 3092992 h 30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67489" h="3093351">
                    <a:moveTo>
                      <a:pt x="0" y="1547088"/>
                    </a:moveTo>
                    <a:lnTo>
                      <a:pt x="863987" y="0"/>
                    </a:lnTo>
                    <a:lnTo>
                      <a:pt x="1382728" y="4201"/>
                    </a:lnTo>
                    <a:lnTo>
                      <a:pt x="518741" y="1551289"/>
                    </a:lnTo>
                    <a:lnTo>
                      <a:pt x="1133069" y="2576427"/>
                    </a:lnTo>
                    <a:lnTo>
                      <a:pt x="1546342" y="2578279"/>
                    </a:lnTo>
                    <a:lnTo>
                      <a:pt x="1667968" y="2791507"/>
                    </a:lnTo>
                    <a:cubicBezTo>
                      <a:pt x="1699348" y="2846521"/>
                      <a:pt x="1776802" y="2861448"/>
                      <a:pt x="1840967" y="2824848"/>
                    </a:cubicBezTo>
                    <a:cubicBezTo>
                      <a:pt x="1905132" y="2788248"/>
                      <a:pt x="1931709" y="2713981"/>
                      <a:pt x="1900329" y="2658968"/>
                    </a:cubicBezTo>
                    <a:lnTo>
                      <a:pt x="1854146" y="2579658"/>
                    </a:lnTo>
                    <a:lnTo>
                      <a:pt x="2213612" y="2581269"/>
                    </a:lnTo>
                    <a:lnTo>
                      <a:pt x="2275726" y="2690164"/>
                    </a:lnTo>
                    <a:cubicBezTo>
                      <a:pt x="2309288" y="2749003"/>
                      <a:pt x="2391304" y="2765438"/>
                      <a:pt x="2458915" y="2726872"/>
                    </a:cubicBezTo>
                    <a:cubicBezTo>
                      <a:pt x="2526526" y="2688307"/>
                      <a:pt x="2554128" y="2609345"/>
                      <a:pt x="2520566" y="2550506"/>
                    </a:cubicBezTo>
                    <a:lnTo>
                      <a:pt x="2476823" y="2475363"/>
                    </a:lnTo>
                    <a:lnTo>
                      <a:pt x="2679026" y="2124446"/>
                    </a:lnTo>
                    <a:lnTo>
                      <a:pt x="2681654" y="2125713"/>
                    </a:lnTo>
                    <a:cubicBezTo>
                      <a:pt x="2712352" y="2133755"/>
                      <a:pt x="2746371" y="2130155"/>
                      <a:pt x="2776435" y="2113006"/>
                    </a:cubicBezTo>
                    <a:cubicBezTo>
                      <a:pt x="2836562" y="2078710"/>
                      <a:pt x="2858096" y="2003209"/>
                      <a:pt x="2824534" y="1944370"/>
                    </a:cubicBezTo>
                    <a:lnTo>
                      <a:pt x="2803578" y="1908290"/>
                    </a:lnTo>
                    <a:lnTo>
                      <a:pt x="3284391" y="1073853"/>
                    </a:lnTo>
                    <a:lnTo>
                      <a:pt x="3567489" y="1479700"/>
                    </a:lnTo>
                    <a:lnTo>
                      <a:pt x="2662496" y="3038235"/>
                    </a:lnTo>
                    <a:lnTo>
                      <a:pt x="1406440" y="3032607"/>
                    </a:lnTo>
                    <a:lnTo>
                      <a:pt x="1442842" y="3093351"/>
                    </a:lnTo>
                    <a:lnTo>
                      <a:pt x="926404" y="3092992"/>
                    </a:lnTo>
                    <a:close/>
                  </a:path>
                </a:pathLst>
              </a:custGeom>
              <a:solidFill>
                <a:srgbClr val="19A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0E099157-9159-4691-8B1B-B9F53FE79797}"/>
                  </a:ext>
                  <a:ext uri="{C183D7F6-B498-43B3-948B-1728B52AA6E4}">
                    <adec:decorative xmlns:adec="http://schemas.microsoft.com/office/drawing/2017/decorative" val="1"/>
                  </a:ext>
                </a:extLst>
              </p:cNvPr>
              <p:cNvSpPr/>
              <p:nvPr/>
            </p:nvSpPr>
            <p:spPr>
              <a:xfrm rot="12743382">
                <a:off x="-1804036" y="1412996"/>
                <a:ext cx="2000455" cy="2070480"/>
              </a:xfrm>
              <a:custGeom>
                <a:avLst/>
                <a:gdLst>
                  <a:gd name="connsiteX0" fmla="*/ 1833936 w 1956081"/>
                  <a:gd name="connsiteY0" fmla="*/ 578731 h 2068613"/>
                  <a:gd name="connsiteX1" fmla="*/ 1501451 w 1956081"/>
                  <a:gd name="connsiteY1" fmla="*/ 335078 h 2068613"/>
                  <a:gd name="connsiteX2" fmla="*/ 1567410 w 1956081"/>
                  <a:gd name="connsiteY2" fmla="*/ 51744 h 2068613"/>
                  <a:gd name="connsiteX3" fmla="*/ 1956081 w 1956081"/>
                  <a:gd name="connsiteY3" fmla="*/ 0 h 2068613"/>
                  <a:gd name="connsiteX4" fmla="*/ 1835002 w 1956081"/>
                  <a:gd name="connsiteY4" fmla="*/ 553702 h 2068613"/>
                  <a:gd name="connsiteX5" fmla="*/ 1835061 w 1956081"/>
                  <a:gd name="connsiteY5" fmla="*/ 563811 h 2068613"/>
                  <a:gd name="connsiteX6" fmla="*/ 1833936 w 1956081"/>
                  <a:gd name="connsiteY6" fmla="*/ 578731 h 2068613"/>
                  <a:gd name="connsiteX7" fmla="*/ 1219635 w 1956081"/>
                  <a:gd name="connsiteY7" fmla="*/ 1848679 h 2068613"/>
                  <a:gd name="connsiteX8" fmla="*/ 773412 w 1956081"/>
                  <a:gd name="connsiteY8" fmla="*/ 2068613 h 2068613"/>
                  <a:gd name="connsiteX9" fmla="*/ 0 w 1956081"/>
                  <a:gd name="connsiteY9" fmla="*/ 1319651 h 2068613"/>
                  <a:gd name="connsiteX10" fmla="*/ 203565 w 1956081"/>
                  <a:gd name="connsiteY10" fmla="*/ 341303 h 2068613"/>
                  <a:gd name="connsiteX11" fmla="*/ 671613 w 1956081"/>
                  <a:gd name="connsiteY11" fmla="*/ 192521 h 2068613"/>
                  <a:gd name="connsiteX12" fmla="*/ 415638 w 1956081"/>
                  <a:gd name="connsiteY12" fmla="*/ 1189598 h 2068613"/>
                  <a:gd name="connsiteX0" fmla="*/ 1833936 w 2000455"/>
                  <a:gd name="connsiteY0" fmla="*/ 580598 h 2070480"/>
                  <a:gd name="connsiteX1" fmla="*/ 1501451 w 2000455"/>
                  <a:gd name="connsiteY1" fmla="*/ 336945 h 2070480"/>
                  <a:gd name="connsiteX2" fmla="*/ 1567410 w 2000455"/>
                  <a:gd name="connsiteY2" fmla="*/ 53611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01451 w 2000455"/>
                  <a:gd name="connsiteY1" fmla="*/ 336945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5061 w 2000455"/>
                  <a:gd name="connsiteY0" fmla="*/ 56567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219635 w 2000455"/>
                  <a:gd name="connsiteY6" fmla="*/ 1850546 h 2070480"/>
                  <a:gd name="connsiteX7" fmla="*/ 773412 w 2000455"/>
                  <a:gd name="connsiteY7" fmla="*/ 2070480 h 2070480"/>
                  <a:gd name="connsiteX8" fmla="*/ 0 w 2000455"/>
                  <a:gd name="connsiteY8" fmla="*/ 1321518 h 2070480"/>
                  <a:gd name="connsiteX9" fmla="*/ 203565 w 2000455"/>
                  <a:gd name="connsiteY9" fmla="*/ 343170 h 2070480"/>
                  <a:gd name="connsiteX10" fmla="*/ 671613 w 2000455"/>
                  <a:gd name="connsiteY10" fmla="*/ 194388 h 2070480"/>
                  <a:gd name="connsiteX11" fmla="*/ 415638 w 2000455"/>
                  <a:gd name="connsiteY11" fmla="*/ 1191465 h 2070480"/>
                  <a:gd name="connsiteX12" fmla="*/ 1219635 w 2000455"/>
                  <a:gd name="connsiteY12"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70510 w 2000455"/>
                  <a:gd name="connsiteY0" fmla="*/ 564585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70510 w 2000455"/>
                  <a:gd name="connsiteY4" fmla="*/ 564585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455" h="2070480">
                    <a:moveTo>
                      <a:pt x="1870510" y="564585"/>
                    </a:moveTo>
                    <a:cubicBezTo>
                      <a:pt x="1790555" y="515324"/>
                      <a:pt x="1612148" y="423063"/>
                      <a:pt x="1532725" y="369671"/>
                    </a:cubicBezTo>
                    <a:lnTo>
                      <a:pt x="1599076" y="51045"/>
                    </a:lnTo>
                    <a:lnTo>
                      <a:pt x="2000455" y="0"/>
                    </a:lnTo>
                    <a:cubicBezTo>
                      <a:pt x="1945101" y="194078"/>
                      <a:pt x="1926991" y="375049"/>
                      <a:pt x="1870510" y="564585"/>
                    </a:cubicBezTo>
                    <a:close/>
                    <a:moveTo>
                      <a:pt x="1219635" y="1850546"/>
                    </a:moveTo>
                    <a:lnTo>
                      <a:pt x="773412" y="2070480"/>
                    </a:lnTo>
                    <a:lnTo>
                      <a:pt x="0" y="1321518"/>
                    </a:lnTo>
                    <a:lnTo>
                      <a:pt x="203565" y="343170"/>
                    </a:lnTo>
                    <a:lnTo>
                      <a:pt x="671613" y="194388"/>
                    </a:lnTo>
                    <a:lnTo>
                      <a:pt x="415638" y="1191465"/>
                    </a:lnTo>
                    <a:lnTo>
                      <a:pt x="1219635" y="1850546"/>
                    </a:lnTo>
                    <a:close/>
                  </a:path>
                </a:pathLst>
              </a:custGeom>
              <a:solidFill>
                <a:srgbClr val="0C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CEE7C2E7-39E1-495F-977C-13F9D5747F50}"/>
                  </a:ext>
                  <a:ext uri="{C183D7F6-B498-43B3-948B-1728B52AA6E4}">
                    <adec:decorative xmlns:adec="http://schemas.microsoft.com/office/drawing/2017/decorative" val="1"/>
                  </a:ext>
                </a:extLst>
              </p:cNvPr>
              <p:cNvSpPr/>
              <p:nvPr/>
            </p:nvSpPr>
            <p:spPr>
              <a:xfrm rot="13567877">
                <a:off x="-2953579" y="715964"/>
                <a:ext cx="2271222" cy="4806267"/>
              </a:xfrm>
              <a:custGeom>
                <a:avLst/>
                <a:gdLst>
                  <a:gd name="connsiteX0" fmla="*/ 278826 w 2271222"/>
                  <a:gd name="connsiteY0" fmla="*/ 512460 h 4806267"/>
                  <a:gd name="connsiteX1" fmla="*/ 167174 w 2271222"/>
                  <a:gd name="connsiteY1" fmla="*/ 561312 h 4806267"/>
                  <a:gd name="connsiteX2" fmla="*/ 4827 w 2271222"/>
                  <a:gd name="connsiteY2" fmla="*/ 405253 h 4806267"/>
                  <a:gd name="connsiteX3" fmla="*/ 31 w 2271222"/>
                  <a:gd name="connsiteY3" fmla="*/ 162378 h 4806267"/>
                  <a:gd name="connsiteX4" fmla="*/ 156090 w 2271222"/>
                  <a:gd name="connsiteY4" fmla="*/ 31 h 4806267"/>
                  <a:gd name="connsiteX5" fmla="*/ 318437 w 2271222"/>
                  <a:gd name="connsiteY5" fmla="*/ 156091 h 4806267"/>
                  <a:gd name="connsiteX6" fmla="*/ 323233 w 2271222"/>
                  <a:gd name="connsiteY6" fmla="*/ 398965 h 4806267"/>
                  <a:gd name="connsiteX7" fmla="*/ 278826 w 2271222"/>
                  <a:gd name="connsiteY7" fmla="*/ 512460 h 4806267"/>
                  <a:gd name="connsiteX8" fmla="*/ 1585390 w 2271222"/>
                  <a:gd name="connsiteY8" fmla="*/ 1019824 h 4806267"/>
                  <a:gd name="connsiteX9" fmla="*/ 1360243 w 2271222"/>
                  <a:gd name="connsiteY9" fmla="*/ 1024270 h 4806267"/>
                  <a:gd name="connsiteX10" fmla="*/ 1355797 w 2271222"/>
                  <a:gd name="connsiteY10" fmla="*/ 799123 h 4806267"/>
                  <a:gd name="connsiteX11" fmla="*/ 1580944 w 2271222"/>
                  <a:gd name="connsiteY11" fmla="*/ 794677 h 4806267"/>
                  <a:gd name="connsiteX12" fmla="*/ 1585390 w 2271222"/>
                  <a:gd name="connsiteY12" fmla="*/ 1019824 h 4806267"/>
                  <a:gd name="connsiteX13" fmla="*/ 408997 w 2271222"/>
                  <a:gd name="connsiteY13" fmla="*/ 2971866 h 4806267"/>
                  <a:gd name="connsiteX14" fmla="*/ 27236 w 2271222"/>
                  <a:gd name="connsiteY14" fmla="*/ 3209028 h 4806267"/>
                  <a:gd name="connsiteX15" fmla="*/ 24062 w 2271222"/>
                  <a:gd name="connsiteY15" fmla="*/ 858572 h 4806267"/>
                  <a:gd name="connsiteX16" fmla="*/ 216530 w 2271222"/>
                  <a:gd name="connsiteY16" fmla="*/ 666105 h 4806267"/>
                  <a:gd name="connsiteX17" fmla="*/ 408997 w 2271222"/>
                  <a:gd name="connsiteY17" fmla="*/ 858572 h 4806267"/>
                  <a:gd name="connsiteX18" fmla="*/ 993243 w 2271222"/>
                  <a:gd name="connsiteY18" fmla="*/ 2946094 h 4806267"/>
                  <a:gd name="connsiteX19" fmla="*/ 672255 w 2271222"/>
                  <a:gd name="connsiteY19" fmla="*/ 3013267 h 4806267"/>
                  <a:gd name="connsiteX20" fmla="*/ 635774 w 2271222"/>
                  <a:gd name="connsiteY20" fmla="*/ 1784447 h 4806267"/>
                  <a:gd name="connsiteX21" fmla="*/ 823877 w 2271222"/>
                  <a:gd name="connsiteY21" fmla="*/ 1596344 h 4806267"/>
                  <a:gd name="connsiteX22" fmla="*/ 1011980 w 2271222"/>
                  <a:gd name="connsiteY22" fmla="*/ 1784447 h 4806267"/>
                  <a:gd name="connsiteX23" fmla="*/ 1646258 w 2271222"/>
                  <a:gd name="connsiteY23" fmla="*/ 2561257 h 4806267"/>
                  <a:gd name="connsiteX24" fmla="*/ 1272436 w 2271222"/>
                  <a:gd name="connsiteY24" fmla="*/ 2817906 h 4806267"/>
                  <a:gd name="connsiteX25" fmla="*/ 1261324 w 2271222"/>
                  <a:gd name="connsiteY25" fmla="*/ 1368813 h 4806267"/>
                  <a:gd name="connsiteX26" fmla="*/ 1453791 w 2271222"/>
                  <a:gd name="connsiteY26" fmla="*/ 1176347 h 4806267"/>
                  <a:gd name="connsiteX27" fmla="*/ 1646258 w 2271222"/>
                  <a:gd name="connsiteY27" fmla="*/ 1368813 h 4806267"/>
                  <a:gd name="connsiteX28" fmla="*/ 2271222 w 2271222"/>
                  <a:gd name="connsiteY28" fmla="*/ 4183534 h 4806267"/>
                  <a:gd name="connsiteX29" fmla="*/ 1189558 w 2271222"/>
                  <a:gd name="connsiteY29" fmla="*/ 4806267 h 4806267"/>
                  <a:gd name="connsiteX30" fmla="*/ 791994 w 2271222"/>
                  <a:gd name="connsiteY30" fmla="*/ 4564289 h 4806267"/>
                  <a:gd name="connsiteX31" fmla="*/ 1841910 w 2271222"/>
                  <a:gd name="connsiteY31" fmla="*/ 3940669 h 4806267"/>
                  <a:gd name="connsiteX32" fmla="*/ 1839904 w 2271222"/>
                  <a:gd name="connsiteY32" fmla="*/ 1783647 h 4806267"/>
                  <a:gd name="connsiteX33" fmla="*/ 2032371 w 2271222"/>
                  <a:gd name="connsiteY33" fmla="*/ 1591180 h 4806267"/>
                  <a:gd name="connsiteX34" fmla="*/ 2224838 w 2271222"/>
                  <a:gd name="connsiteY34" fmla="*/ 1783647 h 480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71222" h="4806267">
                    <a:moveTo>
                      <a:pt x="278826" y="512460"/>
                    </a:moveTo>
                    <a:cubicBezTo>
                      <a:pt x="250586" y="541839"/>
                      <a:pt x="211137" y="560444"/>
                      <a:pt x="167174" y="561312"/>
                    </a:cubicBezTo>
                    <a:cubicBezTo>
                      <a:pt x="79248" y="563048"/>
                      <a:pt x="6563" y="493179"/>
                      <a:pt x="4827" y="405253"/>
                    </a:cubicBezTo>
                    <a:lnTo>
                      <a:pt x="31" y="162378"/>
                    </a:lnTo>
                    <a:cubicBezTo>
                      <a:pt x="-1706" y="74452"/>
                      <a:pt x="68164" y="1768"/>
                      <a:pt x="156090" y="31"/>
                    </a:cubicBezTo>
                    <a:cubicBezTo>
                      <a:pt x="244016" y="-1705"/>
                      <a:pt x="316701" y="68165"/>
                      <a:pt x="318437" y="156091"/>
                    </a:cubicBezTo>
                    <a:lnTo>
                      <a:pt x="323233" y="398965"/>
                    </a:lnTo>
                    <a:cubicBezTo>
                      <a:pt x="324101" y="442928"/>
                      <a:pt x="307068" y="483081"/>
                      <a:pt x="278826" y="512460"/>
                    </a:cubicBezTo>
                    <a:close/>
                    <a:moveTo>
                      <a:pt x="1585390" y="1019824"/>
                    </a:moveTo>
                    <a:cubicBezTo>
                      <a:pt x="1524445" y="1083224"/>
                      <a:pt x="1423644" y="1085215"/>
                      <a:pt x="1360243" y="1024270"/>
                    </a:cubicBezTo>
                    <a:cubicBezTo>
                      <a:pt x="1296843" y="963324"/>
                      <a:pt x="1294852" y="862523"/>
                      <a:pt x="1355797" y="799123"/>
                    </a:cubicBezTo>
                    <a:cubicBezTo>
                      <a:pt x="1416742" y="735722"/>
                      <a:pt x="1517544" y="733731"/>
                      <a:pt x="1580944" y="794677"/>
                    </a:cubicBezTo>
                    <a:cubicBezTo>
                      <a:pt x="1644345" y="855622"/>
                      <a:pt x="1646336" y="956423"/>
                      <a:pt x="1585390" y="1019824"/>
                    </a:cubicBezTo>
                    <a:close/>
                    <a:moveTo>
                      <a:pt x="408997" y="2971866"/>
                    </a:moveTo>
                    <a:lnTo>
                      <a:pt x="27236" y="3209028"/>
                    </a:lnTo>
                    <a:cubicBezTo>
                      <a:pt x="26178" y="2425543"/>
                      <a:pt x="25121" y="1642057"/>
                      <a:pt x="24062" y="858572"/>
                    </a:cubicBezTo>
                    <a:cubicBezTo>
                      <a:pt x="24063" y="752275"/>
                      <a:pt x="110233" y="666105"/>
                      <a:pt x="216530" y="666105"/>
                    </a:cubicBezTo>
                    <a:cubicBezTo>
                      <a:pt x="322827" y="666105"/>
                      <a:pt x="408997" y="752275"/>
                      <a:pt x="408997" y="858572"/>
                    </a:cubicBezTo>
                    <a:close/>
                    <a:moveTo>
                      <a:pt x="993243" y="2946094"/>
                    </a:moveTo>
                    <a:cubicBezTo>
                      <a:pt x="817656" y="2951875"/>
                      <a:pt x="779251" y="2990875"/>
                      <a:pt x="672255" y="3013267"/>
                    </a:cubicBezTo>
                    <a:lnTo>
                      <a:pt x="635774" y="1784447"/>
                    </a:lnTo>
                    <a:cubicBezTo>
                      <a:pt x="635774" y="1680560"/>
                      <a:pt x="719991" y="1596343"/>
                      <a:pt x="823877" y="1596344"/>
                    </a:cubicBezTo>
                    <a:cubicBezTo>
                      <a:pt x="927763" y="1596343"/>
                      <a:pt x="1011980" y="1680561"/>
                      <a:pt x="1011980" y="1784447"/>
                    </a:cubicBezTo>
                    <a:close/>
                    <a:moveTo>
                      <a:pt x="1646258" y="2561257"/>
                    </a:moveTo>
                    <a:lnTo>
                      <a:pt x="1272436" y="2817906"/>
                    </a:lnTo>
                    <a:lnTo>
                      <a:pt x="1261324" y="1368813"/>
                    </a:lnTo>
                    <a:cubicBezTo>
                      <a:pt x="1261324" y="1262516"/>
                      <a:pt x="1347494" y="1176346"/>
                      <a:pt x="1453791" y="1176347"/>
                    </a:cubicBezTo>
                    <a:cubicBezTo>
                      <a:pt x="1560088" y="1176346"/>
                      <a:pt x="1646258" y="1262516"/>
                      <a:pt x="1646258" y="1368813"/>
                    </a:cubicBezTo>
                    <a:close/>
                    <a:moveTo>
                      <a:pt x="2271222" y="4183534"/>
                    </a:moveTo>
                    <a:lnTo>
                      <a:pt x="1189558" y="4806267"/>
                    </a:lnTo>
                    <a:lnTo>
                      <a:pt x="791994" y="4564289"/>
                    </a:lnTo>
                    <a:lnTo>
                      <a:pt x="1841910" y="3940669"/>
                    </a:lnTo>
                    <a:cubicBezTo>
                      <a:pt x="1859864" y="3410566"/>
                      <a:pt x="1826917" y="2308834"/>
                      <a:pt x="1839904" y="1783647"/>
                    </a:cubicBezTo>
                    <a:cubicBezTo>
                      <a:pt x="1839904" y="1677350"/>
                      <a:pt x="1926074" y="1591180"/>
                      <a:pt x="2032371" y="1591180"/>
                    </a:cubicBezTo>
                    <a:cubicBezTo>
                      <a:pt x="2138668" y="1591180"/>
                      <a:pt x="2224838" y="1677350"/>
                      <a:pt x="2224838" y="1783647"/>
                    </a:cubicBezTo>
                    <a:close/>
                  </a:path>
                </a:pathLst>
              </a:custGeom>
              <a:solidFill>
                <a:srgbClr val="1493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99" name="Freeform: Shape 598">
              <a:extLst>
                <a:ext uri="{FF2B5EF4-FFF2-40B4-BE49-F238E27FC236}">
                  <a16:creationId xmlns:a16="http://schemas.microsoft.com/office/drawing/2014/main" id="{B6177B56-71A3-49AA-AB50-0CB23AA9FE0B}"/>
                </a:ext>
                <a:ext uri="{C183D7F6-B498-43B3-948B-1728B52AA6E4}">
                  <adec:decorative xmlns:adec="http://schemas.microsoft.com/office/drawing/2017/decorative" val="1"/>
                </a:ext>
              </a:extLst>
            </p:cNvPr>
            <p:cNvSpPr/>
            <p:nvPr/>
          </p:nvSpPr>
          <p:spPr>
            <a:xfrm rot="4549911">
              <a:off x="-1609683" y="1611274"/>
              <a:ext cx="2537084" cy="1954121"/>
            </a:xfrm>
            <a:custGeom>
              <a:avLst/>
              <a:gdLst>
                <a:gd name="connsiteX0" fmla="*/ 0 w 3557973"/>
                <a:gd name="connsiteY0" fmla="*/ 1547088 h 1970346"/>
                <a:gd name="connsiteX1" fmla="*/ 863987 w 3557973"/>
                <a:gd name="connsiteY1" fmla="*/ 0 h 1970346"/>
                <a:gd name="connsiteX2" fmla="*/ 2630049 w 3557973"/>
                <a:gd name="connsiteY2" fmla="*/ 0 h 1970346"/>
                <a:gd name="connsiteX3" fmla="*/ 3557973 w 3557973"/>
                <a:gd name="connsiteY3" fmla="*/ 1534273 h 1970346"/>
                <a:gd name="connsiteX4" fmla="*/ 3298571 w 3557973"/>
                <a:gd name="connsiteY4" fmla="*/ 1970346 h 1970346"/>
                <a:gd name="connsiteX5" fmla="*/ 2418104 w 3557973"/>
                <a:gd name="connsiteY5" fmla="*/ 529533 h 1970346"/>
                <a:gd name="connsiteX6" fmla="*/ 928098 w 3557973"/>
                <a:gd name="connsiteY6" fmla="*/ 482068 h 1970346"/>
                <a:gd name="connsiteX7" fmla="*/ 253089 w 3557973"/>
                <a:gd name="connsiteY7" fmla="*/ 1969421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253089 w 3612173"/>
                <a:gd name="connsiteY7" fmla="*/ 1969421 h 1970346"/>
                <a:gd name="connsiteX8" fmla="*/ 0 w 3612173"/>
                <a:gd name="connsiteY8" fmla="*/ 1547088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0 w 3612173"/>
                <a:gd name="connsiteY7" fmla="*/ 1547088 h 1970346"/>
                <a:gd name="connsiteX0" fmla="*/ 64111 w 2748186"/>
                <a:gd name="connsiteY0" fmla="*/ 482068 h 1970346"/>
                <a:gd name="connsiteX1" fmla="*/ 0 w 2748186"/>
                <a:gd name="connsiteY1" fmla="*/ 0 h 1970346"/>
                <a:gd name="connsiteX2" fmla="*/ 1766062 w 2748186"/>
                <a:gd name="connsiteY2" fmla="*/ 0 h 1970346"/>
                <a:gd name="connsiteX3" fmla="*/ 2748186 w 2748186"/>
                <a:gd name="connsiteY3" fmla="*/ 1515056 h 1970346"/>
                <a:gd name="connsiteX4" fmla="*/ 2434584 w 2748186"/>
                <a:gd name="connsiteY4" fmla="*/ 1970346 h 1970346"/>
                <a:gd name="connsiteX5" fmla="*/ 1554117 w 2748186"/>
                <a:gd name="connsiteY5" fmla="*/ 529533 h 1970346"/>
                <a:gd name="connsiteX6" fmla="*/ 64111 w 2748186"/>
                <a:gd name="connsiteY6" fmla="*/ 482068 h 1970346"/>
                <a:gd name="connsiteX0" fmla="*/ 0 w 2684075"/>
                <a:gd name="connsiteY0" fmla="*/ 496276 h 1984554"/>
                <a:gd name="connsiteX1" fmla="*/ 332428 w 2684075"/>
                <a:gd name="connsiteY1" fmla="*/ 0 h 1984554"/>
                <a:gd name="connsiteX2" fmla="*/ 1701951 w 2684075"/>
                <a:gd name="connsiteY2" fmla="*/ 14208 h 1984554"/>
                <a:gd name="connsiteX3" fmla="*/ 2684075 w 2684075"/>
                <a:gd name="connsiteY3" fmla="*/ 1529264 h 1984554"/>
                <a:gd name="connsiteX4" fmla="*/ 2370473 w 2684075"/>
                <a:gd name="connsiteY4" fmla="*/ 1984554 h 1984554"/>
                <a:gd name="connsiteX5" fmla="*/ 1490006 w 2684075"/>
                <a:gd name="connsiteY5" fmla="*/ 543741 h 1984554"/>
                <a:gd name="connsiteX6" fmla="*/ 0 w 2684075"/>
                <a:gd name="connsiteY6" fmla="*/ 496276 h 1984554"/>
                <a:gd name="connsiteX0" fmla="*/ 0 w 2684075"/>
                <a:gd name="connsiteY0" fmla="*/ 496276 h 1991852"/>
                <a:gd name="connsiteX1" fmla="*/ 332428 w 2684075"/>
                <a:gd name="connsiteY1" fmla="*/ 0 h 1991852"/>
                <a:gd name="connsiteX2" fmla="*/ 1701951 w 2684075"/>
                <a:gd name="connsiteY2" fmla="*/ 14208 h 1991852"/>
                <a:gd name="connsiteX3" fmla="*/ 2684075 w 2684075"/>
                <a:gd name="connsiteY3" fmla="*/ 1529264 h 1991852"/>
                <a:gd name="connsiteX4" fmla="*/ 2355287 w 2684075"/>
                <a:gd name="connsiteY4" fmla="*/ 1991852 h 1991852"/>
                <a:gd name="connsiteX5" fmla="*/ 1490006 w 2684075"/>
                <a:gd name="connsiteY5" fmla="*/ 543741 h 1991852"/>
                <a:gd name="connsiteX6" fmla="*/ 0 w 2684075"/>
                <a:gd name="connsiteY6" fmla="*/ 496276 h 1991852"/>
                <a:gd name="connsiteX0" fmla="*/ 0 w 2599377"/>
                <a:gd name="connsiteY0" fmla="*/ 513233 h 1991852"/>
                <a:gd name="connsiteX1" fmla="*/ 247730 w 2599377"/>
                <a:gd name="connsiteY1" fmla="*/ 0 h 1991852"/>
                <a:gd name="connsiteX2" fmla="*/ 1617253 w 2599377"/>
                <a:gd name="connsiteY2" fmla="*/ 14208 h 1991852"/>
                <a:gd name="connsiteX3" fmla="*/ 2599377 w 2599377"/>
                <a:gd name="connsiteY3" fmla="*/ 1529264 h 1991852"/>
                <a:gd name="connsiteX4" fmla="*/ 2270589 w 2599377"/>
                <a:gd name="connsiteY4" fmla="*/ 1991852 h 1991852"/>
                <a:gd name="connsiteX5" fmla="*/ 1405308 w 2599377"/>
                <a:gd name="connsiteY5" fmla="*/ 543741 h 1991852"/>
                <a:gd name="connsiteX6" fmla="*/ 0 w 2599377"/>
                <a:gd name="connsiteY6" fmla="*/ 513233 h 1991852"/>
                <a:gd name="connsiteX0" fmla="*/ 0 w 2599377"/>
                <a:gd name="connsiteY0" fmla="*/ 519879 h 1998498"/>
                <a:gd name="connsiteX1" fmla="*/ 318362 w 2599377"/>
                <a:gd name="connsiteY1" fmla="*/ 0 h 1998498"/>
                <a:gd name="connsiteX2" fmla="*/ 1617253 w 2599377"/>
                <a:gd name="connsiteY2" fmla="*/ 20854 h 1998498"/>
                <a:gd name="connsiteX3" fmla="*/ 2599377 w 2599377"/>
                <a:gd name="connsiteY3" fmla="*/ 1535910 h 1998498"/>
                <a:gd name="connsiteX4" fmla="*/ 2270589 w 2599377"/>
                <a:gd name="connsiteY4" fmla="*/ 1998498 h 1998498"/>
                <a:gd name="connsiteX5" fmla="*/ 1405308 w 2599377"/>
                <a:gd name="connsiteY5" fmla="*/ 550387 h 1998498"/>
                <a:gd name="connsiteX6" fmla="*/ 0 w 2599377"/>
                <a:gd name="connsiteY6" fmla="*/ 519879 h 1998498"/>
                <a:gd name="connsiteX0" fmla="*/ 0 w 2591013"/>
                <a:gd name="connsiteY0" fmla="*/ 521994 h 1998498"/>
                <a:gd name="connsiteX1" fmla="*/ 309998 w 2591013"/>
                <a:gd name="connsiteY1" fmla="*/ 0 h 1998498"/>
                <a:gd name="connsiteX2" fmla="*/ 1608889 w 2591013"/>
                <a:gd name="connsiteY2" fmla="*/ 20854 h 1998498"/>
                <a:gd name="connsiteX3" fmla="*/ 2591013 w 2591013"/>
                <a:gd name="connsiteY3" fmla="*/ 1535910 h 1998498"/>
                <a:gd name="connsiteX4" fmla="*/ 2262225 w 2591013"/>
                <a:gd name="connsiteY4" fmla="*/ 1998498 h 1998498"/>
                <a:gd name="connsiteX5" fmla="*/ 1396944 w 2591013"/>
                <a:gd name="connsiteY5" fmla="*/ 550387 h 1998498"/>
                <a:gd name="connsiteX6" fmla="*/ 0 w 2591013"/>
                <a:gd name="connsiteY6" fmla="*/ 521994 h 19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013" h="1998498">
                  <a:moveTo>
                    <a:pt x="0" y="521994"/>
                  </a:moveTo>
                  <a:lnTo>
                    <a:pt x="309998" y="0"/>
                  </a:lnTo>
                  <a:lnTo>
                    <a:pt x="1608889" y="20854"/>
                  </a:lnTo>
                  <a:lnTo>
                    <a:pt x="2591013" y="1535910"/>
                  </a:lnTo>
                  <a:lnTo>
                    <a:pt x="2262225" y="1998498"/>
                  </a:lnTo>
                  <a:lnTo>
                    <a:pt x="1396944" y="550387"/>
                  </a:lnTo>
                  <a:lnTo>
                    <a:pt x="0" y="521994"/>
                  </a:lnTo>
                  <a:close/>
                </a:path>
              </a:pathLst>
            </a:custGeom>
            <a:solidFill>
              <a:srgbClr val="0D7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03" name="Text Placeholder 11">
            <a:extLst>
              <a:ext uri="{FF2B5EF4-FFF2-40B4-BE49-F238E27FC236}">
                <a16:creationId xmlns:a16="http://schemas.microsoft.com/office/drawing/2014/main" id="{082E681A-BDBE-4653-9AB0-B23AAEB5486D}"/>
              </a:ext>
              <a:ext uri="{C183D7F6-B498-43B3-948B-1728B52AA6E4}">
                <adec:decorative xmlns:adec="http://schemas.microsoft.com/office/drawing/2017/decorative" val="1"/>
              </a:ext>
            </a:extLst>
          </p:cNvPr>
          <p:cNvSpPr txBox="1">
            <a:spLocks/>
          </p:cNvSpPr>
          <p:nvPr/>
        </p:nvSpPr>
        <p:spPr>
          <a:xfrm>
            <a:off x="7790763" y="3027059"/>
            <a:ext cx="1514432" cy="5253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Deployment</a:t>
            </a:r>
          </a:p>
        </p:txBody>
      </p:sp>
      <p:cxnSp>
        <p:nvCxnSpPr>
          <p:cNvPr id="236" name="Straight Arrow Connector 235">
            <a:extLst>
              <a:ext uri="{FF2B5EF4-FFF2-40B4-BE49-F238E27FC236}">
                <a16:creationId xmlns:a16="http://schemas.microsoft.com/office/drawing/2014/main" id="{22A3710E-1831-421B-95CE-4A0CB53B5024}"/>
              </a:ext>
              <a:ext uri="{C183D7F6-B498-43B3-948B-1728B52AA6E4}">
                <adec:decorative xmlns:adec="http://schemas.microsoft.com/office/drawing/2017/decorative" val="1"/>
              </a:ext>
            </a:extLst>
          </p:cNvPr>
          <p:cNvCxnSpPr>
            <a:cxnSpLocks/>
          </p:cNvCxnSpPr>
          <p:nvPr/>
        </p:nvCxnSpPr>
        <p:spPr>
          <a:xfrm>
            <a:off x="823485" y="4488011"/>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4" name="TextBox 603">
            <a:extLst>
              <a:ext uri="{FF2B5EF4-FFF2-40B4-BE49-F238E27FC236}">
                <a16:creationId xmlns:a16="http://schemas.microsoft.com/office/drawing/2014/main" id="{DB18EEF7-3237-4F13-A327-D3280B74D14F}"/>
              </a:ext>
              <a:ext uri="{C183D7F6-B498-43B3-948B-1728B52AA6E4}">
                <adec:decorative xmlns:adec="http://schemas.microsoft.com/office/drawing/2017/decorative" val="1"/>
              </a:ext>
            </a:extLst>
          </p:cNvPr>
          <p:cNvSpPr txBox="1"/>
          <p:nvPr/>
        </p:nvSpPr>
        <p:spPr>
          <a:xfrm>
            <a:off x="4779465" y="43341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Responsible AI</a:t>
            </a:r>
          </a:p>
        </p:txBody>
      </p:sp>
      <p:cxnSp>
        <p:nvCxnSpPr>
          <p:cNvPr id="605" name="Straight Arrow Connector 604">
            <a:extLst>
              <a:ext uri="{FF2B5EF4-FFF2-40B4-BE49-F238E27FC236}">
                <a16:creationId xmlns:a16="http://schemas.microsoft.com/office/drawing/2014/main" id="{0F3F1AF5-4172-454A-AF0F-C84B42A058CF}"/>
              </a:ext>
              <a:ext uri="{C183D7F6-B498-43B3-948B-1728B52AA6E4}">
                <adec:decorative xmlns:adec="http://schemas.microsoft.com/office/drawing/2017/decorative" val="1"/>
              </a:ext>
            </a:extLst>
          </p:cNvPr>
          <p:cNvCxnSpPr>
            <a:cxnSpLocks/>
          </p:cNvCxnSpPr>
          <p:nvPr/>
        </p:nvCxnSpPr>
        <p:spPr>
          <a:xfrm>
            <a:off x="823485" y="4924029"/>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6" name="TextBox 605">
            <a:extLst>
              <a:ext uri="{FF2B5EF4-FFF2-40B4-BE49-F238E27FC236}">
                <a16:creationId xmlns:a16="http://schemas.microsoft.com/office/drawing/2014/main" id="{37FE27DF-5359-4660-9AAA-8DE6C927B381}"/>
              </a:ext>
              <a:ext uri="{C183D7F6-B498-43B3-948B-1728B52AA6E4}">
                <adec:decorative xmlns:adec="http://schemas.microsoft.com/office/drawing/2017/decorative" val="1"/>
              </a:ext>
            </a:extLst>
          </p:cNvPr>
          <p:cNvSpPr txBox="1"/>
          <p:nvPr/>
        </p:nvSpPr>
        <p:spPr>
          <a:xfrm>
            <a:off x="4779465" y="47778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MLOps</a:t>
            </a:r>
          </a:p>
        </p:txBody>
      </p:sp>
      <p:sp>
        <p:nvSpPr>
          <p:cNvPr id="217" name="Text Placeholder 1">
            <a:extLst>
              <a:ext uri="{FF2B5EF4-FFF2-40B4-BE49-F238E27FC236}">
                <a16:creationId xmlns:a16="http://schemas.microsoft.com/office/drawing/2014/main" id="{B3FF6F2A-4A1F-42A5-ABEA-7EDD1E19DAD9}"/>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01.03.01</a:t>
            </a:r>
          </a:p>
        </p:txBody>
      </p:sp>
    </p:spTree>
    <p:extLst>
      <p:ext uri="{BB962C8B-B14F-4D97-AF65-F5344CB8AC3E}">
        <p14:creationId xmlns:p14="http://schemas.microsoft.com/office/powerpoint/2010/main" val="20791678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BF8E-AB94-479E-96F2-5C911517DE9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defTabSz="914367">
              <a:spcBef>
                <a:spcPts val="1200"/>
              </a:spcBef>
              <a:defRPr/>
            </a:pPr>
            <a:r>
              <a:rPr lang="en-US" b="1">
                <a:ln>
                  <a:noFill/>
                </a:ln>
                <a:gradFill>
                  <a:gsLst>
                    <a:gs pos="0">
                      <a:srgbClr val="50E6FF"/>
                    </a:gs>
                    <a:gs pos="100000">
                      <a:srgbClr val="8661C5"/>
                    </a:gs>
                  </a:gsLst>
                  <a:lin ang="2700000" scaled="1"/>
                </a:gradFill>
                <a:latin typeface="Segoe UI Semibold"/>
                <a:cs typeface="+mn-cs"/>
              </a:rPr>
              <a:t>Machine Learning end-to-end lifecycle</a:t>
            </a:r>
          </a:p>
        </p:txBody>
      </p:sp>
      <p:grpSp>
        <p:nvGrpSpPr>
          <p:cNvPr id="237" name="Graphic 201">
            <a:extLst>
              <a:ext uri="{FF2B5EF4-FFF2-40B4-BE49-F238E27FC236}">
                <a16:creationId xmlns:a16="http://schemas.microsoft.com/office/drawing/2014/main" id="{0EAF01E2-CE3B-496F-B45D-7F3D9A1415D8}"/>
              </a:ext>
              <a:ext uri="{C183D7F6-B498-43B3-948B-1728B52AA6E4}">
                <adec:decorative xmlns:adec="http://schemas.microsoft.com/office/drawing/2017/decorative" val="1"/>
              </a:ext>
            </a:extLst>
          </p:cNvPr>
          <p:cNvGrpSpPr/>
          <p:nvPr/>
        </p:nvGrpSpPr>
        <p:grpSpPr>
          <a:xfrm>
            <a:off x="1102547" y="2039954"/>
            <a:ext cx="668168" cy="774016"/>
            <a:chOff x="3648613" y="2249626"/>
            <a:chExt cx="562659" cy="651793"/>
          </a:xfrm>
        </p:grpSpPr>
        <p:sp>
          <p:nvSpPr>
            <p:cNvPr id="238" name="Freeform: Shape 237">
              <a:extLst>
                <a:ext uri="{FF2B5EF4-FFF2-40B4-BE49-F238E27FC236}">
                  <a16:creationId xmlns:a16="http://schemas.microsoft.com/office/drawing/2014/main" id="{B3F526BA-CEA9-4F7F-AB66-284976F98999}"/>
                </a:ext>
                <a:ext uri="{C183D7F6-B498-43B3-948B-1728B52AA6E4}">
                  <adec:decorative xmlns:adec="http://schemas.microsoft.com/office/drawing/2017/decorative" val="1"/>
                </a:ext>
              </a:extLst>
            </p:cNvPr>
            <p:cNvSpPr/>
            <p:nvPr/>
          </p:nvSpPr>
          <p:spPr>
            <a:xfrm>
              <a:off x="3925868" y="2472074"/>
              <a:ext cx="178448" cy="334905"/>
            </a:xfrm>
            <a:custGeom>
              <a:avLst/>
              <a:gdLst>
                <a:gd name="connsiteX0" fmla="*/ 654 w 178448"/>
                <a:gd name="connsiteY0" fmla="*/ 103592 h 334905"/>
                <a:gd name="connsiteX1" fmla="*/ 178448 w 178448"/>
                <a:gd name="connsiteY1" fmla="*/ 0 h 334905"/>
                <a:gd name="connsiteX2" fmla="*/ 177794 w 178448"/>
                <a:gd name="connsiteY2" fmla="*/ 231313 h 334905"/>
                <a:gd name="connsiteX3" fmla="*/ 0 w 178448"/>
                <a:gd name="connsiteY3" fmla="*/ 334906 h 334905"/>
                <a:gd name="connsiteX4" fmla="*/ 654 w 178448"/>
                <a:gd name="connsiteY4" fmla="*/ 103592 h 33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8" h="334905">
                  <a:moveTo>
                    <a:pt x="654" y="103592"/>
                  </a:moveTo>
                  <a:lnTo>
                    <a:pt x="178448" y="0"/>
                  </a:lnTo>
                  <a:lnTo>
                    <a:pt x="177794" y="231313"/>
                  </a:lnTo>
                  <a:lnTo>
                    <a:pt x="0" y="334906"/>
                  </a:lnTo>
                  <a:lnTo>
                    <a:pt x="654" y="103592"/>
                  </a:lnTo>
                  <a:close/>
                </a:path>
              </a:pathLst>
            </a:custGeom>
            <a:solidFill>
              <a:srgbClr val="2E76BC"/>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B538114-29A8-40C3-862E-5D79FBD1796B}"/>
                </a:ext>
                <a:ext uri="{C183D7F6-B498-43B3-948B-1728B52AA6E4}">
                  <adec:decorative xmlns:adec="http://schemas.microsoft.com/office/drawing/2017/decorative" val="1"/>
                </a:ext>
              </a:extLst>
            </p:cNvPr>
            <p:cNvSpPr/>
            <p:nvPr/>
          </p:nvSpPr>
          <p:spPr>
            <a:xfrm>
              <a:off x="3725233" y="2459464"/>
              <a:ext cx="201280" cy="347515"/>
            </a:xfrm>
            <a:custGeom>
              <a:avLst/>
              <a:gdLst>
                <a:gd name="connsiteX0" fmla="*/ 201281 w 201280"/>
                <a:gd name="connsiteY0" fmla="*/ 116203 h 347515"/>
                <a:gd name="connsiteX1" fmla="*/ 200638 w 201280"/>
                <a:gd name="connsiteY1" fmla="*/ 347516 h 347515"/>
                <a:gd name="connsiteX2" fmla="*/ 0 w 201280"/>
                <a:gd name="connsiteY2" fmla="*/ 231313 h 347515"/>
                <a:gd name="connsiteX3" fmla="*/ 654 w 201280"/>
                <a:gd name="connsiteY3" fmla="*/ 0 h 347515"/>
                <a:gd name="connsiteX4" fmla="*/ 201281 w 201280"/>
                <a:gd name="connsiteY4" fmla="*/ 116203 h 3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0" h="347515">
                  <a:moveTo>
                    <a:pt x="201281" y="116203"/>
                  </a:moveTo>
                  <a:lnTo>
                    <a:pt x="200638" y="347516"/>
                  </a:lnTo>
                  <a:lnTo>
                    <a:pt x="0" y="231313"/>
                  </a:lnTo>
                  <a:lnTo>
                    <a:pt x="654" y="0"/>
                  </a:lnTo>
                  <a:lnTo>
                    <a:pt x="201281" y="116203"/>
                  </a:lnTo>
                  <a:close/>
                </a:path>
              </a:pathLst>
            </a:custGeom>
            <a:solidFill>
              <a:srgbClr val="74CFEB"/>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1B83BC35-4F27-4AD0-B2AF-42AA87C8CA17}"/>
                </a:ext>
                <a:ext uri="{C183D7F6-B498-43B3-948B-1728B52AA6E4}">
                  <adec:decorative xmlns:adec="http://schemas.microsoft.com/office/drawing/2017/decorative" val="1"/>
                </a:ext>
              </a:extLst>
            </p:cNvPr>
            <p:cNvSpPr/>
            <p:nvPr/>
          </p:nvSpPr>
          <p:spPr>
            <a:xfrm>
              <a:off x="3725897" y="2355895"/>
              <a:ext cx="378444" cy="219734"/>
            </a:xfrm>
            <a:custGeom>
              <a:avLst/>
              <a:gdLst>
                <a:gd name="connsiteX0" fmla="*/ 0 w 378444"/>
                <a:gd name="connsiteY0" fmla="*/ 103605 h 219734"/>
                <a:gd name="connsiteX1" fmla="*/ 177806 w 378444"/>
                <a:gd name="connsiteY1" fmla="*/ 0 h 219734"/>
                <a:gd name="connsiteX2" fmla="*/ 378444 w 378444"/>
                <a:gd name="connsiteY2" fmla="*/ 116130 h 219734"/>
                <a:gd name="connsiteX3" fmla="*/ 200638 w 378444"/>
                <a:gd name="connsiteY3" fmla="*/ 219734 h 219734"/>
                <a:gd name="connsiteX4" fmla="*/ 0 w 378444"/>
                <a:gd name="connsiteY4" fmla="*/ 103605 h 219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44" h="219734">
                  <a:moveTo>
                    <a:pt x="0" y="103605"/>
                  </a:moveTo>
                  <a:lnTo>
                    <a:pt x="177806" y="0"/>
                  </a:lnTo>
                  <a:lnTo>
                    <a:pt x="378444" y="116130"/>
                  </a:lnTo>
                  <a:lnTo>
                    <a:pt x="200638" y="219734"/>
                  </a:lnTo>
                  <a:lnTo>
                    <a:pt x="0" y="103605"/>
                  </a:lnTo>
                  <a:close/>
                </a:path>
              </a:pathLst>
            </a:custGeom>
            <a:solidFill>
              <a:srgbClr val="32B0E7"/>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023236F-96F6-41CA-A681-C5A7211B9631}"/>
                </a:ext>
                <a:ext uri="{C183D7F6-B498-43B3-948B-1728B52AA6E4}">
                  <adec:decorative xmlns:adec="http://schemas.microsoft.com/office/drawing/2017/decorative" val="1"/>
                </a:ext>
              </a:extLst>
            </p:cNvPr>
            <p:cNvSpPr/>
            <p:nvPr/>
          </p:nvSpPr>
          <p:spPr>
            <a:xfrm>
              <a:off x="3669065" y="2579310"/>
              <a:ext cx="514006" cy="298860"/>
            </a:xfrm>
            <a:custGeom>
              <a:avLst/>
              <a:gdLst>
                <a:gd name="connsiteX0" fmla="*/ 514007 w 514006"/>
                <a:gd name="connsiteY0" fmla="*/ 148079 h 298860"/>
                <a:gd name="connsiteX1" fmla="*/ 257003 w 514006"/>
                <a:gd name="connsiteY1" fmla="*/ 298861 h 298860"/>
                <a:gd name="connsiteX2" fmla="*/ 0 w 514006"/>
                <a:gd name="connsiteY2" fmla="*/ 150716 h 298860"/>
                <a:gd name="connsiteX3" fmla="*/ 257003 w 514006"/>
                <a:gd name="connsiteY3" fmla="*/ 0 h 298860"/>
                <a:gd name="connsiteX4" fmla="*/ 514007 w 514006"/>
                <a:gd name="connsiteY4" fmla="*/ 148079 h 29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006" h="298860">
                  <a:moveTo>
                    <a:pt x="514007" y="148079"/>
                  </a:moveTo>
                  <a:lnTo>
                    <a:pt x="257003" y="298861"/>
                  </a:lnTo>
                  <a:lnTo>
                    <a:pt x="0" y="150716"/>
                  </a:lnTo>
                  <a:lnTo>
                    <a:pt x="257003" y="0"/>
                  </a:lnTo>
                  <a:lnTo>
                    <a:pt x="514007" y="14807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96BC6606-C318-420B-BCA7-21CDEBEE17FA}"/>
                </a:ext>
                <a:ext uri="{C183D7F6-B498-43B3-948B-1728B52AA6E4}">
                  <adec:decorative xmlns:adec="http://schemas.microsoft.com/office/drawing/2017/decorative" val="1"/>
                </a:ext>
              </a:extLst>
            </p:cNvPr>
            <p:cNvSpPr/>
            <p:nvPr/>
          </p:nvSpPr>
          <p:spPr>
            <a:xfrm>
              <a:off x="3666049" y="2576213"/>
              <a:ext cx="519994" cy="305020"/>
            </a:xfrm>
            <a:custGeom>
              <a:avLst/>
              <a:gdLst>
                <a:gd name="connsiteX0" fmla="*/ 260022 w 519994"/>
                <a:gd name="connsiteY0" fmla="*/ 305020 h 305020"/>
                <a:gd name="connsiteX1" fmla="*/ 258507 w 519994"/>
                <a:gd name="connsiteY1" fmla="*/ 304607 h 305020"/>
                <a:gd name="connsiteX2" fmla="*/ 1504 w 519994"/>
                <a:gd name="connsiteY2" fmla="*/ 156466 h 305020"/>
                <a:gd name="connsiteX3" fmla="*/ 403 w 519994"/>
                <a:gd name="connsiteY3" fmla="*/ 155354 h 305020"/>
                <a:gd name="connsiteX4" fmla="*/ 0 w 519994"/>
                <a:gd name="connsiteY4" fmla="*/ 153842 h 305020"/>
                <a:gd name="connsiteX5" fmla="*/ 403 w 519994"/>
                <a:gd name="connsiteY5" fmla="*/ 152325 h 305020"/>
                <a:gd name="connsiteX6" fmla="*/ 1504 w 519994"/>
                <a:gd name="connsiteY6" fmla="*/ 151218 h 305020"/>
                <a:gd name="connsiteX7" fmla="*/ 258507 w 519994"/>
                <a:gd name="connsiteY7" fmla="*/ 401 h 305020"/>
                <a:gd name="connsiteX8" fmla="*/ 260028 w 519994"/>
                <a:gd name="connsiteY8" fmla="*/ 0 h 305020"/>
                <a:gd name="connsiteX9" fmla="*/ 261549 w 519994"/>
                <a:gd name="connsiteY9" fmla="*/ 401 h 305020"/>
                <a:gd name="connsiteX10" fmla="*/ 518490 w 519994"/>
                <a:gd name="connsiteY10" fmla="*/ 148544 h 305020"/>
                <a:gd name="connsiteX11" fmla="*/ 519594 w 519994"/>
                <a:gd name="connsiteY11" fmla="*/ 149655 h 305020"/>
                <a:gd name="connsiteX12" fmla="*/ 519995 w 519994"/>
                <a:gd name="connsiteY12" fmla="*/ 151168 h 305020"/>
                <a:gd name="connsiteX13" fmla="*/ 519594 w 519994"/>
                <a:gd name="connsiteY13" fmla="*/ 152680 h 305020"/>
                <a:gd name="connsiteX14" fmla="*/ 518490 w 519994"/>
                <a:gd name="connsiteY14" fmla="*/ 153792 h 305020"/>
                <a:gd name="connsiteX15" fmla="*/ 261573 w 519994"/>
                <a:gd name="connsiteY15" fmla="*/ 304607 h 305020"/>
                <a:gd name="connsiteX16" fmla="*/ 260022 w 519994"/>
                <a:gd name="connsiteY16" fmla="*/ 305020 h 305020"/>
                <a:gd name="connsiteX17" fmla="*/ 9054 w 519994"/>
                <a:gd name="connsiteY17" fmla="*/ 153804 h 305020"/>
                <a:gd name="connsiteX18" fmla="*/ 260010 w 519994"/>
                <a:gd name="connsiteY18" fmla="*/ 298473 h 305020"/>
                <a:gd name="connsiteX19" fmla="*/ 510988 w 519994"/>
                <a:gd name="connsiteY19" fmla="*/ 151206 h 305020"/>
                <a:gd name="connsiteX20" fmla="*/ 260034 w 519994"/>
                <a:gd name="connsiteY20" fmla="*/ 6536 h 305020"/>
                <a:gd name="connsiteX21" fmla="*/ 9054 w 519994"/>
                <a:gd name="connsiteY21" fmla="*/ 153804 h 3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994" h="305020">
                  <a:moveTo>
                    <a:pt x="260022" y="305020"/>
                  </a:moveTo>
                  <a:cubicBezTo>
                    <a:pt x="259489" y="305020"/>
                    <a:pt x="258966" y="304878"/>
                    <a:pt x="258507" y="304607"/>
                  </a:cubicBezTo>
                  <a:lnTo>
                    <a:pt x="1504" y="156466"/>
                  </a:lnTo>
                  <a:cubicBezTo>
                    <a:pt x="1047" y="156198"/>
                    <a:pt x="667" y="155814"/>
                    <a:pt x="403" y="155354"/>
                  </a:cubicBezTo>
                  <a:cubicBezTo>
                    <a:pt x="139" y="154895"/>
                    <a:pt x="0" y="154373"/>
                    <a:pt x="0" y="153842"/>
                  </a:cubicBezTo>
                  <a:cubicBezTo>
                    <a:pt x="0" y="153307"/>
                    <a:pt x="139" y="152789"/>
                    <a:pt x="403" y="152325"/>
                  </a:cubicBezTo>
                  <a:cubicBezTo>
                    <a:pt x="667" y="151866"/>
                    <a:pt x="1047" y="151485"/>
                    <a:pt x="1504" y="151218"/>
                  </a:cubicBezTo>
                  <a:lnTo>
                    <a:pt x="258507" y="401"/>
                  </a:lnTo>
                  <a:cubicBezTo>
                    <a:pt x="258971" y="138"/>
                    <a:pt x="259495" y="0"/>
                    <a:pt x="260028" y="0"/>
                  </a:cubicBezTo>
                  <a:cubicBezTo>
                    <a:pt x="260561" y="0"/>
                    <a:pt x="261085" y="138"/>
                    <a:pt x="261549" y="401"/>
                  </a:cubicBezTo>
                  <a:lnTo>
                    <a:pt x="518490" y="148544"/>
                  </a:lnTo>
                  <a:cubicBezTo>
                    <a:pt x="518948" y="148811"/>
                    <a:pt x="519328" y="149196"/>
                    <a:pt x="519594" y="149655"/>
                  </a:cubicBezTo>
                  <a:cubicBezTo>
                    <a:pt x="519857" y="150115"/>
                    <a:pt x="519995" y="150637"/>
                    <a:pt x="519995" y="151168"/>
                  </a:cubicBezTo>
                  <a:cubicBezTo>
                    <a:pt x="519995" y="151699"/>
                    <a:pt x="519857" y="152221"/>
                    <a:pt x="519594" y="152680"/>
                  </a:cubicBezTo>
                  <a:cubicBezTo>
                    <a:pt x="519328" y="153140"/>
                    <a:pt x="518948" y="153524"/>
                    <a:pt x="518490" y="153792"/>
                  </a:cubicBezTo>
                  <a:lnTo>
                    <a:pt x="261573" y="304607"/>
                  </a:lnTo>
                  <a:cubicBezTo>
                    <a:pt x="261101" y="304878"/>
                    <a:pt x="260566" y="305020"/>
                    <a:pt x="260022" y="305020"/>
                  </a:cubicBezTo>
                  <a:close/>
                  <a:moveTo>
                    <a:pt x="9054" y="153804"/>
                  </a:moveTo>
                  <a:lnTo>
                    <a:pt x="260010" y="298473"/>
                  </a:lnTo>
                  <a:lnTo>
                    <a:pt x="510988" y="151206"/>
                  </a:lnTo>
                  <a:lnTo>
                    <a:pt x="260034" y="6536"/>
                  </a:lnTo>
                  <a:lnTo>
                    <a:pt x="9054" y="15380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8B99D61E-134A-475B-A0E3-7831E4228BB1}"/>
                </a:ext>
                <a:ext uri="{C183D7F6-B498-43B3-948B-1728B52AA6E4}">
                  <adec:decorative xmlns:adec="http://schemas.microsoft.com/office/drawing/2017/decorative" val="1"/>
                </a:ext>
              </a:extLst>
            </p:cNvPr>
            <p:cNvSpPr/>
            <p:nvPr/>
          </p:nvSpPr>
          <p:spPr>
            <a:xfrm>
              <a:off x="3669053" y="2280366"/>
              <a:ext cx="259681" cy="449660"/>
            </a:xfrm>
            <a:custGeom>
              <a:avLst/>
              <a:gdLst>
                <a:gd name="connsiteX0" fmla="*/ 257015 w 259681"/>
                <a:gd name="connsiteY0" fmla="*/ 298945 h 449660"/>
                <a:gd name="connsiteX1" fmla="*/ 259681 w 259681"/>
                <a:gd name="connsiteY1" fmla="*/ 0 h 449660"/>
                <a:gd name="connsiteX2" fmla="*/ 2666 w 259681"/>
                <a:gd name="connsiteY2" fmla="*/ 150730 h 449660"/>
                <a:gd name="connsiteX3" fmla="*/ 0 w 259681"/>
                <a:gd name="connsiteY3" fmla="*/ 449660 h 449660"/>
                <a:gd name="connsiteX4" fmla="*/ 257015 w 259681"/>
                <a:gd name="connsiteY4" fmla="*/ 298945 h 44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1" h="449660">
                  <a:moveTo>
                    <a:pt x="257015" y="298945"/>
                  </a:moveTo>
                  <a:lnTo>
                    <a:pt x="259681" y="0"/>
                  </a:lnTo>
                  <a:lnTo>
                    <a:pt x="2666" y="150730"/>
                  </a:lnTo>
                  <a:lnTo>
                    <a:pt x="0" y="449660"/>
                  </a:lnTo>
                  <a:lnTo>
                    <a:pt x="257015" y="298945"/>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E104BBEC-BB5D-4DA9-98F7-FC11060E0537}"/>
                </a:ext>
                <a:ext uri="{C183D7F6-B498-43B3-948B-1728B52AA6E4}">
                  <adec:decorative xmlns:adec="http://schemas.microsoft.com/office/drawing/2017/decorative" val="1"/>
                </a:ext>
              </a:extLst>
            </p:cNvPr>
            <p:cNvSpPr/>
            <p:nvPr/>
          </p:nvSpPr>
          <p:spPr>
            <a:xfrm>
              <a:off x="3666021" y="2277277"/>
              <a:ext cx="265752" cy="455803"/>
            </a:xfrm>
            <a:custGeom>
              <a:avLst/>
              <a:gdLst>
                <a:gd name="connsiteX0" fmla="*/ 3030 w 265752"/>
                <a:gd name="connsiteY0" fmla="*/ 455803 h 455803"/>
                <a:gd name="connsiteX1" fmla="*/ 1515 w 265752"/>
                <a:gd name="connsiteY1" fmla="*/ 455402 h 455803"/>
                <a:gd name="connsiteX2" fmla="*/ 400 w 265752"/>
                <a:gd name="connsiteY2" fmla="*/ 454274 h 455803"/>
                <a:gd name="connsiteX3" fmla="*/ 0 w 265752"/>
                <a:gd name="connsiteY3" fmla="*/ 452741 h 455803"/>
                <a:gd name="connsiteX4" fmla="*/ 2678 w 265752"/>
                <a:gd name="connsiteY4" fmla="*/ 153820 h 455803"/>
                <a:gd name="connsiteX5" fmla="*/ 3090 w 265752"/>
                <a:gd name="connsiteY5" fmla="*/ 152323 h 455803"/>
                <a:gd name="connsiteX6" fmla="*/ 4181 w 265752"/>
                <a:gd name="connsiteY6" fmla="*/ 151220 h 455803"/>
                <a:gd name="connsiteX7" fmla="*/ 261196 w 265752"/>
                <a:gd name="connsiteY7" fmla="*/ 405 h 455803"/>
                <a:gd name="connsiteX8" fmla="*/ 262720 w 265752"/>
                <a:gd name="connsiteY8" fmla="*/ 0 h 455803"/>
                <a:gd name="connsiteX9" fmla="*/ 264242 w 265752"/>
                <a:gd name="connsiteY9" fmla="*/ 414 h 455803"/>
                <a:gd name="connsiteX10" fmla="*/ 265352 w 265752"/>
                <a:gd name="connsiteY10" fmla="*/ 1537 h 455803"/>
                <a:gd name="connsiteX11" fmla="*/ 265753 w 265752"/>
                <a:gd name="connsiteY11" fmla="*/ 3066 h 455803"/>
                <a:gd name="connsiteX12" fmla="*/ 263075 w 265752"/>
                <a:gd name="connsiteY12" fmla="*/ 301925 h 455803"/>
                <a:gd name="connsiteX13" fmla="*/ 262663 w 265752"/>
                <a:gd name="connsiteY13" fmla="*/ 303423 h 455803"/>
                <a:gd name="connsiteX14" fmla="*/ 261572 w 265752"/>
                <a:gd name="connsiteY14" fmla="*/ 304525 h 455803"/>
                <a:gd name="connsiteX15" fmla="*/ 4557 w 265752"/>
                <a:gd name="connsiteY15" fmla="*/ 455390 h 455803"/>
                <a:gd name="connsiteX16" fmla="*/ 3030 w 265752"/>
                <a:gd name="connsiteY16" fmla="*/ 455803 h 455803"/>
                <a:gd name="connsiteX17" fmla="*/ 8726 w 265752"/>
                <a:gd name="connsiteY17" fmla="*/ 155594 h 455803"/>
                <a:gd name="connsiteX18" fmla="*/ 6108 w 265752"/>
                <a:gd name="connsiteY18" fmla="*/ 447443 h 455803"/>
                <a:gd name="connsiteX19" fmla="*/ 257027 w 265752"/>
                <a:gd name="connsiteY19" fmla="*/ 300212 h 455803"/>
                <a:gd name="connsiteX20" fmla="*/ 259645 w 265752"/>
                <a:gd name="connsiteY20" fmla="*/ 8363 h 455803"/>
                <a:gd name="connsiteX21" fmla="*/ 8726 w 265752"/>
                <a:gd name="connsiteY21" fmla="*/ 155594 h 4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52" h="455803">
                  <a:moveTo>
                    <a:pt x="3030" y="455803"/>
                  </a:moveTo>
                  <a:cubicBezTo>
                    <a:pt x="2498" y="455807"/>
                    <a:pt x="1974" y="455669"/>
                    <a:pt x="1515" y="455402"/>
                  </a:cubicBezTo>
                  <a:cubicBezTo>
                    <a:pt x="1051" y="455131"/>
                    <a:pt x="666" y="454742"/>
                    <a:pt x="400" y="454274"/>
                  </a:cubicBezTo>
                  <a:cubicBezTo>
                    <a:pt x="134" y="453806"/>
                    <a:pt x="-4" y="453280"/>
                    <a:pt x="0" y="452741"/>
                  </a:cubicBezTo>
                  <a:lnTo>
                    <a:pt x="2678" y="153820"/>
                  </a:lnTo>
                  <a:cubicBezTo>
                    <a:pt x="2685" y="153294"/>
                    <a:pt x="2826" y="152777"/>
                    <a:pt x="3090" y="152323"/>
                  </a:cubicBezTo>
                  <a:cubicBezTo>
                    <a:pt x="3353" y="151867"/>
                    <a:pt x="3729" y="151487"/>
                    <a:pt x="4181" y="151220"/>
                  </a:cubicBezTo>
                  <a:lnTo>
                    <a:pt x="261196" y="405"/>
                  </a:lnTo>
                  <a:cubicBezTo>
                    <a:pt x="261660" y="138"/>
                    <a:pt x="262186" y="-2"/>
                    <a:pt x="262720" y="0"/>
                  </a:cubicBezTo>
                  <a:cubicBezTo>
                    <a:pt x="263255" y="2"/>
                    <a:pt x="263780" y="145"/>
                    <a:pt x="264242" y="414"/>
                  </a:cubicBezTo>
                  <a:cubicBezTo>
                    <a:pt x="264704" y="684"/>
                    <a:pt x="265087" y="1071"/>
                    <a:pt x="265352" y="1537"/>
                  </a:cubicBezTo>
                  <a:cubicBezTo>
                    <a:pt x="265617" y="2002"/>
                    <a:pt x="265755" y="2530"/>
                    <a:pt x="265753" y="3066"/>
                  </a:cubicBezTo>
                  <a:lnTo>
                    <a:pt x="263075" y="301925"/>
                  </a:lnTo>
                  <a:cubicBezTo>
                    <a:pt x="263068" y="302452"/>
                    <a:pt x="262926" y="302967"/>
                    <a:pt x="262663" y="303423"/>
                  </a:cubicBezTo>
                  <a:cubicBezTo>
                    <a:pt x="262400" y="303878"/>
                    <a:pt x="262024" y="304258"/>
                    <a:pt x="261572" y="304525"/>
                  </a:cubicBezTo>
                  <a:lnTo>
                    <a:pt x="4557" y="455390"/>
                  </a:lnTo>
                  <a:cubicBezTo>
                    <a:pt x="4094" y="455661"/>
                    <a:pt x="3567" y="455803"/>
                    <a:pt x="3030" y="455803"/>
                  </a:cubicBezTo>
                  <a:close/>
                  <a:moveTo>
                    <a:pt x="8726" y="155594"/>
                  </a:moveTo>
                  <a:lnTo>
                    <a:pt x="6108" y="447443"/>
                  </a:lnTo>
                  <a:lnTo>
                    <a:pt x="257027" y="300212"/>
                  </a:lnTo>
                  <a:lnTo>
                    <a:pt x="259645" y="8363"/>
                  </a:lnTo>
                  <a:lnTo>
                    <a:pt x="8726" y="15559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36312B4C-469D-4B48-8B0B-4B63BD2401C5}"/>
                </a:ext>
                <a:ext uri="{C183D7F6-B498-43B3-948B-1728B52AA6E4}">
                  <adec:decorative xmlns:adec="http://schemas.microsoft.com/office/drawing/2017/decorative" val="1"/>
                </a:ext>
              </a:extLst>
            </p:cNvPr>
            <p:cNvSpPr/>
            <p:nvPr/>
          </p:nvSpPr>
          <p:spPr>
            <a:xfrm>
              <a:off x="3926067" y="2428448"/>
              <a:ext cx="259667" cy="449723"/>
            </a:xfrm>
            <a:custGeom>
              <a:avLst/>
              <a:gdLst>
                <a:gd name="connsiteX0" fmla="*/ 257005 w 259667"/>
                <a:gd name="connsiteY0" fmla="*/ 298946 h 449723"/>
                <a:gd name="connsiteX1" fmla="*/ 259668 w 259667"/>
                <a:gd name="connsiteY1" fmla="*/ 0 h 449723"/>
                <a:gd name="connsiteX2" fmla="*/ 0 w 259667"/>
                <a:gd name="connsiteY2" fmla="*/ 150863 h 449723"/>
                <a:gd name="connsiteX3" fmla="*/ 0 w 259667"/>
                <a:gd name="connsiteY3" fmla="*/ 449723 h 449723"/>
                <a:gd name="connsiteX4" fmla="*/ 257005 w 259667"/>
                <a:gd name="connsiteY4" fmla="*/ 298946 h 44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67" h="449723">
                  <a:moveTo>
                    <a:pt x="257005" y="298946"/>
                  </a:moveTo>
                  <a:lnTo>
                    <a:pt x="259668" y="0"/>
                  </a:lnTo>
                  <a:lnTo>
                    <a:pt x="0" y="150863"/>
                  </a:lnTo>
                  <a:lnTo>
                    <a:pt x="0" y="449723"/>
                  </a:lnTo>
                  <a:lnTo>
                    <a:pt x="257005" y="298946"/>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BC0DDF4F-943D-412D-9C1E-8780FAF97401}"/>
                </a:ext>
                <a:ext uri="{C183D7F6-B498-43B3-948B-1728B52AA6E4}">
                  <adec:decorative xmlns:adec="http://schemas.microsoft.com/office/drawing/2017/decorative" val="1"/>
                </a:ext>
              </a:extLst>
            </p:cNvPr>
            <p:cNvSpPr/>
            <p:nvPr/>
          </p:nvSpPr>
          <p:spPr>
            <a:xfrm>
              <a:off x="3923039" y="2425406"/>
              <a:ext cx="265738" cy="455827"/>
            </a:xfrm>
            <a:custGeom>
              <a:avLst/>
              <a:gdLst>
                <a:gd name="connsiteX0" fmla="*/ 3030 w 265738"/>
                <a:gd name="connsiteY0" fmla="*/ 455828 h 455827"/>
                <a:gd name="connsiteX1" fmla="*/ 1527 w 265738"/>
                <a:gd name="connsiteY1" fmla="*/ 455414 h 455827"/>
                <a:gd name="connsiteX2" fmla="*/ 408 w 265738"/>
                <a:gd name="connsiteY2" fmla="*/ 454311 h 455827"/>
                <a:gd name="connsiteX3" fmla="*/ 0 w 265738"/>
                <a:gd name="connsiteY3" fmla="*/ 452790 h 455827"/>
                <a:gd name="connsiteX4" fmla="*/ 0 w 265738"/>
                <a:gd name="connsiteY4" fmla="*/ 153834 h 455827"/>
                <a:gd name="connsiteX5" fmla="*/ 407 w 265738"/>
                <a:gd name="connsiteY5" fmla="*/ 152314 h 455827"/>
                <a:gd name="connsiteX6" fmla="*/ 1515 w 265738"/>
                <a:gd name="connsiteY6" fmla="*/ 151198 h 455827"/>
                <a:gd name="connsiteX7" fmla="*/ 261195 w 265738"/>
                <a:gd name="connsiteY7" fmla="*/ 407 h 455827"/>
                <a:gd name="connsiteX8" fmla="*/ 262717 w 265738"/>
                <a:gd name="connsiteY8" fmla="*/ 0 h 455827"/>
                <a:gd name="connsiteX9" fmla="*/ 264238 w 265738"/>
                <a:gd name="connsiteY9" fmla="*/ 414 h 455827"/>
                <a:gd name="connsiteX10" fmla="*/ 265347 w 265738"/>
                <a:gd name="connsiteY10" fmla="*/ 1538 h 455827"/>
                <a:gd name="connsiteX11" fmla="*/ 265738 w 265738"/>
                <a:gd name="connsiteY11" fmla="*/ 3068 h 455827"/>
                <a:gd name="connsiteX12" fmla="*/ 263063 w 265738"/>
                <a:gd name="connsiteY12" fmla="*/ 302013 h 455827"/>
                <a:gd name="connsiteX13" fmla="*/ 262646 w 265738"/>
                <a:gd name="connsiteY13" fmla="*/ 303504 h 455827"/>
                <a:gd name="connsiteX14" fmla="*/ 261558 w 265738"/>
                <a:gd name="connsiteY14" fmla="*/ 304599 h 455827"/>
                <a:gd name="connsiteX15" fmla="*/ 4580 w 265738"/>
                <a:gd name="connsiteY15" fmla="*/ 455414 h 455827"/>
                <a:gd name="connsiteX16" fmla="*/ 3030 w 265738"/>
                <a:gd name="connsiteY16" fmla="*/ 455828 h 455827"/>
                <a:gd name="connsiteX17" fmla="*/ 6059 w 265738"/>
                <a:gd name="connsiteY17" fmla="*/ 155596 h 455827"/>
                <a:gd name="connsiteX18" fmla="*/ 6059 w 265738"/>
                <a:gd name="connsiteY18" fmla="*/ 447492 h 455827"/>
                <a:gd name="connsiteX19" fmla="*/ 257015 w 265738"/>
                <a:gd name="connsiteY19" fmla="*/ 300225 h 455827"/>
                <a:gd name="connsiteX20" fmla="*/ 259633 w 265738"/>
                <a:gd name="connsiteY20" fmla="*/ 8340 h 455827"/>
                <a:gd name="connsiteX21" fmla="*/ 6059 w 265738"/>
                <a:gd name="connsiteY21" fmla="*/ 155596 h 45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38" h="455827">
                  <a:moveTo>
                    <a:pt x="3030" y="455828"/>
                  </a:moveTo>
                  <a:cubicBezTo>
                    <a:pt x="2500" y="455832"/>
                    <a:pt x="1981" y="455686"/>
                    <a:pt x="1527" y="455414"/>
                  </a:cubicBezTo>
                  <a:cubicBezTo>
                    <a:pt x="1062" y="455155"/>
                    <a:pt x="676" y="454771"/>
                    <a:pt x="408" y="454311"/>
                  </a:cubicBezTo>
                  <a:cubicBezTo>
                    <a:pt x="139" y="453851"/>
                    <a:pt x="-2" y="453325"/>
                    <a:pt x="0" y="452790"/>
                  </a:cubicBezTo>
                  <a:lnTo>
                    <a:pt x="0" y="153834"/>
                  </a:lnTo>
                  <a:cubicBezTo>
                    <a:pt x="1" y="153300"/>
                    <a:pt x="142" y="152776"/>
                    <a:pt x="407" y="152314"/>
                  </a:cubicBezTo>
                  <a:cubicBezTo>
                    <a:pt x="673" y="151851"/>
                    <a:pt x="1055" y="151466"/>
                    <a:pt x="1515" y="151198"/>
                  </a:cubicBezTo>
                  <a:lnTo>
                    <a:pt x="261195" y="407"/>
                  </a:lnTo>
                  <a:cubicBezTo>
                    <a:pt x="261658" y="139"/>
                    <a:pt x="262183" y="-1"/>
                    <a:pt x="262717" y="0"/>
                  </a:cubicBezTo>
                  <a:cubicBezTo>
                    <a:pt x="263254" y="1"/>
                    <a:pt x="263775" y="144"/>
                    <a:pt x="264238" y="414"/>
                  </a:cubicBezTo>
                  <a:cubicBezTo>
                    <a:pt x="264701" y="685"/>
                    <a:pt x="265080" y="1073"/>
                    <a:pt x="265347" y="1538"/>
                  </a:cubicBezTo>
                  <a:cubicBezTo>
                    <a:pt x="265609" y="2004"/>
                    <a:pt x="265747" y="2532"/>
                    <a:pt x="265738" y="3068"/>
                  </a:cubicBezTo>
                  <a:lnTo>
                    <a:pt x="263063" y="302013"/>
                  </a:lnTo>
                  <a:cubicBezTo>
                    <a:pt x="263054" y="302535"/>
                    <a:pt x="262913" y="303049"/>
                    <a:pt x="262646" y="303504"/>
                  </a:cubicBezTo>
                  <a:cubicBezTo>
                    <a:pt x="262383" y="303956"/>
                    <a:pt x="262008" y="304332"/>
                    <a:pt x="261558" y="304599"/>
                  </a:cubicBezTo>
                  <a:lnTo>
                    <a:pt x="4580" y="455414"/>
                  </a:lnTo>
                  <a:cubicBezTo>
                    <a:pt x="4109" y="455686"/>
                    <a:pt x="3574" y="455828"/>
                    <a:pt x="3030" y="455828"/>
                  </a:cubicBezTo>
                  <a:close/>
                  <a:moveTo>
                    <a:pt x="6059" y="155596"/>
                  </a:moveTo>
                  <a:lnTo>
                    <a:pt x="6059" y="447492"/>
                  </a:lnTo>
                  <a:lnTo>
                    <a:pt x="257015" y="300225"/>
                  </a:lnTo>
                  <a:lnTo>
                    <a:pt x="259633" y="8340"/>
                  </a:lnTo>
                  <a:lnTo>
                    <a:pt x="6059" y="155596"/>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C95EFBE-E8BD-47F0-B5BE-FFEAB83C6229}"/>
                </a:ext>
                <a:ext uri="{C183D7F6-B498-43B3-948B-1728B52AA6E4}">
                  <adec:decorative xmlns:adec="http://schemas.microsoft.com/office/drawing/2017/decorative" val="1"/>
                </a:ext>
              </a:extLst>
            </p:cNvPr>
            <p:cNvSpPr/>
            <p:nvPr/>
          </p:nvSpPr>
          <p:spPr>
            <a:xfrm>
              <a:off x="3671357" y="2280366"/>
              <a:ext cx="514161" cy="298944"/>
            </a:xfrm>
            <a:custGeom>
              <a:avLst/>
              <a:gdLst>
                <a:gd name="connsiteX0" fmla="*/ 514162 w 514161"/>
                <a:gd name="connsiteY0" fmla="*/ 148069 h 298944"/>
                <a:gd name="connsiteX1" fmla="*/ 254494 w 514161"/>
                <a:gd name="connsiteY1" fmla="*/ 298945 h 298944"/>
                <a:gd name="connsiteX2" fmla="*/ 0 w 514161"/>
                <a:gd name="connsiteY2" fmla="*/ 150803 h 298944"/>
                <a:gd name="connsiteX3" fmla="*/ 257015 w 514161"/>
                <a:gd name="connsiteY3" fmla="*/ 0 h 298944"/>
                <a:gd name="connsiteX4" fmla="*/ 514162 w 514161"/>
                <a:gd name="connsiteY4" fmla="*/ 148069 h 298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61" h="298944">
                  <a:moveTo>
                    <a:pt x="514162" y="148069"/>
                  </a:moveTo>
                  <a:lnTo>
                    <a:pt x="254494" y="298945"/>
                  </a:lnTo>
                  <a:lnTo>
                    <a:pt x="0" y="150803"/>
                  </a:lnTo>
                  <a:lnTo>
                    <a:pt x="257015" y="0"/>
                  </a:lnTo>
                  <a:lnTo>
                    <a:pt x="514162" y="14806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909AB380-7DA6-4DCF-A091-D44BCEB8826B}"/>
                </a:ext>
                <a:ext uri="{C183D7F6-B498-43B3-948B-1728B52AA6E4}">
                  <adec:decorative xmlns:adec="http://schemas.microsoft.com/office/drawing/2017/decorative" val="1"/>
                </a:ext>
              </a:extLst>
            </p:cNvPr>
            <p:cNvSpPr/>
            <p:nvPr/>
          </p:nvSpPr>
          <p:spPr>
            <a:xfrm>
              <a:off x="3668328" y="2277277"/>
              <a:ext cx="520270" cy="304999"/>
            </a:xfrm>
            <a:custGeom>
              <a:avLst/>
              <a:gdLst>
                <a:gd name="connsiteX0" fmla="*/ 257525 w 520270"/>
                <a:gd name="connsiteY0" fmla="*/ 304999 h 304999"/>
                <a:gd name="connsiteX1" fmla="*/ 255998 w 520270"/>
                <a:gd name="connsiteY1" fmla="*/ 304586 h 304999"/>
                <a:gd name="connsiteX2" fmla="*/ 1504 w 520270"/>
                <a:gd name="connsiteY2" fmla="*/ 156468 h 304999"/>
                <a:gd name="connsiteX3" fmla="*/ 403 w 520270"/>
                <a:gd name="connsiteY3" fmla="*/ 155357 h 304999"/>
                <a:gd name="connsiteX4" fmla="*/ 0 w 520270"/>
                <a:gd name="connsiteY4" fmla="*/ 153844 h 304999"/>
                <a:gd name="connsiteX5" fmla="*/ 403 w 520270"/>
                <a:gd name="connsiteY5" fmla="*/ 152330 h 304999"/>
                <a:gd name="connsiteX6" fmla="*/ 1504 w 520270"/>
                <a:gd name="connsiteY6" fmla="*/ 151219 h 304999"/>
                <a:gd name="connsiteX7" fmla="*/ 258519 w 520270"/>
                <a:gd name="connsiteY7" fmla="*/ 405 h 304999"/>
                <a:gd name="connsiteX8" fmla="*/ 260040 w 520270"/>
                <a:gd name="connsiteY8" fmla="*/ 0 h 304999"/>
                <a:gd name="connsiteX9" fmla="*/ 261561 w 520270"/>
                <a:gd name="connsiteY9" fmla="*/ 405 h 304999"/>
                <a:gd name="connsiteX10" fmla="*/ 518757 w 520270"/>
                <a:gd name="connsiteY10" fmla="*/ 148522 h 304999"/>
                <a:gd name="connsiteX11" fmla="*/ 519866 w 520270"/>
                <a:gd name="connsiteY11" fmla="*/ 149638 h 304999"/>
                <a:gd name="connsiteX12" fmla="*/ 520270 w 520270"/>
                <a:gd name="connsiteY12" fmla="*/ 151159 h 304999"/>
                <a:gd name="connsiteX13" fmla="*/ 519866 w 520270"/>
                <a:gd name="connsiteY13" fmla="*/ 152680 h 304999"/>
                <a:gd name="connsiteX14" fmla="*/ 518757 w 520270"/>
                <a:gd name="connsiteY14" fmla="*/ 153795 h 304999"/>
                <a:gd name="connsiteX15" fmla="*/ 259040 w 520270"/>
                <a:gd name="connsiteY15" fmla="*/ 304598 h 304999"/>
                <a:gd name="connsiteX16" fmla="*/ 257525 w 520270"/>
                <a:gd name="connsiteY16" fmla="*/ 304999 h 304999"/>
                <a:gd name="connsiteX17" fmla="*/ 257525 w 520270"/>
                <a:gd name="connsiteY17" fmla="*/ 304999 h 304999"/>
                <a:gd name="connsiteX18" fmla="*/ 8994 w 520270"/>
                <a:gd name="connsiteY18" fmla="*/ 153820 h 304999"/>
                <a:gd name="connsiteX19" fmla="*/ 257525 w 520270"/>
                <a:gd name="connsiteY19" fmla="*/ 298390 h 304999"/>
                <a:gd name="connsiteX20" fmla="*/ 511134 w 520270"/>
                <a:gd name="connsiteY20" fmla="*/ 151110 h 304999"/>
                <a:gd name="connsiteX21" fmla="*/ 260010 w 520270"/>
                <a:gd name="connsiteY21" fmla="*/ 6540 h 304999"/>
                <a:gd name="connsiteX22" fmla="*/ 8994 w 520270"/>
                <a:gd name="connsiteY22" fmla="*/ 153820 h 30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0270" h="304999">
                  <a:moveTo>
                    <a:pt x="257525" y="304999"/>
                  </a:moveTo>
                  <a:cubicBezTo>
                    <a:pt x="256989" y="304998"/>
                    <a:pt x="256462" y="304856"/>
                    <a:pt x="255998" y="304586"/>
                  </a:cubicBezTo>
                  <a:lnTo>
                    <a:pt x="1504" y="156468"/>
                  </a:lnTo>
                  <a:cubicBezTo>
                    <a:pt x="1047" y="156200"/>
                    <a:pt x="667" y="155818"/>
                    <a:pt x="403" y="155357"/>
                  </a:cubicBezTo>
                  <a:cubicBezTo>
                    <a:pt x="139" y="154897"/>
                    <a:pt x="0" y="154375"/>
                    <a:pt x="0" y="153844"/>
                  </a:cubicBezTo>
                  <a:cubicBezTo>
                    <a:pt x="0" y="153313"/>
                    <a:pt x="139" y="152791"/>
                    <a:pt x="403" y="152330"/>
                  </a:cubicBezTo>
                  <a:cubicBezTo>
                    <a:pt x="667" y="151870"/>
                    <a:pt x="1047" y="151487"/>
                    <a:pt x="1504" y="151219"/>
                  </a:cubicBezTo>
                  <a:lnTo>
                    <a:pt x="258519" y="405"/>
                  </a:lnTo>
                  <a:cubicBezTo>
                    <a:pt x="258982" y="140"/>
                    <a:pt x="259506" y="0"/>
                    <a:pt x="260040" y="0"/>
                  </a:cubicBezTo>
                  <a:cubicBezTo>
                    <a:pt x="260573" y="0"/>
                    <a:pt x="261098" y="140"/>
                    <a:pt x="261561" y="405"/>
                  </a:cubicBezTo>
                  <a:lnTo>
                    <a:pt x="518757" y="148522"/>
                  </a:lnTo>
                  <a:cubicBezTo>
                    <a:pt x="519220" y="148791"/>
                    <a:pt x="519599" y="149176"/>
                    <a:pt x="519866" y="149638"/>
                  </a:cubicBezTo>
                  <a:cubicBezTo>
                    <a:pt x="520133" y="150101"/>
                    <a:pt x="520270" y="150625"/>
                    <a:pt x="520270" y="151159"/>
                  </a:cubicBezTo>
                  <a:cubicBezTo>
                    <a:pt x="520270" y="151692"/>
                    <a:pt x="520133" y="152217"/>
                    <a:pt x="519866" y="152680"/>
                  </a:cubicBezTo>
                  <a:cubicBezTo>
                    <a:pt x="519599" y="153142"/>
                    <a:pt x="519220" y="153527"/>
                    <a:pt x="518757" y="153795"/>
                  </a:cubicBezTo>
                  <a:lnTo>
                    <a:pt x="259040" y="304598"/>
                  </a:lnTo>
                  <a:cubicBezTo>
                    <a:pt x="258581" y="304867"/>
                    <a:pt x="258057" y="305006"/>
                    <a:pt x="257525" y="304999"/>
                  </a:cubicBezTo>
                  <a:lnTo>
                    <a:pt x="257525" y="304999"/>
                  </a:lnTo>
                  <a:close/>
                  <a:moveTo>
                    <a:pt x="8994" y="153820"/>
                  </a:moveTo>
                  <a:lnTo>
                    <a:pt x="257525" y="298390"/>
                  </a:lnTo>
                  <a:lnTo>
                    <a:pt x="511134" y="151110"/>
                  </a:lnTo>
                  <a:lnTo>
                    <a:pt x="260010" y="6540"/>
                  </a:lnTo>
                  <a:lnTo>
                    <a:pt x="8994" y="153820"/>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9C1B777D-801A-45CE-99AB-F5F340A8EDAB}"/>
                </a:ext>
                <a:ext uri="{C183D7F6-B498-43B3-948B-1728B52AA6E4}">
                  <adec:decorative xmlns:adec="http://schemas.microsoft.com/office/drawing/2017/decorative" val="1"/>
                </a:ext>
              </a:extLst>
            </p:cNvPr>
            <p:cNvSpPr/>
            <p:nvPr/>
          </p:nvSpPr>
          <p:spPr>
            <a:xfrm>
              <a:off x="3903628" y="2252408"/>
              <a:ext cx="49614" cy="49737"/>
            </a:xfrm>
            <a:custGeom>
              <a:avLst/>
              <a:gdLst>
                <a:gd name="connsiteX0" fmla="*/ 38589 w 49614"/>
                <a:gd name="connsiteY0" fmla="*/ 45546 h 49737"/>
                <a:gd name="connsiteX1" fmla="*/ 24807 w 49614"/>
                <a:gd name="connsiteY1" fmla="*/ 49737 h 49737"/>
                <a:gd name="connsiteX2" fmla="*/ 24807 w 49614"/>
                <a:gd name="connsiteY2" fmla="*/ 49701 h 49737"/>
                <a:gd name="connsiteX3" fmla="*/ 7416 w 49614"/>
                <a:gd name="connsiteY3" fmla="*/ 42292 h 49737"/>
                <a:gd name="connsiteX4" fmla="*/ 0 w 49614"/>
                <a:gd name="connsiteY4" fmla="*/ 24869 h 49737"/>
                <a:gd name="connsiteX5" fmla="*/ 4181 w 49614"/>
                <a:gd name="connsiteY5" fmla="*/ 11052 h 49737"/>
                <a:gd name="connsiteX6" fmla="*/ 15314 w 49614"/>
                <a:gd name="connsiteY6" fmla="*/ 1893 h 49737"/>
                <a:gd name="connsiteX7" fmla="*/ 29647 w 49614"/>
                <a:gd name="connsiteY7" fmla="*/ 478 h 49737"/>
                <a:gd name="connsiteX8" fmla="*/ 42349 w 49614"/>
                <a:gd name="connsiteY8" fmla="*/ 7284 h 49737"/>
                <a:gd name="connsiteX9" fmla="*/ 49138 w 49614"/>
                <a:gd name="connsiteY9" fmla="*/ 20017 h 49737"/>
                <a:gd name="connsiteX10" fmla="*/ 47726 w 49614"/>
                <a:gd name="connsiteY10" fmla="*/ 34385 h 49737"/>
                <a:gd name="connsiteX11" fmla="*/ 38589 w 49614"/>
                <a:gd name="connsiteY11" fmla="*/ 45546 h 4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14" h="49737">
                  <a:moveTo>
                    <a:pt x="38589" y="45546"/>
                  </a:moveTo>
                  <a:cubicBezTo>
                    <a:pt x="34510" y="48279"/>
                    <a:pt x="29714" y="49737"/>
                    <a:pt x="24807" y="49737"/>
                  </a:cubicBezTo>
                  <a:lnTo>
                    <a:pt x="24807" y="49701"/>
                  </a:lnTo>
                  <a:cubicBezTo>
                    <a:pt x="18273" y="49576"/>
                    <a:pt x="12040" y="46922"/>
                    <a:pt x="7416" y="42292"/>
                  </a:cubicBezTo>
                  <a:cubicBezTo>
                    <a:pt x="2791" y="37663"/>
                    <a:pt x="133" y="31419"/>
                    <a:pt x="0" y="24869"/>
                  </a:cubicBezTo>
                  <a:cubicBezTo>
                    <a:pt x="0" y="19950"/>
                    <a:pt x="1455" y="15142"/>
                    <a:pt x="4181" y="11052"/>
                  </a:cubicBezTo>
                  <a:cubicBezTo>
                    <a:pt x="6907" y="6963"/>
                    <a:pt x="10781" y="3775"/>
                    <a:pt x="15314" y="1893"/>
                  </a:cubicBezTo>
                  <a:cubicBezTo>
                    <a:pt x="19847" y="11"/>
                    <a:pt x="24835" y="-482"/>
                    <a:pt x="29647" y="478"/>
                  </a:cubicBezTo>
                  <a:cubicBezTo>
                    <a:pt x="34459" y="1437"/>
                    <a:pt x="38879" y="3806"/>
                    <a:pt x="42349" y="7284"/>
                  </a:cubicBezTo>
                  <a:cubicBezTo>
                    <a:pt x="45818" y="10762"/>
                    <a:pt x="48180" y="15193"/>
                    <a:pt x="49138" y="20017"/>
                  </a:cubicBezTo>
                  <a:cubicBezTo>
                    <a:pt x="50095" y="24841"/>
                    <a:pt x="49604" y="29841"/>
                    <a:pt x="47726" y="34385"/>
                  </a:cubicBezTo>
                  <a:cubicBezTo>
                    <a:pt x="45848" y="38929"/>
                    <a:pt x="42669" y="42814"/>
                    <a:pt x="38589" y="45546"/>
                  </a:cubicBez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69A5A891-DAB6-4DB0-8255-F51434D9FC63}"/>
                </a:ext>
                <a:ext uri="{C183D7F6-B498-43B3-948B-1728B52AA6E4}">
                  <adec:decorative xmlns:adec="http://schemas.microsoft.com/office/drawing/2017/decorative" val="1"/>
                </a:ext>
              </a:extLst>
            </p:cNvPr>
            <p:cNvSpPr/>
            <p:nvPr/>
          </p:nvSpPr>
          <p:spPr>
            <a:xfrm>
              <a:off x="3917959" y="2266803"/>
              <a:ext cx="20942" cy="20947"/>
            </a:xfrm>
            <a:custGeom>
              <a:avLst/>
              <a:gdLst>
                <a:gd name="connsiteX0" fmla="*/ 17847 w 20942"/>
                <a:gd name="connsiteY0" fmla="*/ 3149 h 20947"/>
                <a:gd name="connsiteX1" fmla="*/ 10327 w 20942"/>
                <a:gd name="connsiteY1" fmla="*/ 0 h 20947"/>
                <a:gd name="connsiteX2" fmla="*/ 2994 w 20942"/>
                <a:gd name="connsiteY2" fmla="*/ 3246 h 20947"/>
                <a:gd name="connsiteX3" fmla="*/ 0 w 20942"/>
                <a:gd name="connsiteY3" fmla="*/ 10474 h 20947"/>
                <a:gd name="connsiteX4" fmla="*/ 2994 w 20942"/>
                <a:gd name="connsiteY4" fmla="*/ 17702 h 20947"/>
                <a:gd name="connsiteX5" fmla="*/ 10327 w 20942"/>
                <a:gd name="connsiteY5" fmla="*/ 20948 h 20947"/>
                <a:gd name="connsiteX6" fmla="*/ 17847 w 20942"/>
                <a:gd name="connsiteY6" fmla="*/ 17799 h 20947"/>
                <a:gd name="connsiteX7" fmla="*/ 20942 w 20942"/>
                <a:gd name="connsiteY7" fmla="*/ 10474 h 20947"/>
                <a:gd name="connsiteX8" fmla="*/ 17847 w 20942"/>
                <a:gd name="connsiteY8" fmla="*/ 3149 h 2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 h="20947">
                  <a:moveTo>
                    <a:pt x="17847" y="3149"/>
                  </a:moveTo>
                  <a:cubicBezTo>
                    <a:pt x="15863" y="1191"/>
                    <a:pt x="13164" y="61"/>
                    <a:pt x="10327" y="0"/>
                  </a:cubicBezTo>
                  <a:cubicBezTo>
                    <a:pt x="7542" y="134"/>
                    <a:pt x="4916" y="1296"/>
                    <a:pt x="2994" y="3246"/>
                  </a:cubicBezTo>
                  <a:cubicBezTo>
                    <a:pt x="1072" y="5195"/>
                    <a:pt x="0" y="7783"/>
                    <a:pt x="0" y="10474"/>
                  </a:cubicBezTo>
                  <a:cubicBezTo>
                    <a:pt x="0" y="13165"/>
                    <a:pt x="1072" y="15753"/>
                    <a:pt x="2994" y="17702"/>
                  </a:cubicBezTo>
                  <a:cubicBezTo>
                    <a:pt x="4916" y="19652"/>
                    <a:pt x="7542" y="20814"/>
                    <a:pt x="10327" y="20948"/>
                  </a:cubicBezTo>
                  <a:cubicBezTo>
                    <a:pt x="13164" y="20887"/>
                    <a:pt x="15863" y="19757"/>
                    <a:pt x="17847" y="17799"/>
                  </a:cubicBezTo>
                  <a:cubicBezTo>
                    <a:pt x="19831" y="15841"/>
                    <a:pt x="20942" y="13212"/>
                    <a:pt x="20942" y="10474"/>
                  </a:cubicBezTo>
                  <a:cubicBezTo>
                    <a:pt x="20942" y="7736"/>
                    <a:pt x="19831" y="5107"/>
                    <a:pt x="17847" y="3149"/>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A4C25B37-1CA4-4C30-BA39-0674DB424922}"/>
                </a:ext>
                <a:ext uri="{C183D7F6-B498-43B3-948B-1728B52AA6E4}">
                  <adec:decorative xmlns:adec="http://schemas.microsoft.com/office/drawing/2017/decorative" val="1"/>
                </a:ext>
              </a:extLst>
            </p:cNvPr>
            <p:cNvSpPr/>
            <p:nvPr/>
          </p:nvSpPr>
          <p:spPr>
            <a:xfrm>
              <a:off x="3649919" y="2403974"/>
              <a:ext cx="560135" cy="497047"/>
            </a:xfrm>
            <a:custGeom>
              <a:avLst/>
              <a:gdLst>
                <a:gd name="connsiteX0" fmla="*/ 23203 w 560135"/>
                <a:gd name="connsiteY0" fmla="*/ 297519 h 497047"/>
                <a:gd name="connsiteX1" fmla="*/ 40101 w 560135"/>
                <a:gd name="connsiteY1" fmla="*/ 304868 h 497047"/>
                <a:gd name="connsiteX2" fmla="*/ 47055 w 560135"/>
                <a:gd name="connsiteY2" fmla="*/ 321965 h 497047"/>
                <a:gd name="connsiteX3" fmla="*/ 40101 w 560135"/>
                <a:gd name="connsiteY3" fmla="*/ 339067 h 497047"/>
                <a:gd name="connsiteX4" fmla="*/ 23203 w 560135"/>
                <a:gd name="connsiteY4" fmla="*/ 346416 h 497047"/>
                <a:gd name="connsiteX5" fmla="*/ 6728 w 560135"/>
                <a:gd name="connsiteY5" fmla="*/ 338841 h 497047"/>
                <a:gd name="connsiteX6" fmla="*/ 0 w 560135"/>
                <a:gd name="connsiteY6" fmla="*/ 321965 h 497047"/>
                <a:gd name="connsiteX7" fmla="*/ 6728 w 560135"/>
                <a:gd name="connsiteY7" fmla="*/ 305094 h 497047"/>
                <a:gd name="connsiteX8" fmla="*/ 23203 w 560135"/>
                <a:gd name="connsiteY8" fmla="*/ 297519 h 497047"/>
                <a:gd name="connsiteX9" fmla="*/ 275734 w 560135"/>
                <a:gd name="connsiteY9" fmla="*/ 149825 h 497047"/>
                <a:gd name="connsiteX10" fmla="*/ 292632 w 560135"/>
                <a:gd name="connsiteY10" fmla="*/ 157175 h 497047"/>
                <a:gd name="connsiteX11" fmla="*/ 299586 w 560135"/>
                <a:gd name="connsiteY11" fmla="*/ 174274 h 497047"/>
                <a:gd name="connsiteX12" fmla="*/ 292632 w 560135"/>
                <a:gd name="connsiteY12" fmla="*/ 191373 h 497047"/>
                <a:gd name="connsiteX13" fmla="*/ 275734 w 560135"/>
                <a:gd name="connsiteY13" fmla="*/ 198724 h 497047"/>
                <a:gd name="connsiteX14" fmla="*/ 259259 w 560135"/>
                <a:gd name="connsiteY14" fmla="*/ 191148 h 497047"/>
                <a:gd name="connsiteX15" fmla="*/ 252531 w 560135"/>
                <a:gd name="connsiteY15" fmla="*/ 174274 h 497047"/>
                <a:gd name="connsiteX16" fmla="*/ 259259 w 560135"/>
                <a:gd name="connsiteY16" fmla="*/ 157401 h 497047"/>
                <a:gd name="connsiteX17" fmla="*/ 275734 w 560135"/>
                <a:gd name="connsiteY17" fmla="*/ 149825 h 497047"/>
                <a:gd name="connsiteX18" fmla="*/ 276352 w 560135"/>
                <a:gd name="connsiteY18" fmla="*/ 448150 h 497047"/>
                <a:gd name="connsiteX19" fmla="*/ 293250 w 560135"/>
                <a:gd name="connsiteY19" fmla="*/ 455499 h 497047"/>
                <a:gd name="connsiteX20" fmla="*/ 300204 w 560135"/>
                <a:gd name="connsiteY20" fmla="*/ 472601 h 497047"/>
                <a:gd name="connsiteX21" fmla="*/ 293250 w 560135"/>
                <a:gd name="connsiteY21" fmla="*/ 489698 h 497047"/>
                <a:gd name="connsiteX22" fmla="*/ 276352 w 560135"/>
                <a:gd name="connsiteY22" fmla="*/ 497047 h 497047"/>
                <a:gd name="connsiteX23" fmla="*/ 259876 w 560135"/>
                <a:gd name="connsiteY23" fmla="*/ 489472 h 497047"/>
                <a:gd name="connsiteX24" fmla="*/ 253149 w 560135"/>
                <a:gd name="connsiteY24" fmla="*/ 472601 h 497047"/>
                <a:gd name="connsiteX25" fmla="*/ 259876 w 560135"/>
                <a:gd name="connsiteY25" fmla="*/ 455725 h 497047"/>
                <a:gd name="connsiteX26" fmla="*/ 276352 w 560135"/>
                <a:gd name="connsiteY26" fmla="*/ 448150 h 497047"/>
                <a:gd name="connsiteX27" fmla="*/ 535199 w 560135"/>
                <a:gd name="connsiteY27" fmla="*/ 297507 h 497047"/>
                <a:gd name="connsiteX28" fmla="*/ 544698 w 560135"/>
                <a:gd name="connsiteY28" fmla="*/ 299207 h 497047"/>
                <a:gd name="connsiteX29" fmla="*/ 552796 w 560135"/>
                <a:gd name="connsiteY29" fmla="*/ 304472 h 497047"/>
                <a:gd name="connsiteX30" fmla="*/ 558227 w 560135"/>
                <a:gd name="connsiteY30" fmla="*/ 312468 h 497047"/>
                <a:gd name="connsiteX31" fmla="*/ 560135 w 560135"/>
                <a:gd name="connsiteY31" fmla="*/ 321953 h 497047"/>
                <a:gd name="connsiteX32" fmla="*/ 558227 w 560135"/>
                <a:gd name="connsiteY32" fmla="*/ 331437 h 497047"/>
                <a:gd name="connsiteX33" fmla="*/ 552796 w 560135"/>
                <a:gd name="connsiteY33" fmla="*/ 339439 h 497047"/>
                <a:gd name="connsiteX34" fmla="*/ 544698 w 560135"/>
                <a:gd name="connsiteY34" fmla="*/ 344703 h 497047"/>
                <a:gd name="connsiteX35" fmla="*/ 535199 w 560135"/>
                <a:gd name="connsiteY35" fmla="*/ 346404 h 497047"/>
                <a:gd name="connsiteX36" fmla="*/ 518720 w 560135"/>
                <a:gd name="connsiteY36" fmla="*/ 338829 h 497047"/>
                <a:gd name="connsiteX37" fmla="*/ 511993 w 560135"/>
                <a:gd name="connsiteY37" fmla="*/ 321953 h 497047"/>
                <a:gd name="connsiteX38" fmla="*/ 518720 w 560135"/>
                <a:gd name="connsiteY38" fmla="*/ 305082 h 497047"/>
                <a:gd name="connsiteX39" fmla="*/ 535199 w 560135"/>
                <a:gd name="connsiteY39" fmla="*/ 297507 h 497047"/>
                <a:gd name="connsiteX40" fmla="*/ 535199 w 560135"/>
                <a:gd name="connsiteY40" fmla="*/ 6 h 497047"/>
                <a:gd name="connsiteX41" fmla="*/ 544698 w 560135"/>
                <a:gd name="connsiteY41" fmla="*/ 1709 h 497047"/>
                <a:gd name="connsiteX42" fmla="*/ 552796 w 560135"/>
                <a:gd name="connsiteY42" fmla="*/ 6971 h 497047"/>
                <a:gd name="connsiteX43" fmla="*/ 558227 w 560135"/>
                <a:gd name="connsiteY43" fmla="*/ 14971 h 497047"/>
                <a:gd name="connsiteX44" fmla="*/ 560135 w 560135"/>
                <a:gd name="connsiteY44" fmla="*/ 24456 h 497047"/>
                <a:gd name="connsiteX45" fmla="*/ 558227 w 560135"/>
                <a:gd name="connsiteY45" fmla="*/ 33940 h 497047"/>
                <a:gd name="connsiteX46" fmla="*/ 552796 w 560135"/>
                <a:gd name="connsiteY46" fmla="*/ 41940 h 497047"/>
                <a:gd name="connsiteX47" fmla="*/ 544698 w 560135"/>
                <a:gd name="connsiteY47" fmla="*/ 47203 h 497047"/>
                <a:gd name="connsiteX48" fmla="*/ 535199 w 560135"/>
                <a:gd name="connsiteY48" fmla="*/ 48905 h 497047"/>
                <a:gd name="connsiteX49" fmla="*/ 518720 w 560135"/>
                <a:gd name="connsiteY49" fmla="*/ 41329 h 497047"/>
                <a:gd name="connsiteX50" fmla="*/ 511993 w 560135"/>
                <a:gd name="connsiteY50" fmla="*/ 24456 h 497047"/>
                <a:gd name="connsiteX51" fmla="*/ 518720 w 560135"/>
                <a:gd name="connsiteY51" fmla="*/ 7582 h 497047"/>
                <a:gd name="connsiteX52" fmla="*/ 535199 w 560135"/>
                <a:gd name="connsiteY52" fmla="*/ 6 h 497047"/>
                <a:gd name="connsiteX53" fmla="*/ 23240 w 560135"/>
                <a:gd name="connsiteY53" fmla="*/ 6 h 497047"/>
                <a:gd name="connsiteX54" fmla="*/ 40137 w 560135"/>
                <a:gd name="connsiteY54" fmla="*/ 7357 h 497047"/>
                <a:gd name="connsiteX55" fmla="*/ 47091 w 560135"/>
                <a:gd name="connsiteY55" fmla="*/ 24456 h 497047"/>
                <a:gd name="connsiteX56" fmla="*/ 40137 w 560135"/>
                <a:gd name="connsiteY56" fmla="*/ 41554 h 497047"/>
                <a:gd name="connsiteX57" fmla="*/ 23240 w 560135"/>
                <a:gd name="connsiteY57" fmla="*/ 48905 h 497047"/>
                <a:gd name="connsiteX58" fmla="*/ 6764 w 560135"/>
                <a:gd name="connsiteY58" fmla="*/ 41329 h 497047"/>
                <a:gd name="connsiteX59" fmla="*/ 36 w 560135"/>
                <a:gd name="connsiteY59" fmla="*/ 24456 h 497047"/>
                <a:gd name="connsiteX60" fmla="*/ 6764 w 560135"/>
                <a:gd name="connsiteY60" fmla="*/ 7582 h 497047"/>
                <a:gd name="connsiteX61" fmla="*/ 23240 w 560135"/>
                <a:gd name="connsiteY61" fmla="*/ 6 h 49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0135" h="497047">
                  <a:moveTo>
                    <a:pt x="23203" y="297519"/>
                  </a:moveTo>
                  <a:cubicBezTo>
                    <a:pt x="29578" y="297661"/>
                    <a:pt x="35643" y="300298"/>
                    <a:pt x="40101" y="304868"/>
                  </a:cubicBezTo>
                  <a:cubicBezTo>
                    <a:pt x="44559" y="309439"/>
                    <a:pt x="47055" y="315577"/>
                    <a:pt x="47055" y="321965"/>
                  </a:cubicBezTo>
                  <a:cubicBezTo>
                    <a:pt x="47055" y="328358"/>
                    <a:pt x="44559" y="334496"/>
                    <a:pt x="40101" y="339067"/>
                  </a:cubicBezTo>
                  <a:cubicBezTo>
                    <a:pt x="35643" y="343633"/>
                    <a:pt x="29578" y="346274"/>
                    <a:pt x="23203" y="346416"/>
                  </a:cubicBezTo>
                  <a:cubicBezTo>
                    <a:pt x="16945" y="346103"/>
                    <a:pt x="11047" y="343391"/>
                    <a:pt x="6728" y="338841"/>
                  </a:cubicBezTo>
                  <a:cubicBezTo>
                    <a:pt x="2409" y="334291"/>
                    <a:pt x="0" y="328249"/>
                    <a:pt x="0" y="321965"/>
                  </a:cubicBezTo>
                  <a:cubicBezTo>
                    <a:pt x="0" y="315686"/>
                    <a:pt x="2409" y="309644"/>
                    <a:pt x="6728" y="305094"/>
                  </a:cubicBezTo>
                  <a:cubicBezTo>
                    <a:pt x="11047" y="300544"/>
                    <a:pt x="16945" y="297828"/>
                    <a:pt x="23203" y="297519"/>
                  </a:cubicBezTo>
                  <a:close/>
                  <a:moveTo>
                    <a:pt x="275734" y="149825"/>
                  </a:moveTo>
                  <a:cubicBezTo>
                    <a:pt x="282109" y="149967"/>
                    <a:pt x="288174" y="152606"/>
                    <a:pt x="292632" y="157175"/>
                  </a:cubicBezTo>
                  <a:cubicBezTo>
                    <a:pt x="297089" y="161745"/>
                    <a:pt x="299586" y="167882"/>
                    <a:pt x="299586" y="174274"/>
                  </a:cubicBezTo>
                  <a:cubicBezTo>
                    <a:pt x="299586" y="180666"/>
                    <a:pt x="297089" y="186803"/>
                    <a:pt x="292632" y="191373"/>
                  </a:cubicBezTo>
                  <a:cubicBezTo>
                    <a:pt x="288174" y="195943"/>
                    <a:pt x="282109" y="198581"/>
                    <a:pt x="275734" y="198724"/>
                  </a:cubicBezTo>
                  <a:cubicBezTo>
                    <a:pt x="269476" y="198411"/>
                    <a:pt x="263578" y="195699"/>
                    <a:pt x="259259" y="191148"/>
                  </a:cubicBezTo>
                  <a:cubicBezTo>
                    <a:pt x="254940" y="186597"/>
                    <a:pt x="252531" y="180556"/>
                    <a:pt x="252531" y="174274"/>
                  </a:cubicBezTo>
                  <a:cubicBezTo>
                    <a:pt x="252531" y="167993"/>
                    <a:pt x="254940" y="161952"/>
                    <a:pt x="259259" y="157401"/>
                  </a:cubicBezTo>
                  <a:cubicBezTo>
                    <a:pt x="263578" y="152850"/>
                    <a:pt x="269476" y="150138"/>
                    <a:pt x="275734" y="149825"/>
                  </a:cubicBezTo>
                  <a:close/>
                  <a:moveTo>
                    <a:pt x="276352" y="448150"/>
                  </a:moveTo>
                  <a:cubicBezTo>
                    <a:pt x="282727" y="448292"/>
                    <a:pt x="288792" y="450933"/>
                    <a:pt x="293250" y="455499"/>
                  </a:cubicBezTo>
                  <a:cubicBezTo>
                    <a:pt x="297708" y="460070"/>
                    <a:pt x="300204" y="466208"/>
                    <a:pt x="300204" y="472601"/>
                  </a:cubicBezTo>
                  <a:cubicBezTo>
                    <a:pt x="300204" y="478989"/>
                    <a:pt x="297708" y="485127"/>
                    <a:pt x="293250" y="489698"/>
                  </a:cubicBezTo>
                  <a:cubicBezTo>
                    <a:pt x="288792" y="494269"/>
                    <a:pt x="282727" y="496905"/>
                    <a:pt x="276352" y="497047"/>
                  </a:cubicBezTo>
                  <a:cubicBezTo>
                    <a:pt x="270094" y="496738"/>
                    <a:pt x="264196" y="494022"/>
                    <a:pt x="259876" y="489472"/>
                  </a:cubicBezTo>
                  <a:cubicBezTo>
                    <a:pt x="255558" y="484922"/>
                    <a:pt x="253149" y="478880"/>
                    <a:pt x="253149" y="472601"/>
                  </a:cubicBezTo>
                  <a:cubicBezTo>
                    <a:pt x="253149" y="466317"/>
                    <a:pt x="255558" y="460275"/>
                    <a:pt x="259876" y="455725"/>
                  </a:cubicBezTo>
                  <a:cubicBezTo>
                    <a:pt x="264196" y="451175"/>
                    <a:pt x="270094" y="448463"/>
                    <a:pt x="276352" y="448150"/>
                  </a:cubicBezTo>
                  <a:close/>
                  <a:moveTo>
                    <a:pt x="535199" y="297507"/>
                  </a:moveTo>
                  <a:cubicBezTo>
                    <a:pt x="538446" y="297431"/>
                    <a:pt x="541676" y="298012"/>
                    <a:pt x="544698" y="299207"/>
                  </a:cubicBezTo>
                  <a:cubicBezTo>
                    <a:pt x="547720" y="300402"/>
                    <a:pt x="550474" y="302194"/>
                    <a:pt x="552796" y="304472"/>
                  </a:cubicBezTo>
                  <a:cubicBezTo>
                    <a:pt x="555122" y="306749"/>
                    <a:pt x="556968" y="309469"/>
                    <a:pt x="558227" y="312468"/>
                  </a:cubicBezTo>
                  <a:cubicBezTo>
                    <a:pt x="559485" y="315473"/>
                    <a:pt x="560135" y="318698"/>
                    <a:pt x="560135" y="321953"/>
                  </a:cubicBezTo>
                  <a:cubicBezTo>
                    <a:pt x="560135" y="325212"/>
                    <a:pt x="559485" y="328437"/>
                    <a:pt x="558227" y="331437"/>
                  </a:cubicBezTo>
                  <a:cubicBezTo>
                    <a:pt x="556968" y="334441"/>
                    <a:pt x="555122" y="337161"/>
                    <a:pt x="552796" y="339439"/>
                  </a:cubicBezTo>
                  <a:cubicBezTo>
                    <a:pt x="550474" y="341716"/>
                    <a:pt x="547720" y="343504"/>
                    <a:pt x="544698" y="344703"/>
                  </a:cubicBezTo>
                  <a:cubicBezTo>
                    <a:pt x="541676" y="345898"/>
                    <a:pt x="538446" y="346475"/>
                    <a:pt x="535199" y="346404"/>
                  </a:cubicBezTo>
                  <a:cubicBezTo>
                    <a:pt x="528939" y="346090"/>
                    <a:pt x="523042" y="343379"/>
                    <a:pt x="518720" y="338829"/>
                  </a:cubicBezTo>
                  <a:cubicBezTo>
                    <a:pt x="514402" y="334278"/>
                    <a:pt x="511993" y="328237"/>
                    <a:pt x="511993" y="321953"/>
                  </a:cubicBezTo>
                  <a:cubicBezTo>
                    <a:pt x="511993" y="315673"/>
                    <a:pt x="514402" y="309632"/>
                    <a:pt x="518720" y="305082"/>
                  </a:cubicBezTo>
                  <a:cubicBezTo>
                    <a:pt x="523042" y="300532"/>
                    <a:pt x="528939" y="297820"/>
                    <a:pt x="535199" y="297507"/>
                  </a:cubicBezTo>
                  <a:close/>
                  <a:moveTo>
                    <a:pt x="535199" y="6"/>
                  </a:moveTo>
                  <a:cubicBezTo>
                    <a:pt x="538446" y="-66"/>
                    <a:pt x="541676" y="512"/>
                    <a:pt x="544698" y="1709"/>
                  </a:cubicBezTo>
                  <a:cubicBezTo>
                    <a:pt x="547720" y="2904"/>
                    <a:pt x="550474" y="4694"/>
                    <a:pt x="552796" y="6971"/>
                  </a:cubicBezTo>
                  <a:cubicBezTo>
                    <a:pt x="555122" y="9249"/>
                    <a:pt x="556968" y="11969"/>
                    <a:pt x="558227" y="14971"/>
                  </a:cubicBezTo>
                  <a:cubicBezTo>
                    <a:pt x="559485" y="17974"/>
                    <a:pt x="560135" y="21198"/>
                    <a:pt x="560135" y="24456"/>
                  </a:cubicBezTo>
                  <a:cubicBezTo>
                    <a:pt x="560135" y="27713"/>
                    <a:pt x="559485" y="30938"/>
                    <a:pt x="558227" y="33940"/>
                  </a:cubicBezTo>
                  <a:cubicBezTo>
                    <a:pt x="556968" y="36943"/>
                    <a:pt x="555122" y="39662"/>
                    <a:pt x="552796" y="41940"/>
                  </a:cubicBezTo>
                  <a:cubicBezTo>
                    <a:pt x="550474" y="44217"/>
                    <a:pt x="547720" y="46007"/>
                    <a:pt x="544698" y="47203"/>
                  </a:cubicBezTo>
                  <a:cubicBezTo>
                    <a:pt x="541676" y="48399"/>
                    <a:pt x="538446" y="48978"/>
                    <a:pt x="535199" y="48905"/>
                  </a:cubicBezTo>
                  <a:cubicBezTo>
                    <a:pt x="528939" y="48592"/>
                    <a:pt x="523042" y="45880"/>
                    <a:pt x="518720" y="41329"/>
                  </a:cubicBezTo>
                  <a:cubicBezTo>
                    <a:pt x="514402" y="36778"/>
                    <a:pt x="511993" y="30737"/>
                    <a:pt x="511993" y="24456"/>
                  </a:cubicBezTo>
                  <a:cubicBezTo>
                    <a:pt x="511993" y="18174"/>
                    <a:pt x="514402" y="12133"/>
                    <a:pt x="518720" y="7582"/>
                  </a:cubicBezTo>
                  <a:cubicBezTo>
                    <a:pt x="523042" y="3031"/>
                    <a:pt x="528939" y="319"/>
                    <a:pt x="535199" y="6"/>
                  </a:cubicBezTo>
                  <a:close/>
                  <a:moveTo>
                    <a:pt x="23240" y="6"/>
                  </a:moveTo>
                  <a:cubicBezTo>
                    <a:pt x="29614" y="149"/>
                    <a:pt x="35679" y="2787"/>
                    <a:pt x="40137" y="7357"/>
                  </a:cubicBezTo>
                  <a:cubicBezTo>
                    <a:pt x="44595" y="11926"/>
                    <a:pt x="47091" y="18064"/>
                    <a:pt x="47091" y="24456"/>
                  </a:cubicBezTo>
                  <a:cubicBezTo>
                    <a:pt x="47091" y="30847"/>
                    <a:pt x="44595" y="36985"/>
                    <a:pt x="40137" y="41554"/>
                  </a:cubicBezTo>
                  <a:cubicBezTo>
                    <a:pt x="35679" y="46124"/>
                    <a:pt x="29614" y="48763"/>
                    <a:pt x="23240" y="48905"/>
                  </a:cubicBezTo>
                  <a:cubicBezTo>
                    <a:pt x="16982" y="48592"/>
                    <a:pt x="11083" y="45880"/>
                    <a:pt x="6764" y="41329"/>
                  </a:cubicBezTo>
                  <a:cubicBezTo>
                    <a:pt x="2445" y="36778"/>
                    <a:pt x="36" y="30737"/>
                    <a:pt x="36" y="24456"/>
                  </a:cubicBezTo>
                  <a:cubicBezTo>
                    <a:pt x="36" y="18174"/>
                    <a:pt x="2445" y="12133"/>
                    <a:pt x="6764" y="7582"/>
                  </a:cubicBezTo>
                  <a:cubicBezTo>
                    <a:pt x="11083" y="3031"/>
                    <a:pt x="16982" y="319"/>
                    <a:pt x="23240" y="6"/>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02DBEDEF-FD3B-464B-B96F-09FC66B2CEAB}"/>
                </a:ext>
                <a:ext uri="{C183D7F6-B498-43B3-948B-1728B52AA6E4}">
                  <adec:decorative xmlns:adec="http://schemas.microsoft.com/office/drawing/2017/decorative" val="1"/>
                </a:ext>
              </a:extLst>
            </p:cNvPr>
            <p:cNvSpPr/>
            <p:nvPr/>
          </p:nvSpPr>
          <p:spPr>
            <a:xfrm>
              <a:off x="3649170" y="2403811"/>
              <a:ext cx="561583" cy="497222"/>
            </a:xfrm>
            <a:custGeom>
              <a:avLst/>
              <a:gdLst>
                <a:gd name="connsiteX0" fmla="*/ 24795 w 561583"/>
                <a:gd name="connsiteY0" fmla="*/ 332854 h 497222"/>
                <a:gd name="connsiteX1" fmla="*/ 18983 w 561583"/>
                <a:gd name="connsiteY1" fmla="*/ 331082 h 497222"/>
                <a:gd name="connsiteX2" fmla="*/ 15131 w 561583"/>
                <a:gd name="connsiteY2" fmla="*/ 326378 h 497222"/>
                <a:gd name="connsiteX3" fmla="*/ 14538 w 561583"/>
                <a:gd name="connsiteY3" fmla="*/ 320319 h 497222"/>
                <a:gd name="connsiteX4" fmla="*/ 17404 w 561583"/>
                <a:gd name="connsiteY4" fmla="*/ 314950 h 497222"/>
                <a:gd name="connsiteX5" fmla="*/ 22762 w 561583"/>
                <a:gd name="connsiteY5" fmla="*/ 312084 h 497222"/>
                <a:gd name="connsiteX6" fmla="*/ 28806 w 561583"/>
                <a:gd name="connsiteY6" fmla="*/ 312686 h 497222"/>
                <a:gd name="connsiteX7" fmla="*/ 33497 w 561583"/>
                <a:gd name="connsiteY7" fmla="*/ 316551 h 497222"/>
                <a:gd name="connsiteX8" fmla="*/ 35253 w 561583"/>
                <a:gd name="connsiteY8" fmla="*/ 322379 h 497222"/>
                <a:gd name="connsiteX9" fmla="*/ 32166 w 561583"/>
                <a:gd name="connsiteY9" fmla="*/ 329754 h 497222"/>
                <a:gd name="connsiteX10" fmla="*/ 24795 w 561583"/>
                <a:gd name="connsiteY10" fmla="*/ 332816 h 497222"/>
                <a:gd name="connsiteX11" fmla="*/ 24795 w 561583"/>
                <a:gd name="connsiteY11" fmla="*/ 332854 h 497222"/>
                <a:gd name="connsiteX12" fmla="*/ 24795 w 561583"/>
                <a:gd name="connsiteY12" fmla="*/ 347235 h 497222"/>
                <a:gd name="connsiteX13" fmla="*/ 38570 w 561583"/>
                <a:gd name="connsiteY13" fmla="*/ 343049 h 497222"/>
                <a:gd name="connsiteX14" fmla="*/ 47703 w 561583"/>
                <a:gd name="connsiteY14" fmla="*/ 331893 h 497222"/>
                <a:gd name="connsiteX15" fmla="*/ 49114 w 561583"/>
                <a:gd name="connsiteY15" fmla="*/ 317532 h 497222"/>
                <a:gd name="connsiteX16" fmla="*/ 42328 w 561583"/>
                <a:gd name="connsiteY16" fmla="*/ 304802 h 497222"/>
                <a:gd name="connsiteX17" fmla="*/ 29632 w 561583"/>
                <a:gd name="connsiteY17" fmla="*/ 298000 h 497222"/>
                <a:gd name="connsiteX18" fmla="*/ 15306 w 561583"/>
                <a:gd name="connsiteY18" fmla="*/ 299416 h 497222"/>
                <a:gd name="connsiteX19" fmla="*/ 4179 w 561583"/>
                <a:gd name="connsiteY19" fmla="*/ 308570 h 497222"/>
                <a:gd name="connsiteX20" fmla="*/ 0 w 561583"/>
                <a:gd name="connsiteY20" fmla="*/ 322379 h 497222"/>
                <a:gd name="connsiteX21" fmla="*/ 7415 w 561583"/>
                <a:gd name="connsiteY21" fmla="*/ 339790 h 497222"/>
                <a:gd name="connsiteX22" fmla="*/ 24795 w 561583"/>
                <a:gd name="connsiteY22" fmla="*/ 347202 h 497222"/>
                <a:gd name="connsiteX23" fmla="*/ 24795 w 561583"/>
                <a:gd name="connsiteY23" fmla="*/ 347235 h 497222"/>
                <a:gd name="connsiteX24" fmla="*/ 277302 w 561583"/>
                <a:gd name="connsiteY24" fmla="*/ 185135 h 497222"/>
                <a:gd name="connsiteX25" fmla="*/ 271488 w 561583"/>
                <a:gd name="connsiteY25" fmla="*/ 183374 h 497222"/>
                <a:gd name="connsiteX26" fmla="*/ 267631 w 561583"/>
                <a:gd name="connsiteY26" fmla="*/ 178671 h 497222"/>
                <a:gd name="connsiteX27" fmla="*/ 267031 w 561583"/>
                <a:gd name="connsiteY27" fmla="*/ 172613 h 497222"/>
                <a:gd name="connsiteX28" fmla="*/ 269890 w 561583"/>
                <a:gd name="connsiteY28" fmla="*/ 167241 h 497222"/>
                <a:gd name="connsiteX29" fmla="*/ 275245 w 561583"/>
                <a:gd name="connsiteY29" fmla="*/ 164369 h 497222"/>
                <a:gd name="connsiteX30" fmla="*/ 281289 w 561583"/>
                <a:gd name="connsiteY30" fmla="*/ 164963 h 497222"/>
                <a:gd name="connsiteX31" fmla="*/ 285985 w 561583"/>
                <a:gd name="connsiteY31" fmla="*/ 168825 h 497222"/>
                <a:gd name="connsiteX32" fmla="*/ 287748 w 561583"/>
                <a:gd name="connsiteY32" fmla="*/ 174651 h 497222"/>
                <a:gd name="connsiteX33" fmla="*/ 284666 w 561583"/>
                <a:gd name="connsiteY33" fmla="*/ 182026 h 497222"/>
                <a:gd name="connsiteX34" fmla="*/ 277302 w 561583"/>
                <a:gd name="connsiteY34" fmla="*/ 185099 h 497222"/>
                <a:gd name="connsiteX35" fmla="*/ 277302 w 561583"/>
                <a:gd name="connsiteY35" fmla="*/ 185135 h 497222"/>
                <a:gd name="connsiteX36" fmla="*/ 277302 w 561583"/>
                <a:gd name="connsiteY36" fmla="*/ 199519 h 497222"/>
                <a:gd name="connsiteX37" fmla="*/ 291084 w 561583"/>
                <a:gd name="connsiteY37" fmla="*/ 195328 h 497222"/>
                <a:gd name="connsiteX38" fmla="*/ 300220 w 561583"/>
                <a:gd name="connsiteY38" fmla="*/ 184167 h 497222"/>
                <a:gd name="connsiteX39" fmla="*/ 301632 w 561583"/>
                <a:gd name="connsiteY39" fmla="*/ 169799 h 497222"/>
                <a:gd name="connsiteX40" fmla="*/ 294843 w 561583"/>
                <a:gd name="connsiteY40" fmla="*/ 157066 h 497222"/>
                <a:gd name="connsiteX41" fmla="*/ 282141 w 561583"/>
                <a:gd name="connsiteY41" fmla="*/ 150260 h 497222"/>
                <a:gd name="connsiteX42" fmla="*/ 267809 w 561583"/>
                <a:gd name="connsiteY42" fmla="*/ 151675 h 497222"/>
                <a:gd name="connsiteX43" fmla="*/ 256675 w 561583"/>
                <a:gd name="connsiteY43" fmla="*/ 160834 h 497222"/>
                <a:gd name="connsiteX44" fmla="*/ 252495 w 561583"/>
                <a:gd name="connsiteY44" fmla="*/ 174651 h 497222"/>
                <a:gd name="connsiteX45" fmla="*/ 259910 w 561583"/>
                <a:gd name="connsiteY45" fmla="*/ 192074 h 497222"/>
                <a:gd name="connsiteX46" fmla="*/ 277302 w 561583"/>
                <a:gd name="connsiteY46" fmla="*/ 199483 h 497222"/>
                <a:gd name="connsiteX47" fmla="*/ 277302 w 561583"/>
                <a:gd name="connsiteY47" fmla="*/ 199519 h 497222"/>
                <a:gd name="connsiteX48" fmla="*/ 277302 w 561583"/>
                <a:gd name="connsiteY48" fmla="*/ 482841 h 497222"/>
                <a:gd name="connsiteX49" fmla="*/ 271487 w 561583"/>
                <a:gd name="connsiteY49" fmla="*/ 481078 h 497222"/>
                <a:gd name="connsiteX50" fmla="*/ 267629 w 561583"/>
                <a:gd name="connsiteY50" fmla="*/ 476374 h 497222"/>
                <a:gd name="connsiteX51" fmla="*/ 267031 w 561583"/>
                <a:gd name="connsiteY51" fmla="*/ 470315 h 497222"/>
                <a:gd name="connsiteX52" fmla="*/ 269894 w 561583"/>
                <a:gd name="connsiteY52" fmla="*/ 464942 h 497222"/>
                <a:gd name="connsiteX53" fmla="*/ 275252 w 561583"/>
                <a:gd name="connsiteY53" fmla="*/ 462072 h 497222"/>
                <a:gd name="connsiteX54" fmla="*/ 281297 w 561583"/>
                <a:gd name="connsiteY54" fmla="*/ 462673 h 497222"/>
                <a:gd name="connsiteX55" fmla="*/ 285990 w 561583"/>
                <a:gd name="connsiteY55" fmla="*/ 466538 h 497222"/>
                <a:gd name="connsiteX56" fmla="*/ 287748 w 561583"/>
                <a:gd name="connsiteY56" fmla="*/ 472367 h 497222"/>
                <a:gd name="connsiteX57" fmla="*/ 284662 w 561583"/>
                <a:gd name="connsiteY57" fmla="*/ 479737 h 497222"/>
                <a:gd name="connsiteX58" fmla="*/ 277302 w 561583"/>
                <a:gd name="connsiteY58" fmla="*/ 482804 h 497222"/>
                <a:gd name="connsiteX59" fmla="*/ 277302 w 561583"/>
                <a:gd name="connsiteY59" fmla="*/ 482841 h 497222"/>
                <a:gd name="connsiteX60" fmla="*/ 277302 w 561583"/>
                <a:gd name="connsiteY60" fmla="*/ 497223 h 497222"/>
                <a:gd name="connsiteX61" fmla="*/ 291085 w 561583"/>
                <a:gd name="connsiteY61" fmla="*/ 493032 h 497222"/>
                <a:gd name="connsiteX62" fmla="*/ 300222 w 561583"/>
                <a:gd name="connsiteY62" fmla="*/ 481872 h 497222"/>
                <a:gd name="connsiteX63" fmla="*/ 301631 w 561583"/>
                <a:gd name="connsiteY63" fmla="*/ 467499 h 497222"/>
                <a:gd name="connsiteX64" fmla="*/ 294839 w 561583"/>
                <a:gd name="connsiteY64" fmla="*/ 454768 h 497222"/>
                <a:gd name="connsiteX65" fmla="*/ 282134 w 561583"/>
                <a:gd name="connsiteY65" fmla="*/ 447962 h 497222"/>
                <a:gd name="connsiteX66" fmla="*/ 267800 w 561583"/>
                <a:gd name="connsiteY66" fmla="*/ 449383 h 497222"/>
                <a:gd name="connsiteX67" fmla="*/ 256669 w 561583"/>
                <a:gd name="connsiteY67" fmla="*/ 458550 h 497222"/>
                <a:gd name="connsiteX68" fmla="*/ 252495 w 561583"/>
                <a:gd name="connsiteY68" fmla="*/ 472367 h 497222"/>
                <a:gd name="connsiteX69" fmla="*/ 259914 w 561583"/>
                <a:gd name="connsiteY69" fmla="*/ 489786 h 497222"/>
                <a:gd name="connsiteX70" fmla="*/ 277302 w 561583"/>
                <a:gd name="connsiteY70" fmla="*/ 497189 h 497222"/>
                <a:gd name="connsiteX71" fmla="*/ 277302 w 561583"/>
                <a:gd name="connsiteY71" fmla="*/ 497223 h 497222"/>
                <a:gd name="connsiteX72" fmla="*/ 536765 w 561583"/>
                <a:gd name="connsiteY72" fmla="*/ 332854 h 497222"/>
                <a:gd name="connsiteX73" fmla="*/ 530951 w 561583"/>
                <a:gd name="connsiteY73" fmla="*/ 331091 h 497222"/>
                <a:gd name="connsiteX74" fmla="*/ 527092 w 561583"/>
                <a:gd name="connsiteY74" fmla="*/ 326386 h 497222"/>
                <a:gd name="connsiteX75" fmla="*/ 526496 w 561583"/>
                <a:gd name="connsiteY75" fmla="*/ 320324 h 497222"/>
                <a:gd name="connsiteX76" fmla="*/ 529359 w 561583"/>
                <a:gd name="connsiteY76" fmla="*/ 314955 h 497222"/>
                <a:gd name="connsiteX77" fmla="*/ 534715 w 561583"/>
                <a:gd name="connsiteY77" fmla="*/ 312084 h 497222"/>
                <a:gd name="connsiteX78" fmla="*/ 540762 w 561583"/>
                <a:gd name="connsiteY78" fmla="*/ 312682 h 497222"/>
                <a:gd name="connsiteX79" fmla="*/ 545455 w 561583"/>
                <a:gd name="connsiteY79" fmla="*/ 316551 h 497222"/>
                <a:gd name="connsiteX80" fmla="*/ 547210 w 561583"/>
                <a:gd name="connsiteY80" fmla="*/ 322379 h 497222"/>
                <a:gd name="connsiteX81" fmla="*/ 544125 w 561583"/>
                <a:gd name="connsiteY81" fmla="*/ 329745 h 497222"/>
                <a:gd name="connsiteX82" fmla="*/ 536765 w 561583"/>
                <a:gd name="connsiteY82" fmla="*/ 332816 h 497222"/>
                <a:gd name="connsiteX83" fmla="*/ 536765 w 561583"/>
                <a:gd name="connsiteY83" fmla="*/ 332854 h 497222"/>
                <a:gd name="connsiteX84" fmla="*/ 536765 w 561583"/>
                <a:gd name="connsiteY84" fmla="*/ 347235 h 497222"/>
                <a:gd name="connsiteX85" fmla="*/ 550540 w 561583"/>
                <a:gd name="connsiteY85" fmla="*/ 343049 h 497222"/>
                <a:gd name="connsiteX86" fmla="*/ 559672 w 561583"/>
                <a:gd name="connsiteY86" fmla="*/ 331893 h 497222"/>
                <a:gd name="connsiteX87" fmla="*/ 561084 w 561583"/>
                <a:gd name="connsiteY87" fmla="*/ 317532 h 497222"/>
                <a:gd name="connsiteX88" fmla="*/ 554299 w 561583"/>
                <a:gd name="connsiteY88" fmla="*/ 304802 h 497222"/>
                <a:gd name="connsiteX89" fmla="*/ 541604 w 561583"/>
                <a:gd name="connsiteY89" fmla="*/ 298000 h 497222"/>
                <a:gd name="connsiteX90" fmla="*/ 527275 w 561583"/>
                <a:gd name="connsiteY90" fmla="*/ 299416 h 497222"/>
                <a:gd name="connsiteX91" fmla="*/ 516147 w 561583"/>
                <a:gd name="connsiteY91" fmla="*/ 308570 h 497222"/>
                <a:gd name="connsiteX92" fmla="*/ 511971 w 561583"/>
                <a:gd name="connsiteY92" fmla="*/ 322379 h 497222"/>
                <a:gd name="connsiteX93" fmla="*/ 519385 w 561583"/>
                <a:gd name="connsiteY93" fmla="*/ 339790 h 497222"/>
                <a:gd name="connsiteX94" fmla="*/ 536765 w 561583"/>
                <a:gd name="connsiteY94" fmla="*/ 347202 h 497222"/>
                <a:gd name="connsiteX95" fmla="*/ 536765 w 561583"/>
                <a:gd name="connsiteY95" fmla="*/ 347235 h 497222"/>
                <a:gd name="connsiteX96" fmla="*/ 536765 w 561583"/>
                <a:gd name="connsiteY96" fmla="*/ 35353 h 497222"/>
                <a:gd name="connsiteX97" fmla="*/ 530951 w 561583"/>
                <a:gd name="connsiteY97" fmla="*/ 33591 h 497222"/>
                <a:gd name="connsiteX98" fmla="*/ 527092 w 561583"/>
                <a:gd name="connsiteY98" fmla="*/ 28886 h 497222"/>
                <a:gd name="connsiteX99" fmla="*/ 526496 w 561583"/>
                <a:gd name="connsiteY99" fmla="*/ 22826 h 497222"/>
                <a:gd name="connsiteX100" fmla="*/ 529359 w 561583"/>
                <a:gd name="connsiteY100" fmla="*/ 17455 h 497222"/>
                <a:gd name="connsiteX101" fmla="*/ 534715 w 561583"/>
                <a:gd name="connsiteY101" fmla="*/ 14585 h 497222"/>
                <a:gd name="connsiteX102" fmla="*/ 540762 w 561583"/>
                <a:gd name="connsiteY102" fmla="*/ 15185 h 497222"/>
                <a:gd name="connsiteX103" fmla="*/ 545455 w 561583"/>
                <a:gd name="connsiteY103" fmla="*/ 19051 h 497222"/>
                <a:gd name="connsiteX104" fmla="*/ 547210 w 561583"/>
                <a:gd name="connsiteY104" fmla="*/ 24881 h 497222"/>
                <a:gd name="connsiteX105" fmla="*/ 544125 w 561583"/>
                <a:gd name="connsiteY105" fmla="*/ 32248 h 497222"/>
                <a:gd name="connsiteX106" fmla="*/ 536765 w 561583"/>
                <a:gd name="connsiteY106" fmla="*/ 35317 h 497222"/>
                <a:gd name="connsiteX107" fmla="*/ 536765 w 561583"/>
                <a:gd name="connsiteY107" fmla="*/ 35353 h 497222"/>
                <a:gd name="connsiteX108" fmla="*/ 536765 w 561583"/>
                <a:gd name="connsiteY108" fmla="*/ 49737 h 497222"/>
                <a:gd name="connsiteX109" fmla="*/ 550552 w 561583"/>
                <a:gd name="connsiteY109" fmla="*/ 45551 h 497222"/>
                <a:gd name="connsiteX110" fmla="*/ 559692 w 561583"/>
                <a:gd name="connsiteY110" fmla="*/ 34391 h 497222"/>
                <a:gd name="connsiteX111" fmla="*/ 561109 w 561583"/>
                <a:gd name="connsiteY111" fmla="*/ 20020 h 497222"/>
                <a:gd name="connsiteX112" fmla="*/ 554320 w 561583"/>
                <a:gd name="connsiteY112" fmla="*/ 7284 h 497222"/>
                <a:gd name="connsiteX113" fmla="*/ 541612 w 561583"/>
                <a:gd name="connsiteY113" fmla="*/ 477 h 497222"/>
                <a:gd name="connsiteX114" fmla="*/ 527279 w 561583"/>
                <a:gd name="connsiteY114" fmla="*/ 1895 h 497222"/>
                <a:gd name="connsiteX115" fmla="*/ 516147 w 561583"/>
                <a:gd name="connsiteY115" fmla="*/ 11060 h 497222"/>
                <a:gd name="connsiteX116" fmla="*/ 511971 w 561583"/>
                <a:gd name="connsiteY116" fmla="*/ 24881 h 497222"/>
                <a:gd name="connsiteX117" fmla="*/ 519385 w 561583"/>
                <a:gd name="connsiteY117" fmla="*/ 42292 h 497222"/>
                <a:gd name="connsiteX118" fmla="*/ 536765 w 561583"/>
                <a:gd name="connsiteY118" fmla="*/ 49701 h 497222"/>
                <a:gd name="connsiteX119" fmla="*/ 536765 w 561583"/>
                <a:gd name="connsiteY119" fmla="*/ 49737 h 497222"/>
                <a:gd name="connsiteX120" fmla="*/ 24795 w 561583"/>
                <a:gd name="connsiteY120" fmla="*/ 35353 h 497222"/>
                <a:gd name="connsiteX121" fmla="*/ 18983 w 561583"/>
                <a:gd name="connsiteY121" fmla="*/ 33585 h 497222"/>
                <a:gd name="connsiteX122" fmla="*/ 15131 w 561583"/>
                <a:gd name="connsiteY122" fmla="*/ 28878 h 497222"/>
                <a:gd name="connsiteX123" fmla="*/ 14538 w 561583"/>
                <a:gd name="connsiteY123" fmla="*/ 22818 h 497222"/>
                <a:gd name="connsiteX124" fmla="*/ 17404 w 561583"/>
                <a:gd name="connsiteY124" fmla="*/ 17451 h 497222"/>
                <a:gd name="connsiteX125" fmla="*/ 22762 w 561583"/>
                <a:gd name="connsiteY125" fmla="*/ 14584 h 497222"/>
                <a:gd name="connsiteX126" fmla="*/ 28806 w 561583"/>
                <a:gd name="connsiteY126" fmla="*/ 15186 h 497222"/>
                <a:gd name="connsiteX127" fmla="*/ 33497 w 561583"/>
                <a:gd name="connsiteY127" fmla="*/ 19053 h 497222"/>
                <a:gd name="connsiteX128" fmla="*/ 35253 w 561583"/>
                <a:gd name="connsiteY128" fmla="*/ 24881 h 497222"/>
                <a:gd name="connsiteX129" fmla="*/ 32163 w 561583"/>
                <a:gd name="connsiteY129" fmla="*/ 32252 h 497222"/>
                <a:gd name="connsiteX130" fmla="*/ 24795 w 561583"/>
                <a:gd name="connsiteY130" fmla="*/ 35317 h 497222"/>
                <a:gd name="connsiteX131" fmla="*/ 24795 w 561583"/>
                <a:gd name="connsiteY131" fmla="*/ 35353 h 497222"/>
                <a:gd name="connsiteX132" fmla="*/ 24795 w 561583"/>
                <a:gd name="connsiteY132" fmla="*/ 49737 h 497222"/>
                <a:gd name="connsiteX133" fmla="*/ 38582 w 561583"/>
                <a:gd name="connsiteY133" fmla="*/ 45551 h 497222"/>
                <a:gd name="connsiteX134" fmla="*/ 47724 w 561583"/>
                <a:gd name="connsiteY134" fmla="*/ 34391 h 497222"/>
                <a:gd name="connsiteX135" fmla="*/ 49138 w 561583"/>
                <a:gd name="connsiteY135" fmla="*/ 20020 h 497222"/>
                <a:gd name="connsiteX136" fmla="*/ 42348 w 561583"/>
                <a:gd name="connsiteY136" fmla="*/ 7284 h 497222"/>
                <a:gd name="connsiteX137" fmla="*/ 29644 w 561583"/>
                <a:gd name="connsiteY137" fmla="*/ 477 h 497222"/>
                <a:gd name="connsiteX138" fmla="*/ 15308 w 561583"/>
                <a:gd name="connsiteY138" fmla="*/ 1895 h 497222"/>
                <a:gd name="connsiteX139" fmla="*/ 4176 w 561583"/>
                <a:gd name="connsiteY139" fmla="*/ 11060 h 497222"/>
                <a:gd name="connsiteX140" fmla="*/ 0 w 561583"/>
                <a:gd name="connsiteY140" fmla="*/ 24881 h 497222"/>
                <a:gd name="connsiteX141" fmla="*/ 7415 w 561583"/>
                <a:gd name="connsiteY141" fmla="*/ 42292 h 497222"/>
                <a:gd name="connsiteX142" fmla="*/ 24795 w 561583"/>
                <a:gd name="connsiteY142" fmla="*/ 49701 h 497222"/>
                <a:gd name="connsiteX143" fmla="*/ 24795 w 561583"/>
                <a:gd name="connsiteY143" fmla="*/ 49737 h 4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61583" h="497222">
                  <a:moveTo>
                    <a:pt x="24795" y="332854"/>
                  </a:moveTo>
                  <a:cubicBezTo>
                    <a:pt x="22726" y="332854"/>
                    <a:pt x="20703" y="332235"/>
                    <a:pt x="18983" y="331082"/>
                  </a:cubicBezTo>
                  <a:cubicBezTo>
                    <a:pt x="17263" y="329933"/>
                    <a:pt x="15923" y="328295"/>
                    <a:pt x="15131" y="326378"/>
                  </a:cubicBezTo>
                  <a:cubicBezTo>
                    <a:pt x="14340" y="324460"/>
                    <a:pt x="14134" y="322350"/>
                    <a:pt x="14538" y="320319"/>
                  </a:cubicBezTo>
                  <a:cubicBezTo>
                    <a:pt x="14943" y="318285"/>
                    <a:pt x="15940" y="316417"/>
                    <a:pt x="17404" y="314950"/>
                  </a:cubicBezTo>
                  <a:cubicBezTo>
                    <a:pt x="18868" y="313484"/>
                    <a:pt x="20733" y="312485"/>
                    <a:pt x="22762" y="312084"/>
                  </a:cubicBezTo>
                  <a:cubicBezTo>
                    <a:pt x="24792" y="311679"/>
                    <a:pt x="26895" y="311888"/>
                    <a:pt x="28806" y="312686"/>
                  </a:cubicBezTo>
                  <a:cubicBezTo>
                    <a:pt x="30717" y="313480"/>
                    <a:pt x="32349" y="314825"/>
                    <a:pt x="33497" y="316551"/>
                  </a:cubicBezTo>
                  <a:cubicBezTo>
                    <a:pt x="34645" y="318276"/>
                    <a:pt x="35256" y="320307"/>
                    <a:pt x="35253" y="322379"/>
                  </a:cubicBezTo>
                  <a:cubicBezTo>
                    <a:pt x="35234" y="325149"/>
                    <a:pt x="34125" y="327802"/>
                    <a:pt x="32166" y="329754"/>
                  </a:cubicBezTo>
                  <a:cubicBezTo>
                    <a:pt x="30208" y="331709"/>
                    <a:pt x="27559" y="332808"/>
                    <a:pt x="24795" y="332816"/>
                  </a:cubicBezTo>
                  <a:lnTo>
                    <a:pt x="24795" y="332854"/>
                  </a:lnTo>
                  <a:close/>
                  <a:moveTo>
                    <a:pt x="24795" y="347235"/>
                  </a:moveTo>
                  <a:cubicBezTo>
                    <a:pt x="29699" y="347235"/>
                    <a:pt x="34493" y="345777"/>
                    <a:pt x="38570" y="343049"/>
                  </a:cubicBezTo>
                  <a:cubicBezTo>
                    <a:pt x="42648" y="340316"/>
                    <a:pt x="45826" y="336435"/>
                    <a:pt x="47703" y="331893"/>
                  </a:cubicBezTo>
                  <a:cubicBezTo>
                    <a:pt x="49579" y="327351"/>
                    <a:pt x="50070" y="322354"/>
                    <a:pt x="49114" y="317532"/>
                  </a:cubicBezTo>
                  <a:cubicBezTo>
                    <a:pt x="48157" y="312707"/>
                    <a:pt x="45795" y="308278"/>
                    <a:pt x="42328" y="304802"/>
                  </a:cubicBezTo>
                  <a:cubicBezTo>
                    <a:pt x="38860" y="301325"/>
                    <a:pt x="34442" y="298961"/>
                    <a:pt x="29632" y="298000"/>
                  </a:cubicBezTo>
                  <a:cubicBezTo>
                    <a:pt x="24823" y="297043"/>
                    <a:pt x="19837" y="297536"/>
                    <a:pt x="15306" y="299416"/>
                  </a:cubicBezTo>
                  <a:cubicBezTo>
                    <a:pt x="10776" y="301296"/>
                    <a:pt x="6903" y="304484"/>
                    <a:pt x="4179" y="308570"/>
                  </a:cubicBezTo>
                  <a:cubicBezTo>
                    <a:pt x="1454" y="312657"/>
                    <a:pt x="0" y="317461"/>
                    <a:pt x="0" y="322379"/>
                  </a:cubicBezTo>
                  <a:cubicBezTo>
                    <a:pt x="136" y="328926"/>
                    <a:pt x="2794" y="335164"/>
                    <a:pt x="7415" y="339790"/>
                  </a:cubicBezTo>
                  <a:cubicBezTo>
                    <a:pt x="12037" y="344419"/>
                    <a:pt x="18265" y="347072"/>
                    <a:pt x="24795" y="347202"/>
                  </a:cubicBezTo>
                  <a:lnTo>
                    <a:pt x="24795" y="347235"/>
                  </a:lnTo>
                  <a:close/>
                  <a:moveTo>
                    <a:pt x="277302" y="185135"/>
                  </a:moveTo>
                  <a:cubicBezTo>
                    <a:pt x="275233" y="185137"/>
                    <a:pt x="273209" y="184525"/>
                    <a:pt x="271488" y="183374"/>
                  </a:cubicBezTo>
                  <a:cubicBezTo>
                    <a:pt x="269766" y="182224"/>
                    <a:pt x="268424" y="180587"/>
                    <a:pt x="267631" y="178671"/>
                  </a:cubicBezTo>
                  <a:cubicBezTo>
                    <a:pt x="266837" y="176756"/>
                    <a:pt x="266628" y="174647"/>
                    <a:pt x="267031" y="172613"/>
                  </a:cubicBezTo>
                  <a:cubicBezTo>
                    <a:pt x="267433" y="170578"/>
                    <a:pt x="268428" y="168709"/>
                    <a:pt x="269890" y="167241"/>
                  </a:cubicBezTo>
                  <a:cubicBezTo>
                    <a:pt x="271352" y="165774"/>
                    <a:pt x="273216" y="164774"/>
                    <a:pt x="275245" y="164369"/>
                  </a:cubicBezTo>
                  <a:cubicBezTo>
                    <a:pt x="277274" y="163963"/>
                    <a:pt x="279377" y="164170"/>
                    <a:pt x="281289" y="164963"/>
                  </a:cubicBezTo>
                  <a:cubicBezTo>
                    <a:pt x="283201" y="165756"/>
                    <a:pt x="284835" y="167100"/>
                    <a:pt x="285985" y="168825"/>
                  </a:cubicBezTo>
                  <a:cubicBezTo>
                    <a:pt x="287135" y="170549"/>
                    <a:pt x="287748" y="172577"/>
                    <a:pt x="287748" y="174651"/>
                  </a:cubicBezTo>
                  <a:cubicBezTo>
                    <a:pt x="287729" y="177420"/>
                    <a:pt x="286621" y="180070"/>
                    <a:pt x="284666" y="182026"/>
                  </a:cubicBezTo>
                  <a:cubicBezTo>
                    <a:pt x="282710" y="183982"/>
                    <a:pt x="280064" y="185086"/>
                    <a:pt x="277302" y="185099"/>
                  </a:cubicBezTo>
                  <a:lnTo>
                    <a:pt x="277302" y="185135"/>
                  </a:lnTo>
                  <a:close/>
                  <a:moveTo>
                    <a:pt x="277302" y="199519"/>
                  </a:moveTo>
                  <a:cubicBezTo>
                    <a:pt x="282208" y="199519"/>
                    <a:pt x="287004" y="198061"/>
                    <a:pt x="291084" y="195328"/>
                  </a:cubicBezTo>
                  <a:cubicBezTo>
                    <a:pt x="295163" y="192595"/>
                    <a:pt x="298343" y="188711"/>
                    <a:pt x="300220" y="184167"/>
                  </a:cubicBezTo>
                  <a:cubicBezTo>
                    <a:pt x="302098" y="179623"/>
                    <a:pt x="302589" y="174623"/>
                    <a:pt x="301632" y="169799"/>
                  </a:cubicBezTo>
                  <a:cubicBezTo>
                    <a:pt x="300675" y="164975"/>
                    <a:pt x="298312" y="160544"/>
                    <a:pt x="294843" y="157066"/>
                  </a:cubicBezTo>
                  <a:cubicBezTo>
                    <a:pt x="291374" y="153588"/>
                    <a:pt x="286954" y="151220"/>
                    <a:pt x="282141" y="150260"/>
                  </a:cubicBezTo>
                  <a:cubicBezTo>
                    <a:pt x="277329" y="149301"/>
                    <a:pt x="272341" y="149793"/>
                    <a:pt x="267809" y="151675"/>
                  </a:cubicBezTo>
                  <a:cubicBezTo>
                    <a:pt x="263276" y="153557"/>
                    <a:pt x="259401" y="156745"/>
                    <a:pt x="256675" y="160834"/>
                  </a:cubicBezTo>
                  <a:cubicBezTo>
                    <a:pt x="253949" y="164924"/>
                    <a:pt x="252495" y="169732"/>
                    <a:pt x="252495" y="174651"/>
                  </a:cubicBezTo>
                  <a:cubicBezTo>
                    <a:pt x="252628" y="181201"/>
                    <a:pt x="255286" y="187445"/>
                    <a:pt x="259910" y="192074"/>
                  </a:cubicBezTo>
                  <a:cubicBezTo>
                    <a:pt x="264535" y="196703"/>
                    <a:pt x="270767" y="199359"/>
                    <a:pt x="277302" y="199483"/>
                  </a:cubicBezTo>
                  <a:lnTo>
                    <a:pt x="277302" y="199519"/>
                  </a:lnTo>
                  <a:close/>
                  <a:moveTo>
                    <a:pt x="277302" y="482841"/>
                  </a:moveTo>
                  <a:cubicBezTo>
                    <a:pt x="275232" y="482841"/>
                    <a:pt x="273209" y="482231"/>
                    <a:pt x="271487" y="481078"/>
                  </a:cubicBezTo>
                  <a:cubicBezTo>
                    <a:pt x="269765" y="479929"/>
                    <a:pt x="268423" y="478291"/>
                    <a:pt x="267629" y="476374"/>
                  </a:cubicBezTo>
                  <a:cubicBezTo>
                    <a:pt x="266836" y="474456"/>
                    <a:pt x="266628" y="472350"/>
                    <a:pt x="267031" y="470315"/>
                  </a:cubicBezTo>
                  <a:cubicBezTo>
                    <a:pt x="267435" y="468281"/>
                    <a:pt x="268431" y="466409"/>
                    <a:pt x="269894" y="464942"/>
                  </a:cubicBezTo>
                  <a:cubicBezTo>
                    <a:pt x="271358" y="463476"/>
                    <a:pt x="273222" y="462477"/>
                    <a:pt x="275252" y="462072"/>
                  </a:cubicBezTo>
                  <a:cubicBezTo>
                    <a:pt x="277282" y="461666"/>
                    <a:pt x="279386" y="461875"/>
                    <a:pt x="281297" y="462673"/>
                  </a:cubicBezTo>
                  <a:cubicBezTo>
                    <a:pt x="283209" y="463467"/>
                    <a:pt x="284842" y="464813"/>
                    <a:pt x="285990" y="466538"/>
                  </a:cubicBezTo>
                  <a:cubicBezTo>
                    <a:pt x="287139" y="468264"/>
                    <a:pt x="287751" y="470294"/>
                    <a:pt x="287748" y="472367"/>
                  </a:cubicBezTo>
                  <a:cubicBezTo>
                    <a:pt x="287726" y="475137"/>
                    <a:pt x="286617" y="477782"/>
                    <a:pt x="284662" y="479737"/>
                  </a:cubicBezTo>
                  <a:cubicBezTo>
                    <a:pt x="282706" y="481688"/>
                    <a:pt x="280062" y="482791"/>
                    <a:pt x="277302" y="482804"/>
                  </a:cubicBezTo>
                  <a:lnTo>
                    <a:pt x="277302" y="482841"/>
                  </a:lnTo>
                  <a:close/>
                  <a:moveTo>
                    <a:pt x="277302" y="497223"/>
                  </a:moveTo>
                  <a:cubicBezTo>
                    <a:pt x="282209" y="497223"/>
                    <a:pt x="287005" y="495764"/>
                    <a:pt x="291085" y="493032"/>
                  </a:cubicBezTo>
                  <a:cubicBezTo>
                    <a:pt x="295165" y="490299"/>
                    <a:pt x="298344" y="486414"/>
                    <a:pt x="300222" y="481872"/>
                  </a:cubicBezTo>
                  <a:cubicBezTo>
                    <a:pt x="302099" y="477326"/>
                    <a:pt x="302589" y="472325"/>
                    <a:pt x="301631" y="467499"/>
                  </a:cubicBezTo>
                  <a:cubicBezTo>
                    <a:pt x="300673" y="462678"/>
                    <a:pt x="298309" y="458245"/>
                    <a:pt x="294839" y="454768"/>
                  </a:cubicBezTo>
                  <a:cubicBezTo>
                    <a:pt x="291368" y="451288"/>
                    <a:pt x="286947" y="448923"/>
                    <a:pt x="282134" y="447962"/>
                  </a:cubicBezTo>
                  <a:cubicBezTo>
                    <a:pt x="277321" y="447005"/>
                    <a:pt x="272333" y="447498"/>
                    <a:pt x="267800" y="449383"/>
                  </a:cubicBezTo>
                  <a:cubicBezTo>
                    <a:pt x="263267" y="451267"/>
                    <a:pt x="259394" y="454459"/>
                    <a:pt x="256669" y="458550"/>
                  </a:cubicBezTo>
                  <a:cubicBezTo>
                    <a:pt x="253945" y="462640"/>
                    <a:pt x="252492" y="467449"/>
                    <a:pt x="252495" y="472367"/>
                  </a:cubicBezTo>
                  <a:cubicBezTo>
                    <a:pt x="252631" y="478918"/>
                    <a:pt x="255290" y="485156"/>
                    <a:pt x="259914" y="489786"/>
                  </a:cubicBezTo>
                  <a:cubicBezTo>
                    <a:pt x="264539" y="494411"/>
                    <a:pt x="270769" y="497064"/>
                    <a:pt x="277302" y="497189"/>
                  </a:cubicBezTo>
                  <a:lnTo>
                    <a:pt x="277302" y="497223"/>
                  </a:lnTo>
                  <a:close/>
                  <a:moveTo>
                    <a:pt x="536765" y="332854"/>
                  </a:moveTo>
                  <a:cubicBezTo>
                    <a:pt x="534694" y="332854"/>
                    <a:pt x="532672" y="332240"/>
                    <a:pt x="530951" y="331091"/>
                  </a:cubicBezTo>
                  <a:cubicBezTo>
                    <a:pt x="529230" y="329937"/>
                    <a:pt x="527883" y="328300"/>
                    <a:pt x="527092" y="326386"/>
                  </a:cubicBezTo>
                  <a:cubicBezTo>
                    <a:pt x="526300" y="324468"/>
                    <a:pt x="526091" y="322358"/>
                    <a:pt x="526496" y="320324"/>
                  </a:cubicBezTo>
                  <a:cubicBezTo>
                    <a:pt x="526896" y="318289"/>
                    <a:pt x="527896" y="316421"/>
                    <a:pt x="529359" y="314955"/>
                  </a:cubicBezTo>
                  <a:cubicBezTo>
                    <a:pt x="530822" y="313488"/>
                    <a:pt x="532685" y="312489"/>
                    <a:pt x="534715" y="312084"/>
                  </a:cubicBezTo>
                  <a:cubicBezTo>
                    <a:pt x="536744" y="311679"/>
                    <a:pt x="538849" y="311888"/>
                    <a:pt x="540762" y="312682"/>
                  </a:cubicBezTo>
                  <a:cubicBezTo>
                    <a:pt x="542671" y="313480"/>
                    <a:pt x="544305" y="314825"/>
                    <a:pt x="545455" y="316551"/>
                  </a:cubicBezTo>
                  <a:cubicBezTo>
                    <a:pt x="546601" y="318276"/>
                    <a:pt x="547214" y="320307"/>
                    <a:pt x="547210" y="322379"/>
                  </a:cubicBezTo>
                  <a:cubicBezTo>
                    <a:pt x="547189" y="325145"/>
                    <a:pt x="546080" y="327794"/>
                    <a:pt x="544125" y="329745"/>
                  </a:cubicBezTo>
                  <a:cubicBezTo>
                    <a:pt x="542171" y="331701"/>
                    <a:pt x="539524" y="332804"/>
                    <a:pt x="536765" y="332816"/>
                  </a:cubicBezTo>
                  <a:lnTo>
                    <a:pt x="536765" y="332854"/>
                  </a:lnTo>
                  <a:close/>
                  <a:moveTo>
                    <a:pt x="536765" y="347235"/>
                  </a:moveTo>
                  <a:cubicBezTo>
                    <a:pt x="541671" y="347235"/>
                    <a:pt x="546464" y="345777"/>
                    <a:pt x="550540" y="343049"/>
                  </a:cubicBezTo>
                  <a:cubicBezTo>
                    <a:pt x="554616" y="340316"/>
                    <a:pt x="557796" y="336435"/>
                    <a:pt x="559672" y="331893"/>
                  </a:cubicBezTo>
                  <a:cubicBezTo>
                    <a:pt x="561547" y="327351"/>
                    <a:pt x="562039" y="322354"/>
                    <a:pt x="561084" y="317532"/>
                  </a:cubicBezTo>
                  <a:cubicBezTo>
                    <a:pt x="560126" y="312707"/>
                    <a:pt x="557767" y="308278"/>
                    <a:pt x="554299" y="304802"/>
                  </a:cubicBezTo>
                  <a:cubicBezTo>
                    <a:pt x="550832" y="301325"/>
                    <a:pt x="546414" y="298961"/>
                    <a:pt x="541604" y="298000"/>
                  </a:cubicBezTo>
                  <a:cubicBezTo>
                    <a:pt x="536794" y="297043"/>
                    <a:pt x="531805" y="297536"/>
                    <a:pt x="527275" y="299416"/>
                  </a:cubicBezTo>
                  <a:cubicBezTo>
                    <a:pt x="522744" y="301296"/>
                    <a:pt x="518873" y="304484"/>
                    <a:pt x="516147" y="308570"/>
                  </a:cubicBezTo>
                  <a:cubicBezTo>
                    <a:pt x="513425" y="312657"/>
                    <a:pt x="511971" y="317461"/>
                    <a:pt x="511971" y="322379"/>
                  </a:cubicBezTo>
                  <a:cubicBezTo>
                    <a:pt x="512108" y="328926"/>
                    <a:pt x="514763" y="335164"/>
                    <a:pt x="519385" y="339790"/>
                  </a:cubicBezTo>
                  <a:cubicBezTo>
                    <a:pt x="524007" y="344419"/>
                    <a:pt x="530234" y="347072"/>
                    <a:pt x="536765" y="347202"/>
                  </a:cubicBezTo>
                  <a:lnTo>
                    <a:pt x="536765" y="347235"/>
                  </a:lnTo>
                  <a:close/>
                  <a:moveTo>
                    <a:pt x="536765" y="35353"/>
                  </a:moveTo>
                  <a:cubicBezTo>
                    <a:pt x="534694" y="35355"/>
                    <a:pt x="532672" y="34742"/>
                    <a:pt x="530951" y="33591"/>
                  </a:cubicBezTo>
                  <a:cubicBezTo>
                    <a:pt x="529230" y="32440"/>
                    <a:pt x="527883" y="30802"/>
                    <a:pt x="527092" y="28886"/>
                  </a:cubicBezTo>
                  <a:cubicBezTo>
                    <a:pt x="526300" y="26970"/>
                    <a:pt x="526091" y="24861"/>
                    <a:pt x="526496" y="22826"/>
                  </a:cubicBezTo>
                  <a:cubicBezTo>
                    <a:pt x="526896" y="20791"/>
                    <a:pt x="527896" y="18922"/>
                    <a:pt x="529359" y="17455"/>
                  </a:cubicBezTo>
                  <a:cubicBezTo>
                    <a:pt x="530822" y="15988"/>
                    <a:pt x="532685" y="14989"/>
                    <a:pt x="534715" y="14585"/>
                  </a:cubicBezTo>
                  <a:cubicBezTo>
                    <a:pt x="536744" y="14181"/>
                    <a:pt x="538849" y="14389"/>
                    <a:pt x="540762" y="15185"/>
                  </a:cubicBezTo>
                  <a:cubicBezTo>
                    <a:pt x="542671" y="15980"/>
                    <a:pt x="544305" y="17325"/>
                    <a:pt x="545455" y="19051"/>
                  </a:cubicBezTo>
                  <a:cubicBezTo>
                    <a:pt x="546601" y="20777"/>
                    <a:pt x="547214" y="22806"/>
                    <a:pt x="547210" y="24881"/>
                  </a:cubicBezTo>
                  <a:cubicBezTo>
                    <a:pt x="547189" y="27648"/>
                    <a:pt x="546080" y="30295"/>
                    <a:pt x="544125" y="32248"/>
                  </a:cubicBezTo>
                  <a:cubicBezTo>
                    <a:pt x="542171" y="34201"/>
                    <a:pt x="539524" y="35304"/>
                    <a:pt x="536765" y="35317"/>
                  </a:cubicBezTo>
                  <a:lnTo>
                    <a:pt x="536765" y="35353"/>
                  </a:lnTo>
                  <a:close/>
                  <a:moveTo>
                    <a:pt x="536765" y="49737"/>
                  </a:moveTo>
                  <a:cubicBezTo>
                    <a:pt x="541671" y="49740"/>
                    <a:pt x="546468" y="48283"/>
                    <a:pt x="550552" y="45551"/>
                  </a:cubicBezTo>
                  <a:cubicBezTo>
                    <a:pt x="554633" y="42819"/>
                    <a:pt x="557813" y="38935"/>
                    <a:pt x="559692" y="34391"/>
                  </a:cubicBezTo>
                  <a:cubicBezTo>
                    <a:pt x="561572" y="29846"/>
                    <a:pt x="562064" y="24845"/>
                    <a:pt x="561109" y="20020"/>
                  </a:cubicBezTo>
                  <a:cubicBezTo>
                    <a:pt x="560151" y="15195"/>
                    <a:pt x="557788" y="10762"/>
                    <a:pt x="554320" y="7284"/>
                  </a:cubicBezTo>
                  <a:cubicBezTo>
                    <a:pt x="550848" y="3805"/>
                    <a:pt x="546426" y="1436"/>
                    <a:pt x="541612" y="477"/>
                  </a:cubicBezTo>
                  <a:cubicBezTo>
                    <a:pt x="536798" y="-482"/>
                    <a:pt x="531810" y="12"/>
                    <a:pt x="527279" y="1895"/>
                  </a:cubicBezTo>
                  <a:cubicBezTo>
                    <a:pt x="522744" y="3779"/>
                    <a:pt x="518868" y="6969"/>
                    <a:pt x="516147" y="11060"/>
                  </a:cubicBezTo>
                  <a:cubicBezTo>
                    <a:pt x="513421" y="15152"/>
                    <a:pt x="511966" y="19961"/>
                    <a:pt x="511971" y="24881"/>
                  </a:cubicBezTo>
                  <a:cubicBezTo>
                    <a:pt x="512108" y="31427"/>
                    <a:pt x="514763" y="37666"/>
                    <a:pt x="519385" y="42292"/>
                  </a:cubicBezTo>
                  <a:cubicBezTo>
                    <a:pt x="524007" y="46919"/>
                    <a:pt x="530234" y="49573"/>
                    <a:pt x="536765" y="49701"/>
                  </a:cubicBezTo>
                  <a:lnTo>
                    <a:pt x="536765" y="49737"/>
                  </a:lnTo>
                  <a:close/>
                  <a:moveTo>
                    <a:pt x="24795" y="35353"/>
                  </a:moveTo>
                  <a:cubicBezTo>
                    <a:pt x="22726" y="35353"/>
                    <a:pt x="20703" y="34738"/>
                    <a:pt x="18983" y="33585"/>
                  </a:cubicBezTo>
                  <a:cubicBezTo>
                    <a:pt x="17263" y="32432"/>
                    <a:pt x="15923" y="30795"/>
                    <a:pt x="15131" y="28878"/>
                  </a:cubicBezTo>
                  <a:cubicBezTo>
                    <a:pt x="14340" y="26961"/>
                    <a:pt x="14134" y="24853"/>
                    <a:pt x="14538" y="22818"/>
                  </a:cubicBezTo>
                  <a:cubicBezTo>
                    <a:pt x="14943" y="20784"/>
                    <a:pt x="15940" y="18916"/>
                    <a:pt x="17404" y="17451"/>
                  </a:cubicBezTo>
                  <a:cubicBezTo>
                    <a:pt x="18868" y="15985"/>
                    <a:pt x="20733" y="14987"/>
                    <a:pt x="22762" y="14584"/>
                  </a:cubicBezTo>
                  <a:cubicBezTo>
                    <a:pt x="24792" y="14181"/>
                    <a:pt x="26895" y="14390"/>
                    <a:pt x="28806" y="15186"/>
                  </a:cubicBezTo>
                  <a:cubicBezTo>
                    <a:pt x="30717" y="15981"/>
                    <a:pt x="32349" y="17327"/>
                    <a:pt x="33497" y="19053"/>
                  </a:cubicBezTo>
                  <a:cubicBezTo>
                    <a:pt x="34645" y="20778"/>
                    <a:pt x="35256" y="22806"/>
                    <a:pt x="35253" y="24881"/>
                  </a:cubicBezTo>
                  <a:cubicBezTo>
                    <a:pt x="35231" y="27650"/>
                    <a:pt x="34121" y="30299"/>
                    <a:pt x="32163" y="32252"/>
                  </a:cubicBezTo>
                  <a:cubicBezTo>
                    <a:pt x="30205" y="34206"/>
                    <a:pt x="27557" y="35307"/>
                    <a:pt x="24795" y="35317"/>
                  </a:cubicBezTo>
                  <a:lnTo>
                    <a:pt x="24795" y="35353"/>
                  </a:lnTo>
                  <a:close/>
                  <a:moveTo>
                    <a:pt x="24795" y="49737"/>
                  </a:moveTo>
                  <a:cubicBezTo>
                    <a:pt x="29702" y="49740"/>
                    <a:pt x="34500" y="48283"/>
                    <a:pt x="38582" y="45551"/>
                  </a:cubicBezTo>
                  <a:cubicBezTo>
                    <a:pt x="42663" y="42819"/>
                    <a:pt x="45845" y="38935"/>
                    <a:pt x="47724" y="34391"/>
                  </a:cubicBezTo>
                  <a:cubicBezTo>
                    <a:pt x="49603" y="29846"/>
                    <a:pt x="50095" y="24845"/>
                    <a:pt x="49138" y="20020"/>
                  </a:cubicBezTo>
                  <a:cubicBezTo>
                    <a:pt x="48182" y="15195"/>
                    <a:pt x="45818" y="10762"/>
                    <a:pt x="42348" y="7284"/>
                  </a:cubicBezTo>
                  <a:cubicBezTo>
                    <a:pt x="38878" y="3805"/>
                    <a:pt x="34457" y="1436"/>
                    <a:pt x="29644" y="477"/>
                  </a:cubicBezTo>
                  <a:cubicBezTo>
                    <a:pt x="24831" y="-482"/>
                    <a:pt x="19842" y="12"/>
                    <a:pt x="15308" y="1895"/>
                  </a:cubicBezTo>
                  <a:cubicBezTo>
                    <a:pt x="10775" y="3779"/>
                    <a:pt x="6901" y="6969"/>
                    <a:pt x="4176" y="11060"/>
                  </a:cubicBezTo>
                  <a:cubicBezTo>
                    <a:pt x="1451" y="15152"/>
                    <a:pt x="-2" y="19961"/>
                    <a:pt x="0" y="24881"/>
                  </a:cubicBezTo>
                  <a:cubicBezTo>
                    <a:pt x="136" y="31427"/>
                    <a:pt x="2794" y="37666"/>
                    <a:pt x="7415" y="42292"/>
                  </a:cubicBezTo>
                  <a:cubicBezTo>
                    <a:pt x="12037" y="46919"/>
                    <a:pt x="18265" y="49573"/>
                    <a:pt x="24795" y="49701"/>
                  </a:cubicBezTo>
                  <a:lnTo>
                    <a:pt x="24795" y="49737"/>
                  </a:ln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3" name="Text Placeholder 7">
            <a:extLst>
              <a:ext uri="{FF2B5EF4-FFF2-40B4-BE49-F238E27FC236}">
                <a16:creationId xmlns:a16="http://schemas.microsoft.com/office/drawing/2014/main" id="{C9294BD4-3C69-482B-BFEC-27B9B7F255F3}"/>
              </a:ext>
              <a:ext uri="{C183D7F6-B498-43B3-948B-1728B52AA6E4}">
                <adec:decorative xmlns:adec="http://schemas.microsoft.com/office/drawing/2017/decorative" val="1"/>
              </a:ext>
            </a:extLst>
          </p:cNvPr>
          <p:cNvSpPr txBox="1">
            <a:spLocks/>
          </p:cNvSpPr>
          <p:nvPr/>
        </p:nvSpPr>
        <p:spPr>
          <a:xfrm>
            <a:off x="651606" y="3027059"/>
            <a:ext cx="1541588" cy="3987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Data</a:t>
            </a:r>
            <a:br>
              <a:rPr lang="en-US" sz="1800">
                <a:latin typeface="+mj-lt"/>
              </a:rPr>
            </a:br>
            <a:r>
              <a:rPr lang="en-US" sz="1800">
                <a:latin typeface="+mj-lt"/>
              </a:rPr>
              <a:t>Preparation</a:t>
            </a:r>
          </a:p>
        </p:txBody>
      </p:sp>
      <p:grpSp>
        <p:nvGrpSpPr>
          <p:cNvPr id="254" name="Group 253">
            <a:extLst>
              <a:ext uri="{FF2B5EF4-FFF2-40B4-BE49-F238E27FC236}">
                <a16:creationId xmlns:a16="http://schemas.microsoft.com/office/drawing/2014/main" id="{E25A9F15-0292-4CDD-A286-B144CD0ED670}"/>
              </a:ext>
              <a:ext uri="{C183D7F6-B498-43B3-948B-1728B52AA6E4}">
                <adec:decorative xmlns:adec="http://schemas.microsoft.com/office/drawing/2017/decorative" val="1"/>
              </a:ext>
            </a:extLst>
          </p:cNvPr>
          <p:cNvGrpSpPr/>
          <p:nvPr/>
        </p:nvGrpSpPr>
        <p:grpSpPr>
          <a:xfrm>
            <a:off x="3310433" y="2034192"/>
            <a:ext cx="972030" cy="785540"/>
            <a:chOff x="4474327" y="368288"/>
            <a:chExt cx="822581" cy="717201"/>
          </a:xfrm>
        </p:grpSpPr>
        <p:sp>
          <p:nvSpPr>
            <p:cNvPr id="420" name="Freeform: Shape 419">
              <a:extLst>
                <a:ext uri="{FF2B5EF4-FFF2-40B4-BE49-F238E27FC236}">
                  <a16:creationId xmlns:a16="http://schemas.microsoft.com/office/drawing/2014/main" id="{43476FDF-6AD4-4961-8D73-3F99ABBD6A70}"/>
                </a:ext>
                <a:ext uri="{C183D7F6-B498-43B3-948B-1728B52AA6E4}">
                  <adec:decorative xmlns:adec="http://schemas.microsoft.com/office/drawing/2017/decorative" val="1"/>
                </a:ext>
              </a:extLst>
            </p:cNvPr>
            <p:cNvSpPr/>
            <p:nvPr/>
          </p:nvSpPr>
          <p:spPr>
            <a:xfrm>
              <a:off x="4606520" y="614159"/>
              <a:ext cx="70040" cy="363364"/>
            </a:xfrm>
            <a:custGeom>
              <a:avLst/>
              <a:gdLst>
                <a:gd name="connsiteX0" fmla="*/ 70041 w 70040"/>
                <a:gd name="connsiteY0" fmla="*/ 363365 h 363364"/>
                <a:gd name="connsiteX1" fmla="*/ 0 w 70040"/>
                <a:gd name="connsiteY1" fmla="*/ 322928 h 363364"/>
                <a:gd name="connsiteX2" fmla="*/ 1221 w 70040"/>
                <a:gd name="connsiteY2" fmla="*/ 0 h 363364"/>
                <a:gd name="connsiteX3" fmla="*/ 70041 w 70040"/>
                <a:gd name="connsiteY3" fmla="*/ 39883 h 363364"/>
              </a:gdLst>
              <a:ahLst/>
              <a:cxnLst>
                <a:cxn ang="0">
                  <a:pos x="connsiteX0" y="connsiteY0"/>
                </a:cxn>
                <a:cxn ang="0">
                  <a:pos x="connsiteX1" y="connsiteY1"/>
                </a:cxn>
                <a:cxn ang="0">
                  <a:pos x="connsiteX2" y="connsiteY2"/>
                </a:cxn>
                <a:cxn ang="0">
                  <a:pos x="connsiteX3" y="connsiteY3"/>
                </a:cxn>
              </a:cxnLst>
              <a:rect l="l" t="t" r="r" b="b"/>
              <a:pathLst>
                <a:path w="70040" h="363364">
                  <a:moveTo>
                    <a:pt x="70041" y="363365"/>
                  </a:moveTo>
                  <a:lnTo>
                    <a:pt x="0" y="322928"/>
                  </a:lnTo>
                  <a:lnTo>
                    <a:pt x="1221" y="0"/>
                  </a:lnTo>
                  <a:lnTo>
                    <a:pt x="70041" y="39883"/>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C306F3A7-E414-458D-ADA3-541762D261C2}"/>
                </a:ext>
                <a:ext uri="{C183D7F6-B498-43B3-948B-1728B52AA6E4}">
                  <adec:decorative xmlns:adec="http://schemas.microsoft.com/office/drawing/2017/decorative" val="1"/>
                </a:ext>
              </a:extLst>
            </p:cNvPr>
            <p:cNvSpPr/>
            <p:nvPr/>
          </p:nvSpPr>
          <p:spPr>
            <a:xfrm>
              <a:off x="5050082" y="613446"/>
              <a:ext cx="70040" cy="364077"/>
            </a:xfrm>
            <a:custGeom>
              <a:avLst/>
              <a:gdLst>
                <a:gd name="connsiteX0" fmla="*/ 0 w 70040"/>
                <a:gd name="connsiteY0" fmla="*/ 364078 h 364077"/>
                <a:gd name="connsiteX1" fmla="*/ 70041 w 70040"/>
                <a:gd name="connsiteY1" fmla="*/ 323641 h 364077"/>
                <a:gd name="connsiteX2" fmla="*/ 70041 w 70040"/>
                <a:gd name="connsiteY2" fmla="*/ 0 h 364077"/>
                <a:gd name="connsiteX3" fmla="*/ 0 w 70040"/>
                <a:gd name="connsiteY3" fmla="*/ 40596 h 364077"/>
              </a:gdLst>
              <a:ahLst/>
              <a:cxnLst>
                <a:cxn ang="0">
                  <a:pos x="connsiteX0" y="connsiteY0"/>
                </a:cxn>
                <a:cxn ang="0">
                  <a:pos x="connsiteX1" y="connsiteY1"/>
                </a:cxn>
                <a:cxn ang="0">
                  <a:pos x="connsiteX2" y="connsiteY2"/>
                </a:cxn>
                <a:cxn ang="0">
                  <a:pos x="connsiteX3" y="connsiteY3"/>
                </a:cxn>
              </a:cxnLst>
              <a:rect l="l" t="t" r="r" b="b"/>
              <a:pathLst>
                <a:path w="70040" h="364077">
                  <a:moveTo>
                    <a:pt x="0" y="364078"/>
                  </a:moveTo>
                  <a:lnTo>
                    <a:pt x="70041" y="323641"/>
                  </a:lnTo>
                  <a:lnTo>
                    <a:pt x="70041" y="0"/>
                  </a:lnTo>
                  <a:lnTo>
                    <a:pt x="0" y="40596"/>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2" name="Graphic 264">
              <a:extLst>
                <a:ext uri="{FF2B5EF4-FFF2-40B4-BE49-F238E27FC236}">
                  <a16:creationId xmlns:a16="http://schemas.microsoft.com/office/drawing/2014/main" id="{BB3FB49F-16F7-456A-BE75-D6CBCEC70722}"/>
                </a:ext>
              </a:extLst>
            </p:cNvPr>
            <p:cNvGrpSpPr/>
            <p:nvPr/>
          </p:nvGrpSpPr>
          <p:grpSpPr>
            <a:xfrm>
              <a:off x="4676561" y="546522"/>
              <a:ext cx="373520" cy="350128"/>
              <a:chOff x="4676561" y="546522"/>
              <a:chExt cx="373520" cy="350128"/>
            </a:xfrm>
            <a:solidFill>
              <a:schemeClr val="accent1"/>
            </a:solidFill>
          </p:grpSpPr>
          <p:sp>
            <p:nvSpPr>
              <p:cNvPr id="473" name="Freeform: Shape 472">
                <a:extLst>
                  <a:ext uri="{FF2B5EF4-FFF2-40B4-BE49-F238E27FC236}">
                    <a16:creationId xmlns:a16="http://schemas.microsoft.com/office/drawing/2014/main" id="{34B937DC-69F9-46D3-B5EB-E423B18304C6}"/>
                  </a:ext>
                  <a:ext uri="{C183D7F6-B498-43B3-948B-1728B52AA6E4}">
                    <adec:decorative xmlns:adec="http://schemas.microsoft.com/office/drawing/2017/decorative" val="1"/>
                  </a:ext>
                </a:extLst>
              </p:cNvPr>
              <p:cNvSpPr/>
              <p:nvPr/>
            </p:nvSpPr>
            <p:spPr>
              <a:xfrm>
                <a:off x="4676561" y="546522"/>
                <a:ext cx="186760" cy="350128"/>
              </a:xfrm>
              <a:custGeom>
                <a:avLst/>
                <a:gdLst>
                  <a:gd name="connsiteX0" fmla="*/ 0 w 186760"/>
                  <a:gd name="connsiteY0" fmla="*/ 107830 h 350128"/>
                  <a:gd name="connsiteX1" fmla="*/ 186760 w 186760"/>
                  <a:gd name="connsiteY1" fmla="*/ 0 h 350128"/>
                  <a:gd name="connsiteX2" fmla="*/ 186760 w 186760"/>
                  <a:gd name="connsiteY2" fmla="*/ 242299 h 350128"/>
                  <a:gd name="connsiteX3" fmla="*/ 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0" y="107830"/>
                    </a:moveTo>
                    <a:lnTo>
                      <a:pt x="186760" y="0"/>
                    </a:lnTo>
                    <a:lnTo>
                      <a:pt x="186760" y="242299"/>
                    </a:lnTo>
                    <a:lnTo>
                      <a:pt x="0" y="350129"/>
                    </a:lnTo>
                    <a:close/>
                  </a:path>
                </a:pathLst>
              </a:custGeom>
              <a:solidFill>
                <a:srgbClr val="50E5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26D4D7B6-6427-4CB9-992F-0BAA44E08415}"/>
                  </a:ext>
                  <a:ext uri="{C183D7F6-B498-43B3-948B-1728B52AA6E4}">
                    <adec:decorative xmlns:adec="http://schemas.microsoft.com/office/drawing/2017/decorative" val="1"/>
                  </a:ext>
                </a:extLst>
              </p:cNvPr>
              <p:cNvSpPr/>
              <p:nvPr/>
            </p:nvSpPr>
            <p:spPr>
              <a:xfrm>
                <a:off x="4863321" y="546522"/>
                <a:ext cx="186760" cy="350128"/>
              </a:xfrm>
              <a:custGeom>
                <a:avLst/>
                <a:gdLst>
                  <a:gd name="connsiteX0" fmla="*/ 186760 w 186760"/>
                  <a:gd name="connsiteY0" fmla="*/ 107830 h 350128"/>
                  <a:gd name="connsiteX1" fmla="*/ 0 w 186760"/>
                  <a:gd name="connsiteY1" fmla="*/ 0 h 350128"/>
                  <a:gd name="connsiteX2" fmla="*/ 0 w 186760"/>
                  <a:gd name="connsiteY2" fmla="*/ 242299 h 350128"/>
                  <a:gd name="connsiteX3" fmla="*/ 18676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186760" y="107830"/>
                    </a:moveTo>
                    <a:lnTo>
                      <a:pt x="0" y="0"/>
                    </a:lnTo>
                    <a:lnTo>
                      <a:pt x="0" y="242299"/>
                    </a:lnTo>
                    <a:lnTo>
                      <a:pt x="186760" y="350129"/>
                    </a:lnTo>
                    <a:close/>
                  </a:path>
                </a:pathLst>
              </a:custGeom>
              <a:solidFill>
                <a:srgbClr val="66F1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3" name="Freeform: Shape 422">
              <a:extLst>
                <a:ext uri="{FF2B5EF4-FFF2-40B4-BE49-F238E27FC236}">
                  <a16:creationId xmlns:a16="http://schemas.microsoft.com/office/drawing/2014/main" id="{18F6A94C-6B86-4267-A7B3-A532F7A38898}"/>
                </a:ext>
                <a:ext uri="{C183D7F6-B498-43B3-948B-1728B52AA6E4}">
                  <adec:decorative xmlns:adec="http://schemas.microsoft.com/office/drawing/2017/decorative" val="1"/>
                </a:ext>
              </a:extLst>
            </p:cNvPr>
            <p:cNvSpPr/>
            <p:nvPr/>
          </p:nvSpPr>
          <p:spPr>
            <a:xfrm>
              <a:off x="4607741" y="465347"/>
              <a:ext cx="512381" cy="189005"/>
            </a:xfrm>
            <a:custGeom>
              <a:avLst/>
              <a:gdLst>
                <a:gd name="connsiteX0" fmla="*/ 0 w 512381"/>
                <a:gd name="connsiteY0" fmla="*/ 148812 h 189005"/>
                <a:gd name="connsiteX1" fmla="*/ 255565 w 512381"/>
                <a:gd name="connsiteY1" fmla="*/ 0 h 189005"/>
                <a:gd name="connsiteX2" fmla="*/ 512381 w 512381"/>
                <a:gd name="connsiteY2" fmla="*/ 148099 h 189005"/>
                <a:gd name="connsiteX3" fmla="*/ 442341 w 512381"/>
                <a:gd name="connsiteY3" fmla="*/ 189006 h 189005"/>
                <a:gd name="connsiteX4" fmla="*/ 255580 w 512381"/>
                <a:gd name="connsiteY4" fmla="*/ 81176 h 189005"/>
                <a:gd name="connsiteX5" fmla="*/ 68820 w 512381"/>
                <a:gd name="connsiteY5" fmla="*/ 189006 h 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81" h="189005">
                  <a:moveTo>
                    <a:pt x="0" y="148812"/>
                  </a:moveTo>
                  <a:lnTo>
                    <a:pt x="255565" y="0"/>
                  </a:lnTo>
                  <a:lnTo>
                    <a:pt x="512381" y="148099"/>
                  </a:lnTo>
                  <a:lnTo>
                    <a:pt x="442341" y="189006"/>
                  </a:lnTo>
                  <a:lnTo>
                    <a:pt x="255580" y="81176"/>
                  </a:lnTo>
                  <a:lnTo>
                    <a:pt x="68820" y="189006"/>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0D225E92-03E3-4EBB-83AB-8FE69FFFD46D}"/>
                </a:ext>
                <a:ext uri="{C183D7F6-B498-43B3-948B-1728B52AA6E4}">
                  <adec:decorative xmlns:adec="http://schemas.microsoft.com/office/drawing/2017/decorative" val="1"/>
                </a:ext>
              </a:extLst>
            </p:cNvPr>
            <p:cNvSpPr/>
            <p:nvPr/>
          </p:nvSpPr>
          <p:spPr>
            <a:xfrm>
              <a:off x="4676561" y="788821"/>
              <a:ext cx="373520" cy="215659"/>
            </a:xfrm>
            <a:custGeom>
              <a:avLst/>
              <a:gdLst>
                <a:gd name="connsiteX0" fmla="*/ 0 w 373520"/>
                <a:gd name="connsiteY0" fmla="*/ 107830 h 215659"/>
                <a:gd name="connsiteX1" fmla="*/ 186760 w 373520"/>
                <a:gd name="connsiteY1" fmla="*/ 215660 h 215659"/>
                <a:gd name="connsiteX2" fmla="*/ 373521 w 373520"/>
                <a:gd name="connsiteY2" fmla="*/ 107830 h 215659"/>
                <a:gd name="connsiteX3" fmla="*/ 186760 w 373520"/>
                <a:gd name="connsiteY3" fmla="*/ 0 h 215659"/>
              </a:gdLst>
              <a:ahLst/>
              <a:cxnLst>
                <a:cxn ang="0">
                  <a:pos x="connsiteX0" y="connsiteY0"/>
                </a:cxn>
                <a:cxn ang="0">
                  <a:pos x="connsiteX1" y="connsiteY1"/>
                </a:cxn>
                <a:cxn ang="0">
                  <a:pos x="connsiteX2" y="connsiteY2"/>
                </a:cxn>
                <a:cxn ang="0">
                  <a:pos x="connsiteX3" y="connsiteY3"/>
                </a:cxn>
              </a:cxnLst>
              <a:rect l="l" t="t" r="r" b="b"/>
              <a:pathLst>
                <a:path w="373520" h="215659">
                  <a:moveTo>
                    <a:pt x="0" y="107830"/>
                  </a:moveTo>
                  <a:lnTo>
                    <a:pt x="186760" y="215660"/>
                  </a:lnTo>
                  <a:lnTo>
                    <a:pt x="373521" y="107830"/>
                  </a:lnTo>
                  <a:lnTo>
                    <a:pt x="186760" y="0"/>
                  </a:lnTo>
                  <a:close/>
                </a:path>
              </a:pathLst>
            </a:custGeom>
            <a:solidFill>
              <a:srgbClr val="ABF2FC"/>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5" name="Graphic 264">
              <a:extLst>
                <a:ext uri="{FF2B5EF4-FFF2-40B4-BE49-F238E27FC236}">
                  <a16:creationId xmlns:a16="http://schemas.microsoft.com/office/drawing/2014/main" id="{88E3D7E3-B692-4216-BA3A-64E12CD43786}"/>
                </a:ext>
              </a:extLst>
            </p:cNvPr>
            <p:cNvGrpSpPr/>
            <p:nvPr/>
          </p:nvGrpSpPr>
          <p:grpSpPr>
            <a:xfrm>
              <a:off x="4747330" y="654352"/>
              <a:ext cx="231588" cy="296107"/>
              <a:chOff x="4747330" y="654352"/>
              <a:chExt cx="231588" cy="296107"/>
            </a:xfrm>
            <a:solidFill>
              <a:schemeClr val="accent1"/>
            </a:solidFill>
          </p:grpSpPr>
          <p:grpSp>
            <p:nvGrpSpPr>
              <p:cNvPr id="460" name="Graphic 264">
                <a:extLst>
                  <a:ext uri="{FF2B5EF4-FFF2-40B4-BE49-F238E27FC236}">
                    <a16:creationId xmlns:a16="http://schemas.microsoft.com/office/drawing/2014/main" id="{1F32AE0C-606E-4D2C-A915-50481989333E}"/>
                  </a:ext>
                </a:extLst>
              </p:cNvPr>
              <p:cNvGrpSpPr/>
              <p:nvPr/>
            </p:nvGrpSpPr>
            <p:grpSpPr>
              <a:xfrm>
                <a:off x="4747330" y="654352"/>
                <a:ext cx="231588" cy="267640"/>
                <a:chOff x="4747330" y="654352"/>
                <a:chExt cx="231588" cy="267640"/>
              </a:xfrm>
              <a:solidFill>
                <a:schemeClr val="accent1"/>
              </a:solidFill>
            </p:grpSpPr>
            <p:sp>
              <p:nvSpPr>
                <p:cNvPr id="470" name="Freeform: Shape 469">
                  <a:extLst>
                    <a:ext uri="{FF2B5EF4-FFF2-40B4-BE49-F238E27FC236}">
                      <a16:creationId xmlns:a16="http://schemas.microsoft.com/office/drawing/2014/main" id="{4A606801-3373-4B2C-833B-27CEA932C449}"/>
                    </a:ext>
                    <a:ext uri="{C183D7F6-B498-43B3-948B-1728B52AA6E4}">
                      <adec:decorative xmlns:adec="http://schemas.microsoft.com/office/drawing/2017/decorative" val="1"/>
                    </a:ext>
                  </a:extLst>
                </p:cNvPr>
                <p:cNvSpPr/>
                <p:nvPr/>
              </p:nvSpPr>
              <p:spPr>
                <a:xfrm>
                  <a:off x="4747330" y="654352"/>
                  <a:ext cx="231588" cy="133937"/>
                </a:xfrm>
                <a:custGeom>
                  <a:avLst/>
                  <a:gdLst>
                    <a:gd name="connsiteX0" fmla="*/ 0 w 231588"/>
                    <a:gd name="connsiteY0" fmla="*/ 67083 h 133937"/>
                    <a:gd name="connsiteX1" fmla="*/ 116060 w 231588"/>
                    <a:gd name="connsiteY1" fmla="*/ 0 h 133937"/>
                    <a:gd name="connsiteX2" fmla="*/ 231588 w 231588"/>
                    <a:gd name="connsiteY2" fmla="*/ 67083 h 133937"/>
                    <a:gd name="connsiteX3" fmla="*/ 115794 w 231588"/>
                    <a:gd name="connsiteY3" fmla="*/ 133938 h 133937"/>
                  </a:gdLst>
                  <a:ahLst/>
                  <a:cxnLst>
                    <a:cxn ang="0">
                      <a:pos x="connsiteX0" y="connsiteY0"/>
                    </a:cxn>
                    <a:cxn ang="0">
                      <a:pos x="connsiteX1" y="connsiteY1"/>
                    </a:cxn>
                    <a:cxn ang="0">
                      <a:pos x="connsiteX2" y="connsiteY2"/>
                    </a:cxn>
                    <a:cxn ang="0">
                      <a:pos x="connsiteX3" y="connsiteY3"/>
                    </a:cxn>
                  </a:cxnLst>
                  <a:rect l="l" t="t" r="r" b="b"/>
                  <a:pathLst>
                    <a:path w="231588" h="133937">
                      <a:moveTo>
                        <a:pt x="0" y="67083"/>
                      </a:moveTo>
                      <a:lnTo>
                        <a:pt x="116060" y="0"/>
                      </a:lnTo>
                      <a:lnTo>
                        <a:pt x="231588" y="67083"/>
                      </a:lnTo>
                      <a:lnTo>
                        <a:pt x="115794" y="133938"/>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9D25C5EB-6C65-4112-BEA8-6F6B919DE91B}"/>
                    </a:ext>
                    <a:ext uri="{C183D7F6-B498-43B3-948B-1728B52AA6E4}">
                      <adec:decorative xmlns:adec="http://schemas.microsoft.com/office/drawing/2017/decorative" val="1"/>
                    </a:ext>
                  </a:extLst>
                </p:cNvPr>
                <p:cNvSpPr/>
                <p:nvPr/>
              </p:nvSpPr>
              <p:spPr>
                <a:xfrm>
                  <a:off x="4747330" y="721435"/>
                  <a:ext cx="115794" cy="200557"/>
                </a:xfrm>
                <a:custGeom>
                  <a:avLst/>
                  <a:gdLst>
                    <a:gd name="connsiteX0" fmla="*/ 0 w 115794"/>
                    <a:gd name="connsiteY0" fmla="*/ 0 h 200557"/>
                    <a:gd name="connsiteX1" fmla="*/ 0 w 115794"/>
                    <a:gd name="connsiteY1" fmla="*/ 133710 h 200557"/>
                    <a:gd name="connsiteX2" fmla="*/ 115794 w 115794"/>
                    <a:gd name="connsiteY2" fmla="*/ 200558 h 200557"/>
                    <a:gd name="connsiteX3" fmla="*/ 115794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0"/>
                      </a:moveTo>
                      <a:lnTo>
                        <a:pt x="0" y="133710"/>
                      </a:lnTo>
                      <a:lnTo>
                        <a:pt x="115794" y="200558"/>
                      </a:lnTo>
                      <a:lnTo>
                        <a:pt x="115794" y="66855"/>
                      </a:lnTo>
                      <a:close/>
                    </a:path>
                  </a:pathLst>
                </a:custGeom>
                <a:solidFill>
                  <a:srgbClr val="237EC1"/>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F0E603D7-5F23-4357-8A14-F7F991B4340D}"/>
                    </a:ext>
                    <a:ext uri="{C183D7F6-B498-43B3-948B-1728B52AA6E4}">
                      <adec:decorative xmlns:adec="http://schemas.microsoft.com/office/drawing/2017/decorative" val="1"/>
                    </a:ext>
                  </a:extLst>
                </p:cNvPr>
                <p:cNvSpPr/>
                <p:nvPr/>
              </p:nvSpPr>
              <p:spPr>
                <a:xfrm>
                  <a:off x="4863124" y="721435"/>
                  <a:ext cx="115794" cy="200557"/>
                </a:xfrm>
                <a:custGeom>
                  <a:avLst/>
                  <a:gdLst>
                    <a:gd name="connsiteX0" fmla="*/ 0 w 115794"/>
                    <a:gd name="connsiteY0" fmla="*/ 200558 h 200557"/>
                    <a:gd name="connsiteX1" fmla="*/ 115794 w 115794"/>
                    <a:gd name="connsiteY1" fmla="*/ 133710 h 200557"/>
                    <a:gd name="connsiteX2" fmla="*/ 115794 w 115794"/>
                    <a:gd name="connsiteY2" fmla="*/ 0 h 200557"/>
                    <a:gd name="connsiteX3" fmla="*/ 0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200558"/>
                      </a:moveTo>
                      <a:lnTo>
                        <a:pt x="115794" y="133710"/>
                      </a:lnTo>
                      <a:lnTo>
                        <a:pt x="115794" y="0"/>
                      </a:lnTo>
                      <a:lnTo>
                        <a:pt x="0" y="66855"/>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1" name="Graphic 264">
                <a:extLst>
                  <a:ext uri="{FF2B5EF4-FFF2-40B4-BE49-F238E27FC236}">
                    <a16:creationId xmlns:a16="http://schemas.microsoft.com/office/drawing/2014/main" id="{5BAD749E-2C9D-49CD-8B57-F0F57808140A}"/>
                  </a:ext>
                </a:extLst>
              </p:cNvPr>
              <p:cNvGrpSpPr/>
              <p:nvPr/>
            </p:nvGrpSpPr>
            <p:grpSpPr>
              <a:xfrm>
                <a:off x="4792272" y="704801"/>
                <a:ext cx="141295" cy="245658"/>
                <a:chOff x="4792272" y="704801"/>
                <a:chExt cx="141295" cy="245658"/>
              </a:xfrm>
              <a:solidFill>
                <a:schemeClr val="accent1"/>
              </a:solidFill>
            </p:grpSpPr>
            <p:grpSp>
              <p:nvGrpSpPr>
                <p:cNvPr id="462" name="Graphic 264">
                  <a:extLst>
                    <a:ext uri="{FF2B5EF4-FFF2-40B4-BE49-F238E27FC236}">
                      <a16:creationId xmlns:a16="http://schemas.microsoft.com/office/drawing/2014/main" id="{BFAFFE54-3B44-4A8D-9C30-D19DF82933F4}"/>
                    </a:ext>
                  </a:extLst>
                </p:cNvPr>
                <p:cNvGrpSpPr/>
                <p:nvPr/>
              </p:nvGrpSpPr>
              <p:grpSpPr>
                <a:xfrm>
                  <a:off x="4792272" y="787160"/>
                  <a:ext cx="141295" cy="163299"/>
                  <a:chOff x="4792272" y="787160"/>
                  <a:chExt cx="141295" cy="163299"/>
                </a:xfrm>
                <a:solidFill>
                  <a:schemeClr val="accent1"/>
                </a:solidFill>
              </p:grpSpPr>
              <p:sp>
                <p:nvSpPr>
                  <p:cNvPr id="467" name="Freeform: Shape 466">
                    <a:extLst>
                      <a:ext uri="{FF2B5EF4-FFF2-40B4-BE49-F238E27FC236}">
                        <a16:creationId xmlns:a16="http://schemas.microsoft.com/office/drawing/2014/main" id="{1B20273A-2CF2-4B16-B7DB-1C731DB7EB59}"/>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2E266457-081A-4C61-A1EB-DC33AE9EE741}"/>
                      </a:ext>
                      <a:ext uri="{C183D7F6-B498-43B3-948B-1728B52AA6E4}">
                        <adec:decorative xmlns:adec="http://schemas.microsoft.com/office/drawing/2017/decorative" val="1"/>
                      </a:ext>
                    </a:extLst>
                  </p:cNvPr>
                  <p:cNvSpPr/>
                  <p:nvPr/>
                </p:nvSpPr>
                <p:spPr>
                  <a:xfrm>
                    <a:off x="4792272" y="828089"/>
                    <a:ext cx="70647" cy="122370"/>
                  </a:xfrm>
                  <a:custGeom>
                    <a:avLst/>
                    <a:gdLst>
                      <a:gd name="connsiteX0" fmla="*/ 0 w 70647"/>
                      <a:gd name="connsiteY0" fmla="*/ 0 h 122370"/>
                      <a:gd name="connsiteX1" fmla="*/ 0 w 70647"/>
                      <a:gd name="connsiteY1" fmla="*/ 81578 h 122370"/>
                      <a:gd name="connsiteX2" fmla="*/ 70648 w 70647"/>
                      <a:gd name="connsiteY2" fmla="*/ 122371 h 122370"/>
                      <a:gd name="connsiteX3" fmla="*/ 70648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0"/>
                        </a:moveTo>
                        <a:lnTo>
                          <a:pt x="0" y="81578"/>
                        </a:lnTo>
                        <a:lnTo>
                          <a:pt x="70648" y="122371"/>
                        </a:lnTo>
                        <a:lnTo>
                          <a:pt x="70648" y="40793"/>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D5B97BFF-9068-4003-83DC-F023C7BBD78C}"/>
                      </a:ext>
                      <a:ext uri="{C183D7F6-B498-43B3-948B-1728B52AA6E4}">
                        <adec:decorative xmlns:adec="http://schemas.microsoft.com/office/drawing/2017/decorative" val="1"/>
                      </a:ext>
                    </a:extLst>
                  </p:cNvPr>
                  <p:cNvSpPr/>
                  <p:nvPr/>
                </p:nvSpPr>
                <p:spPr>
                  <a:xfrm>
                    <a:off x="4862919" y="828089"/>
                    <a:ext cx="70647" cy="122370"/>
                  </a:xfrm>
                  <a:custGeom>
                    <a:avLst/>
                    <a:gdLst>
                      <a:gd name="connsiteX0" fmla="*/ 0 w 70647"/>
                      <a:gd name="connsiteY0" fmla="*/ 122371 h 122370"/>
                      <a:gd name="connsiteX1" fmla="*/ 70648 w 70647"/>
                      <a:gd name="connsiteY1" fmla="*/ 81578 h 122370"/>
                      <a:gd name="connsiteX2" fmla="*/ 70648 w 70647"/>
                      <a:gd name="connsiteY2" fmla="*/ 0 h 122370"/>
                      <a:gd name="connsiteX3" fmla="*/ 0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122371"/>
                        </a:moveTo>
                        <a:lnTo>
                          <a:pt x="70648" y="81578"/>
                        </a:lnTo>
                        <a:lnTo>
                          <a:pt x="70648" y="0"/>
                        </a:lnTo>
                        <a:lnTo>
                          <a:pt x="0" y="40793"/>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3" name="Freeform: Shape 462">
                  <a:extLst>
                    <a:ext uri="{FF2B5EF4-FFF2-40B4-BE49-F238E27FC236}">
                      <a16:creationId xmlns:a16="http://schemas.microsoft.com/office/drawing/2014/main" id="{7D593B3A-EA62-45D3-98F9-0CBAAA6B8CCF}"/>
                    </a:ext>
                    <a:ext uri="{C183D7F6-B498-43B3-948B-1728B52AA6E4}">
                      <adec:decorative xmlns:adec="http://schemas.microsoft.com/office/drawing/2017/decorative" val="1"/>
                    </a:ext>
                  </a:extLst>
                </p:cNvPr>
                <p:cNvSpPr/>
                <p:nvPr/>
              </p:nvSpPr>
              <p:spPr>
                <a:xfrm>
                  <a:off x="4792272" y="704801"/>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6AEAEF66-B8BC-477F-BAEE-4B0736B06928}"/>
                    </a:ext>
                    <a:ext uri="{C183D7F6-B498-43B3-948B-1728B52AA6E4}">
                      <adec:decorative xmlns:adec="http://schemas.microsoft.com/office/drawing/2017/decorative" val="1"/>
                    </a:ext>
                  </a:extLst>
                </p:cNvPr>
                <p:cNvSpPr/>
                <p:nvPr/>
              </p:nvSpPr>
              <p:spPr>
                <a:xfrm>
                  <a:off x="4792272" y="745730"/>
                  <a:ext cx="70647" cy="122362"/>
                </a:xfrm>
                <a:custGeom>
                  <a:avLst/>
                  <a:gdLst>
                    <a:gd name="connsiteX0" fmla="*/ 0 w 70647"/>
                    <a:gd name="connsiteY0" fmla="*/ 0 h 122362"/>
                    <a:gd name="connsiteX1" fmla="*/ 0 w 70647"/>
                    <a:gd name="connsiteY1" fmla="*/ 81578 h 122362"/>
                    <a:gd name="connsiteX2" fmla="*/ 70648 w 70647"/>
                    <a:gd name="connsiteY2" fmla="*/ 122363 h 122362"/>
                    <a:gd name="connsiteX3" fmla="*/ 70648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0"/>
                      </a:moveTo>
                      <a:lnTo>
                        <a:pt x="0" y="81578"/>
                      </a:lnTo>
                      <a:lnTo>
                        <a:pt x="70648" y="122363"/>
                      </a:lnTo>
                      <a:lnTo>
                        <a:pt x="70648" y="40793"/>
                      </a:lnTo>
                      <a:close/>
                    </a:path>
                  </a:pathLst>
                </a:custGeom>
                <a:solidFill>
                  <a:srgbClr val="3AB2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1C2F8E7-4037-4FBC-8A46-AC866A72C772}"/>
                    </a:ext>
                    <a:ext uri="{C183D7F6-B498-43B3-948B-1728B52AA6E4}">
                      <adec:decorative xmlns:adec="http://schemas.microsoft.com/office/drawing/2017/decorative" val="1"/>
                    </a:ext>
                  </a:extLst>
                </p:cNvPr>
                <p:cNvSpPr/>
                <p:nvPr/>
              </p:nvSpPr>
              <p:spPr>
                <a:xfrm>
                  <a:off x="4862919" y="745730"/>
                  <a:ext cx="70647" cy="122362"/>
                </a:xfrm>
                <a:custGeom>
                  <a:avLst/>
                  <a:gdLst>
                    <a:gd name="connsiteX0" fmla="*/ 0 w 70647"/>
                    <a:gd name="connsiteY0" fmla="*/ 122363 h 122362"/>
                    <a:gd name="connsiteX1" fmla="*/ 70648 w 70647"/>
                    <a:gd name="connsiteY1" fmla="*/ 81578 h 122362"/>
                    <a:gd name="connsiteX2" fmla="*/ 70648 w 70647"/>
                    <a:gd name="connsiteY2" fmla="*/ 0 h 122362"/>
                    <a:gd name="connsiteX3" fmla="*/ 0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122363"/>
                      </a:moveTo>
                      <a:lnTo>
                        <a:pt x="70648" y="81578"/>
                      </a:lnTo>
                      <a:lnTo>
                        <a:pt x="70648" y="0"/>
                      </a:lnTo>
                      <a:lnTo>
                        <a:pt x="0" y="40793"/>
                      </a:lnTo>
                      <a:close/>
                    </a:path>
                  </a:pathLst>
                </a:custGeom>
                <a:solidFill>
                  <a:srgbClr val="2B97CE"/>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FECFEE65-EA21-4FC1-858F-E9A71148DE75}"/>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26" name="Freeform: Shape 425">
              <a:extLst>
                <a:ext uri="{FF2B5EF4-FFF2-40B4-BE49-F238E27FC236}">
                  <a16:creationId xmlns:a16="http://schemas.microsoft.com/office/drawing/2014/main" id="{22762523-A19C-4DD2-8A1F-4B839DBE8F84}"/>
                </a:ext>
                <a:ext uri="{C183D7F6-B498-43B3-948B-1728B52AA6E4}">
                  <adec:decorative xmlns:adec="http://schemas.microsoft.com/office/drawing/2017/decorative" val="1"/>
                </a:ext>
              </a:extLst>
            </p:cNvPr>
            <p:cNvSpPr/>
            <p:nvPr/>
          </p:nvSpPr>
          <p:spPr>
            <a:xfrm>
              <a:off x="4629518" y="869784"/>
              <a:ext cx="233803" cy="215705"/>
            </a:xfrm>
            <a:custGeom>
              <a:avLst/>
              <a:gdLst>
                <a:gd name="connsiteX0" fmla="*/ 233561 w 233803"/>
                <a:gd name="connsiteY0" fmla="*/ 215705 h 215705"/>
                <a:gd name="connsiteX1" fmla="*/ 523 w 233803"/>
                <a:gd name="connsiteY1" fmla="*/ 80675 h 215705"/>
                <a:gd name="connsiteX2" fmla="*/ 0 w 233803"/>
                <a:gd name="connsiteY2" fmla="*/ 0 h 215705"/>
                <a:gd name="connsiteX3" fmla="*/ 233803 w 233803"/>
                <a:gd name="connsiteY3" fmla="*/ 134696 h 215705"/>
              </a:gdLst>
              <a:ahLst/>
              <a:cxnLst>
                <a:cxn ang="0">
                  <a:pos x="connsiteX0" y="connsiteY0"/>
                </a:cxn>
                <a:cxn ang="0">
                  <a:pos x="connsiteX1" y="connsiteY1"/>
                </a:cxn>
                <a:cxn ang="0">
                  <a:pos x="connsiteX2" y="connsiteY2"/>
                </a:cxn>
                <a:cxn ang="0">
                  <a:pos x="connsiteX3" y="connsiteY3"/>
                </a:cxn>
              </a:cxnLst>
              <a:rect l="l" t="t" r="r" b="b"/>
              <a:pathLst>
                <a:path w="233803" h="215705">
                  <a:moveTo>
                    <a:pt x="233561" y="215705"/>
                  </a:moveTo>
                  <a:lnTo>
                    <a:pt x="523" y="80675"/>
                  </a:lnTo>
                  <a:lnTo>
                    <a:pt x="0" y="0"/>
                  </a:lnTo>
                  <a:lnTo>
                    <a:pt x="233803" y="134696"/>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0E609A98-A71B-4CA7-AE0D-A1FDD75A3E34}"/>
                </a:ext>
                <a:ext uri="{C183D7F6-B498-43B3-948B-1728B52AA6E4}">
                  <adec:decorative xmlns:adec="http://schemas.microsoft.com/office/drawing/2017/decorative" val="1"/>
                </a:ext>
              </a:extLst>
            </p:cNvPr>
            <p:cNvSpPr/>
            <p:nvPr/>
          </p:nvSpPr>
          <p:spPr>
            <a:xfrm>
              <a:off x="4863078" y="869784"/>
              <a:ext cx="233780" cy="215705"/>
            </a:xfrm>
            <a:custGeom>
              <a:avLst/>
              <a:gdLst>
                <a:gd name="connsiteX0" fmla="*/ 243 w 233780"/>
                <a:gd name="connsiteY0" fmla="*/ 134696 h 215705"/>
                <a:gd name="connsiteX1" fmla="*/ 0 w 233780"/>
                <a:gd name="connsiteY1" fmla="*/ 215705 h 215705"/>
                <a:gd name="connsiteX2" fmla="*/ 233780 w 233780"/>
                <a:gd name="connsiteY2" fmla="*/ 80827 h 215705"/>
                <a:gd name="connsiteX3" fmla="*/ 233538 w 233780"/>
                <a:gd name="connsiteY3" fmla="*/ 0 h 215705"/>
              </a:gdLst>
              <a:ahLst/>
              <a:cxnLst>
                <a:cxn ang="0">
                  <a:pos x="connsiteX0" y="connsiteY0"/>
                </a:cxn>
                <a:cxn ang="0">
                  <a:pos x="connsiteX1" y="connsiteY1"/>
                </a:cxn>
                <a:cxn ang="0">
                  <a:pos x="connsiteX2" y="connsiteY2"/>
                </a:cxn>
                <a:cxn ang="0">
                  <a:pos x="connsiteX3" y="connsiteY3"/>
                </a:cxn>
              </a:cxnLst>
              <a:rect l="l" t="t" r="r" b="b"/>
              <a:pathLst>
                <a:path w="233780" h="215705">
                  <a:moveTo>
                    <a:pt x="243" y="134696"/>
                  </a:moveTo>
                  <a:lnTo>
                    <a:pt x="0" y="215705"/>
                  </a:lnTo>
                  <a:lnTo>
                    <a:pt x="233780" y="80827"/>
                  </a:lnTo>
                  <a:lnTo>
                    <a:pt x="233538" y="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8" name="Graphic 264">
              <a:extLst>
                <a:ext uri="{FF2B5EF4-FFF2-40B4-BE49-F238E27FC236}">
                  <a16:creationId xmlns:a16="http://schemas.microsoft.com/office/drawing/2014/main" id="{B2A90EA3-682B-40FA-9F26-AF68FA24999D}"/>
                </a:ext>
              </a:extLst>
            </p:cNvPr>
            <p:cNvGrpSpPr/>
            <p:nvPr/>
          </p:nvGrpSpPr>
          <p:grpSpPr>
            <a:xfrm>
              <a:off x="4956701" y="854136"/>
              <a:ext cx="141750" cy="163823"/>
              <a:chOff x="4956701" y="854136"/>
              <a:chExt cx="141750" cy="163823"/>
            </a:xfrm>
            <a:solidFill>
              <a:schemeClr val="accent1"/>
            </a:solidFill>
          </p:grpSpPr>
          <p:sp>
            <p:nvSpPr>
              <p:cNvPr id="457" name="Freeform: Shape 456">
                <a:extLst>
                  <a:ext uri="{FF2B5EF4-FFF2-40B4-BE49-F238E27FC236}">
                    <a16:creationId xmlns:a16="http://schemas.microsoft.com/office/drawing/2014/main" id="{623A17C8-E5E1-4F8D-9CA0-5E2616F33BE7}"/>
                  </a:ext>
                  <a:ext uri="{C183D7F6-B498-43B3-948B-1728B52AA6E4}">
                    <adec:decorative xmlns:adec="http://schemas.microsoft.com/office/drawing/2017/decorative" val="1"/>
                  </a:ext>
                </a:extLst>
              </p:cNvPr>
              <p:cNvSpPr/>
              <p:nvPr/>
            </p:nvSpPr>
            <p:spPr>
              <a:xfrm>
                <a:off x="4956701" y="854136"/>
                <a:ext cx="141750" cy="81979"/>
              </a:xfrm>
              <a:custGeom>
                <a:avLst/>
                <a:gdLst>
                  <a:gd name="connsiteX0" fmla="*/ 0 w 141750"/>
                  <a:gd name="connsiteY0" fmla="*/ 41066 h 81979"/>
                  <a:gd name="connsiteX1" fmla="*/ 71042 w 141750"/>
                  <a:gd name="connsiteY1" fmla="*/ 0 h 81979"/>
                  <a:gd name="connsiteX2" fmla="*/ 141750 w 141750"/>
                  <a:gd name="connsiteY2" fmla="*/ 41066 h 81979"/>
                  <a:gd name="connsiteX3" fmla="*/ 70875 w 141750"/>
                  <a:gd name="connsiteY3" fmla="*/ 81980 h 81979"/>
                </a:gdLst>
                <a:ahLst/>
                <a:cxnLst>
                  <a:cxn ang="0">
                    <a:pos x="connsiteX0" y="connsiteY0"/>
                  </a:cxn>
                  <a:cxn ang="0">
                    <a:pos x="connsiteX1" y="connsiteY1"/>
                  </a:cxn>
                  <a:cxn ang="0">
                    <a:pos x="connsiteX2" y="connsiteY2"/>
                  </a:cxn>
                  <a:cxn ang="0">
                    <a:pos x="connsiteX3" y="connsiteY3"/>
                  </a:cxn>
                </a:cxnLst>
                <a:rect l="l" t="t" r="r" b="b"/>
                <a:pathLst>
                  <a:path w="141750" h="81979">
                    <a:moveTo>
                      <a:pt x="0" y="41066"/>
                    </a:moveTo>
                    <a:lnTo>
                      <a:pt x="71042" y="0"/>
                    </a:lnTo>
                    <a:lnTo>
                      <a:pt x="141750" y="41066"/>
                    </a:lnTo>
                    <a:lnTo>
                      <a:pt x="70875" y="81980"/>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4CEE730A-D1D7-410E-A42B-BF43ED8D8A9F}"/>
                  </a:ext>
                  <a:ext uri="{C183D7F6-B498-43B3-948B-1728B52AA6E4}">
                    <adec:decorative xmlns:adec="http://schemas.microsoft.com/office/drawing/2017/decorative" val="1"/>
                  </a:ext>
                </a:extLst>
              </p:cNvPr>
              <p:cNvSpPr/>
              <p:nvPr/>
            </p:nvSpPr>
            <p:spPr>
              <a:xfrm>
                <a:off x="4956701" y="895202"/>
                <a:ext cx="70875" cy="122757"/>
              </a:xfrm>
              <a:custGeom>
                <a:avLst/>
                <a:gdLst>
                  <a:gd name="connsiteX0" fmla="*/ 0 w 70875"/>
                  <a:gd name="connsiteY0" fmla="*/ 0 h 122757"/>
                  <a:gd name="connsiteX1" fmla="*/ 0 w 70875"/>
                  <a:gd name="connsiteY1" fmla="*/ 81836 h 122757"/>
                  <a:gd name="connsiteX2" fmla="*/ 70875 w 70875"/>
                  <a:gd name="connsiteY2" fmla="*/ 122757 h 122757"/>
                  <a:gd name="connsiteX3" fmla="*/ 70875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0"/>
                    </a:moveTo>
                    <a:lnTo>
                      <a:pt x="0" y="81836"/>
                    </a:lnTo>
                    <a:lnTo>
                      <a:pt x="70875" y="122757"/>
                    </a:lnTo>
                    <a:lnTo>
                      <a:pt x="70875" y="40914"/>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D185E29D-A125-48C0-9D71-39E101E68DFF}"/>
                  </a:ext>
                  <a:ext uri="{C183D7F6-B498-43B3-948B-1728B52AA6E4}">
                    <adec:decorative xmlns:adec="http://schemas.microsoft.com/office/drawing/2017/decorative" val="1"/>
                  </a:ext>
                </a:extLst>
              </p:cNvPr>
              <p:cNvSpPr/>
              <p:nvPr/>
            </p:nvSpPr>
            <p:spPr>
              <a:xfrm>
                <a:off x="5027577" y="895202"/>
                <a:ext cx="70875" cy="122757"/>
              </a:xfrm>
              <a:custGeom>
                <a:avLst/>
                <a:gdLst>
                  <a:gd name="connsiteX0" fmla="*/ 0 w 70875"/>
                  <a:gd name="connsiteY0" fmla="*/ 122757 h 122757"/>
                  <a:gd name="connsiteX1" fmla="*/ 70875 w 70875"/>
                  <a:gd name="connsiteY1" fmla="*/ 81836 h 122757"/>
                  <a:gd name="connsiteX2" fmla="*/ 70875 w 70875"/>
                  <a:gd name="connsiteY2" fmla="*/ 0 h 122757"/>
                  <a:gd name="connsiteX3" fmla="*/ 0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122757"/>
                    </a:moveTo>
                    <a:lnTo>
                      <a:pt x="70875" y="81836"/>
                    </a:lnTo>
                    <a:lnTo>
                      <a:pt x="70875" y="0"/>
                    </a:lnTo>
                    <a:lnTo>
                      <a:pt x="0" y="40914"/>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9" name="Graphic 264">
              <a:extLst>
                <a:ext uri="{FF2B5EF4-FFF2-40B4-BE49-F238E27FC236}">
                  <a16:creationId xmlns:a16="http://schemas.microsoft.com/office/drawing/2014/main" id="{4ED21DCA-8085-45CB-BB59-00D1D951F858}"/>
                </a:ext>
              </a:extLst>
            </p:cNvPr>
            <p:cNvGrpSpPr/>
            <p:nvPr/>
          </p:nvGrpSpPr>
          <p:grpSpPr>
            <a:xfrm>
              <a:off x="5096776" y="856844"/>
              <a:ext cx="133421" cy="154197"/>
              <a:chOff x="5096776" y="856844"/>
              <a:chExt cx="133421" cy="154197"/>
            </a:xfrm>
            <a:solidFill>
              <a:schemeClr val="accent1"/>
            </a:solidFill>
          </p:grpSpPr>
          <p:sp>
            <p:nvSpPr>
              <p:cNvPr id="454" name="Freeform: Shape 453">
                <a:extLst>
                  <a:ext uri="{FF2B5EF4-FFF2-40B4-BE49-F238E27FC236}">
                    <a16:creationId xmlns:a16="http://schemas.microsoft.com/office/drawing/2014/main" id="{DDDAFC38-CB71-491F-85AA-F9425FF004ED}"/>
                  </a:ext>
                  <a:ext uri="{C183D7F6-B498-43B3-948B-1728B52AA6E4}">
                    <adec:decorative xmlns:adec="http://schemas.microsoft.com/office/drawing/2017/decorative" val="1"/>
                  </a:ext>
                </a:extLst>
              </p:cNvPr>
              <p:cNvSpPr/>
              <p:nvPr/>
            </p:nvSpPr>
            <p:spPr>
              <a:xfrm>
                <a:off x="5096776" y="856844"/>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373E08E2-15C0-4BCA-BD09-F335B390AE20}"/>
                  </a:ext>
                  <a:ext uri="{C183D7F6-B498-43B3-948B-1728B52AA6E4}">
                    <adec:decorative xmlns:adec="http://schemas.microsoft.com/office/drawing/2017/decorative" val="1"/>
                  </a:ext>
                </a:extLst>
              </p:cNvPr>
              <p:cNvSpPr/>
              <p:nvPr/>
            </p:nvSpPr>
            <p:spPr>
              <a:xfrm>
                <a:off x="5096776" y="89549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ABAD1962-4317-4EDA-A86E-100EBF1B87C4}"/>
                  </a:ext>
                  <a:ext uri="{C183D7F6-B498-43B3-948B-1728B52AA6E4}">
                    <adec:decorative xmlns:adec="http://schemas.microsoft.com/office/drawing/2017/decorative" val="1"/>
                  </a:ext>
                </a:extLst>
              </p:cNvPr>
              <p:cNvSpPr/>
              <p:nvPr/>
            </p:nvSpPr>
            <p:spPr>
              <a:xfrm>
                <a:off x="5163487" y="8954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0" name="Graphic 264">
              <a:extLst>
                <a:ext uri="{FF2B5EF4-FFF2-40B4-BE49-F238E27FC236}">
                  <a16:creationId xmlns:a16="http://schemas.microsoft.com/office/drawing/2014/main" id="{5E6D915C-52FD-441C-9556-4C8DF83B6ECA}"/>
                </a:ext>
              </a:extLst>
            </p:cNvPr>
            <p:cNvGrpSpPr/>
            <p:nvPr/>
          </p:nvGrpSpPr>
          <p:grpSpPr>
            <a:xfrm>
              <a:off x="5163487" y="741232"/>
              <a:ext cx="133421" cy="154197"/>
              <a:chOff x="5163487" y="741232"/>
              <a:chExt cx="133421" cy="154197"/>
            </a:xfrm>
            <a:solidFill>
              <a:schemeClr val="accent1"/>
            </a:solidFill>
          </p:grpSpPr>
          <p:sp>
            <p:nvSpPr>
              <p:cNvPr id="451" name="Freeform: Shape 450">
                <a:extLst>
                  <a:ext uri="{FF2B5EF4-FFF2-40B4-BE49-F238E27FC236}">
                    <a16:creationId xmlns:a16="http://schemas.microsoft.com/office/drawing/2014/main" id="{1EBC2959-EFEB-40D4-AE80-6D288F2BD7F2}"/>
                  </a:ext>
                  <a:ext uri="{C183D7F6-B498-43B3-948B-1728B52AA6E4}">
                    <adec:decorative xmlns:adec="http://schemas.microsoft.com/office/drawing/2017/decorative" val="1"/>
                  </a:ext>
                </a:extLst>
              </p:cNvPr>
              <p:cNvSpPr/>
              <p:nvPr/>
            </p:nvSpPr>
            <p:spPr>
              <a:xfrm>
                <a:off x="5163487" y="741232"/>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E3E50141-9325-42EB-AC6C-DBC6195636B2}"/>
                  </a:ext>
                  <a:ext uri="{C183D7F6-B498-43B3-948B-1728B52AA6E4}">
                    <adec:decorative xmlns:adec="http://schemas.microsoft.com/office/drawing/2017/decorative" val="1"/>
                  </a:ext>
                </a:extLst>
              </p:cNvPr>
              <p:cNvSpPr/>
              <p:nvPr/>
            </p:nvSpPr>
            <p:spPr>
              <a:xfrm>
                <a:off x="5163487" y="779886"/>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484F7E84-C82A-481C-BAFE-A79A7CD438AA}"/>
                  </a:ext>
                  <a:ext uri="{C183D7F6-B498-43B3-948B-1728B52AA6E4}">
                    <adec:decorative xmlns:adec="http://schemas.microsoft.com/office/drawing/2017/decorative" val="1"/>
                  </a:ext>
                </a:extLst>
              </p:cNvPr>
              <p:cNvSpPr/>
              <p:nvPr/>
            </p:nvSpPr>
            <p:spPr>
              <a:xfrm>
                <a:off x="5230197" y="779886"/>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1" name="Graphic 264">
              <a:extLst>
                <a:ext uri="{FF2B5EF4-FFF2-40B4-BE49-F238E27FC236}">
                  <a16:creationId xmlns:a16="http://schemas.microsoft.com/office/drawing/2014/main" id="{A84D0F6F-A20F-4C64-BF1F-BE7C76DFDAB0}"/>
                </a:ext>
              </a:extLst>
            </p:cNvPr>
            <p:cNvGrpSpPr/>
            <p:nvPr/>
          </p:nvGrpSpPr>
          <p:grpSpPr>
            <a:xfrm>
              <a:off x="4678510" y="368288"/>
              <a:ext cx="133421" cy="154197"/>
              <a:chOff x="4678510" y="368288"/>
              <a:chExt cx="133421" cy="154197"/>
            </a:xfrm>
            <a:solidFill>
              <a:schemeClr val="accent1"/>
            </a:solidFill>
          </p:grpSpPr>
          <p:sp>
            <p:nvSpPr>
              <p:cNvPr id="448" name="Freeform: Shape 447">
                <a:extLst>
                  <a:ext uri="{FF2B5EF4-FFF2-40B4-BE49-F238E27FC236}">
                    <a16:creationId xmlns:a16="http://schemas.microsoft.com/office/drawing/2014/main" id="{2C5B45F9-4461-47E3-8F7F-9B88C86B1E50}"/>
                  </a:ext>
                  <a:ext uri="{C183D7F6-B498-43B3-948B-1728B52AA6E4}">
                    <adec:decorative xmlns:adec="http://schemas.microsoft.com/office/drawing/2017/decorative" val="1"/>
                  </a:ext>
                </a:extLst>
              </p:cNvPr>
              <p:cNvSpPr/>
              <p:nvPr/>
            </p:nvSpPr>
            <p:spPr>
              <a:xfrm>
                <a:off x="4678510" y="368288"/>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D658574B-9552-479E-93F2-33EEC2B8D265}"/>
                  </a:ext>
                  <a:ext uri="{C183D7F6-B498-43B3-948B-1728B52AA6E4}">
                    <adec:decorative xmlns:adec="http://schemas.microsoft.com/office/drawing/2017/decorative" val="1"/>
                  </a:ext>
                </a:extLst>
              </p:cNvPr>
              <p:cNvSpPr/>
              <p:nvPr/>
            </p:nvSpPr>
            <p:spPr>
              <a:xfrm>
                <a:off x="4678510" y="406941"/>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90A0A74C-F16A-45F2-BD24-30ECC581AECC}"/>
                  </a:ext>
                  <a:ext uri="{C183D7F6-B498-43B3-948B-1728B52AA6E4}">
                    <adec:decorative xmlns:adec="http://schemas.microsoft.com/office/drawing/2017/decorative" val="1"/>
                  </a:ext>
                </a:extLst>
              </p:cNvPr>
              <p:cNvSpPr/>
              <p:nvPr/>
            </p:nvSpPr>
            <p:spPr>
              <a:xfrm>
                <a:off x="4745221" y="406941"/>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2" name="Graphic 264">
              <a:extLst>
                <a:ext uri="{FF2B5EF4-FFF2-40B4-BE49-F238E27FC236}">
                  <a16:creationId xmlns:a16="http://schemas.microsoft.com/office/drawing/2014/main" id="{7620A5DD-A76F-46FB-86E8-4183B35F363A}"/>
                </a:ext>
              </a:extLst>
            </p:cNvPr>
            <p:cNvGrpSpPr/>
            <p:nvPr/>
          </p:nvGrpSpPr>
          <p:grpSpPr>
            <a:xfrm>
              <a:off x="4916500" y="538330"/>
              <a:ext cx="133421" cy="154197"/>
              <a:chOff x="4916500" y="538330"/>
              <a:chExt cx="133421" cy="154197"/>
            </a:xfrm>
            <a:solidFill>
              <a:schemeClr val="accent1"/>
            </a:solidFill>
          </p:grpSpPr>
          <p:sp>
            <p:nvSpPr>
              <p:cNvPr id="445" name="Freeform: Shape 444">
                <a:extLst>
                  <a:ext uri="{FF2B5EF4-FFF2-40B4-BE49-F238E27FC236}">
                    <a16:creationId xmlns:a16="http://schemas.microsoft.com/office/drawing/2014/main" id="{7BC4C8A1-7D77-4D30-A99D-545555176376}"/>
                  </a:ext>
                  <a:ext uri="{C183D7F6-B498-43B3-948B-1728B52AA6E4}">
                    <adec:decorative xmlns:adec="http://schemas.microsoft.com/office/drawing/2017/decorative" val="1"/>
                  </a:ext>
                </a:extLst>
              </p:cNvPr>
              <p:cNvSpPr/>
              <p:nvPr/>
            </p:nvSpPr>
            <p:spPr>
              <a:xfrm>
                <a:off x="4916500" y="538330"/>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B5055300-165B-449F-A642-51CDED2346A7}"/>
                  </a:ext>
                  <a:ext uri="{C183D7F6-B498-43B3-948B-1728B52AA6E4}">
                    <adec:decorative xmlns:adec="http://schemas.microsoft.com/office/drawing/2017/decorative" val="1"/>
                  </a:ext>
                </a:extLst>
              </p:cNvPr>
              <p:cNvSpPr/>
              <p:nvPr/>
            </p:nvSpPr>
            <p:spPr>
              <a:xfrm>
                <a:off x="4916500" y="576984"/>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BB98BA1-476F-4C85-8653-0465CF15C9A1}"/>
                  </a:ext>
                  <a:ext uri="{C183D7F6-B498-43B3-948B-1728B52AA6E4}">
                    <adec:decorative xmlns:adec="http://schemas.microsoft.com/office/drawing/2017/decorative" val="1"/>
                  </a:ext>
                </a:extLst>
              </p:cNvPr>
              <p:cNvSpPr/>
              <p:nvPr/>
            </p:nvSpPr>
            <p:spPr>
              <a:xfrm>
                <a:off x="4983211" y="576984"/>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3" name="Graphic 264">
              <a:extLst>
                <a:ext uri="{FF2B5EF4-FFF2-40B4-BE49-F238E27FC236}">
                  <a16:creationId xmlns:a16="http://schemas.microsoft.com/office/drawing/2014/main" id="{5806CCA5-435C-4A38-BE97-0644E20D909D}"/>
                </a:ext>
              </a:extLst>
            </p:cNvPr>
            <p:cNvGrpSpPr/>
            <p:nvPr/>
          </p:nvGrpSpPr>
          <p:grpSpPr>
            <a:xfrm>
              <a:off x="4541030" y="692831"/>
              <a:ext cx="133421" cy="154197"/>
              <a:chOff x="4541030" y="692831"/>
              <a:chExt cx="133421" cy="154197"/>
            </a:xfrm>
            <a:solidFill>
              <a:schemeClr val="accent1"/>
            </a:solidFill>
          </p:grpSpPr>
          <p:sp>
            <p:nvSpPr>
              <p:cNvPr id="442" name="Freeform: Shape 441">
                <a:extLst>
                  <a:ext uri="{FF2B5EF4-FFF2-40B4-BE49-F238E27FC236}">
                    <a16:creationId xmlns:a16="http://schemas.microsoft.com/office/drawing/2014/main" id="{F83C346E-0AEE-4AE6-B2EB-44BC5F4AEDB5}"/>
                  </a:ext>
                  <a:ext uri="{C183D7F6-B498-43B3-948B-1728B52AA6E4}">
                    <adec:decorative xmlns:adec="http://schemas.microsoft.com/office/drawing/2017/decorative" val="1"/>
                  </a:ext>
                </a:extLst>
              </p:cNvPr>
              <p:cNvSpPr/>
              <p:nvPr/>
            </p:nvSpPr>
            <p:spPr>
              <a:xfrm>
                <a:off x="4541030" y="692831"/>
                <a:ext cx="133421" cy="77163"/>
              </a:xfrm>
              <a:custGeom>
                <a:avLst/>
                <a:gdLst>
                  <a:gd name="connsiteX0" fmla="*/ 0 w 133421"/>
                  <a:gd name="connsiteY0" fmla="*/ 38646 h 77163"/>
                  <a:gd name="connsiteX1" fmla="*/ 66870 w 133421"/>
                  <a:gd name="connsiteY1" fmla="*/ 0 h 77163"/>
                  <a:gd name="connsiteX2" fmla="*/ 133422 w 133421"/>
                  <a:gd name="connsiteY2" fmla="*/ 38646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46"/>
                    </a:moveTo>
                    <a:lnTo>
                      <a:pt x="66870" y="0"/>
                    </a:lnTo>
                    <a:lnTo>
                      <a:pt x="133422" y="38646"/>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036DFADC-ED9F-4768-93A4-37631A1AC8AC}"/>
                  </a:ext>
                  <a:ext uri="{C183D7F6-B498-43B3-948B-1728B52AA6E4}">
                    <adec:decorative xmlns:adec="http://schemas.microsoft.com/office/drawing/2017/decorative" val="1"/>
                  </a:ext>
                </a:extLst>
              </p:cNvPr>
              <p:cNvSpPr/>
              <p:nvPr/>
            </p:nvSpPr>
            <p:spPr>
              <a:xfrm>
                <a:off x="4541030" y="731478"/>
                <a:ext cx="66710" cy="115551"/>
              </a:xfrm>
              <a:custGeom>
                <a:avLst/>
                <a:gdLst>
                  <a:gd name="connsiteX0" fmla="*/ 0 w 66710"/>
                  <a:gd name="connsiteY0" fmla="*/ 0 h 115551"/>
                  <a:gd name="connsiteX1" fmla="*/ 0 w 66710"/>
                  <a:gd name="connsiteY1" fmla="*/ 77034 h 115551"/>
                  <a:gd name="connsiteX2" fmla="*/ 66711 w 66710"/>
                  <a:gd name="connsiteY2" fmla="*/ 115551 h 115551"/>
                  <a:gd name="connsiteX3" fmla="*/ 66711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0"/>
                    </a:moveTo>
                    <a:lnTo>
                      <a:pt x="0" y="77034"/>
                    </a:lnTo>
                    <a:lnTo>
                      <a:pt x="66711" y="115551"/>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EC7C62AF-AC7E-47A3-BB40-BDC182FB8723}"/>
                  </a:ext>
                  <a:ext uri="{C183D7F6-B498-43B3-948B-1728B52AA6E4}">
                    <adec:decorative xmlns:adec="http://schemas.microsoft.com/office/drawing/2017/decorative" val="1"/>
                  </a:ext>
                </a:extLst>
              </p:cNvPr>
              <p:cNvSpPr/>
              <p:nvPr/>
            </p:nvSpPr>
            <p:spPr>
              <a:xfrm>
                <a:off x="4607741" y="731478"/>
                <a:ext cx="66710" cy="115551"/>
              </a:xfrm>
              <a:custGeom>
                <a:avLst/>
                <a:gdLst>
                  <a:gd name="connsiteX0" fmla="*/ 0 w 66710"/>
                  <a:gd name="connsiteY0" fmla="*/ 115551 h 115551"/>
                  <a:gd name="connsiteX1" fmla="*/ 66711 w 66710"/>
                  <a:gd name="connsiteY1" fmla="*/ 77034 h 115551"/>
                  <a:gd name="connsiteX2" fmla="*/ 66711 w 66710"/>
                  <a:gd name="connsiteY2" fmla="*/ 0 h 115551"/>
                  <a:gd name="connsiteX3" fmla="*/ 0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115551"/>
                    </a:moveTo>
                    <a:lnTo>
                      <a:pt x="66711" y="77034"/>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4" name="Graphic 264">
              <a:extLst>
                <a:ext uri="{FF2B5EF4-FFF2-40B4-BE49-F238E27FC236}">
                  <a16:creationId xmlns:a16="http://schemas.microsoft.com/office/drawing/2014/main" id="{0B104100-27DB-4843-B1B6-ADF29966A2A5}"/>
                </a:ext>
              </a:extLst>
            </p:cNvPr>
            <p:cNvGrpSpPr/>
            <p:nvPr/>
          </p:nvGrpSpPr>
          <p:grpSpPr>
            <a:xfrm>
              <a:off x="4474327" y="576544"/>
              <a:ext cx="133414" cy="154197"/>
              <a:chOff x="4474327" y="576544"/>
              <a:chExt cx="133414" cy="154197"/>
            </a:xfrm>
            <a:solidFill>
              <a:schemeClr val="accent1"/>
            </a:solidFill>
          </p:grpSpPr>
          <p:sp>
            <p:nvSpPr>
              <p:cNvPr id="439" name="Freeform: Shape 438">
                <a:extLst>
                  <a:ext uri="{FF2B5EF4-FFF2-40B4-BE49-F238E27FC236}">
                    <a16:creationId xmlns:a16="http://schemas.microsoft.com/office/drawing/2014/main" id="{4B25A578-FA02-466A-A7FA-9624263471CA}"/>
                  </a:ext>
                  <a:ext uri="{C183D7F6-B498-43B3-948B-1728B52AA6E4}">
                    <adec:decorative xmlns:adec="http://schemas.microsoft.com/office/drawing/2017/decorative" val="1"/>
                  </a:ext>
                </a:extLst>
              </p:cNvPr>
              <p:cNvSpPr/>
              <p:nvPr/>
            </p:nvSpPr>
            <p:spPr>
              <a:xfrm>
                <a:off x="4474327" y="576544"/>
                <a:ext cx="133414" cy="77170"/>
              </a:xfrm>
              <a:custGeom>
                <a:avLst/>
                <a:gdLst>
                  <a:gd name="connsiteX0" fmla="*/ 0 w 133414"/>
                  <a:gd name="connsiteY0" fmla="*/ 38654 h 77170"/>
                  <a:gd name="connsiteX1" fmla="*/ 66863 w 133414"/>
                  <a:gd name="connsiteY1" fmla="*/ 0 h 77170"/>
                  <a:gd name="connsiteX2" fmla="*/ 133414 w 133414"/>
                  <a:gd name="connsiteY2" fmla="*/ 38654 h 77170"/>
                  <a:gd name="connsiteX3" fmla="*/ 66703 w 133414"/>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14" h="77170">
                    <a:moveTo>
                      <a:pt x="0" y="38654"/>
                    </a:moveTo>
                    <a:lnTo>
                      <a:pt x="66863" y="0"/>
                    </a:lnTo>
                    <a:lnTo>
                      <a:pt x="133414" y="38654"/>
                    </a:lnTo>
                    <a:lnTo>
                      <a:pt x="66703"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94AB5089-FFC4-4E71-BE43-B7E68C56260B}"/>
                  </a:ext>
                  <a:ext uri="{C183D7F6-B498-43B3-948B-1728B52AA6E4}">
                    <adec:decorative xmlns:adec="http://schemas.microsoft.com/office/drawing/2017/decorative" val="1"/>
                  </a:ext>
                </a:extLst>
              </p:cNvPr>
              <p:cNvSpPr/>
              <p:nvPr/>
            </p:nvSpPr>
            <p:spPr>
              <a:xfrm>
                <a:off x="4474327" y="615198"/>
                <a:ext cx="66703" cy="115543"/>
              </a:xfrm>
              <a:custGeom>
                <a:avLst/>
                <a:gdLst>
                  <a:gd name="connsiteX0" fmla="*/ 0 w 66703"/>
                  <a:gd name="connsiteY0" fmla="*/ 0 h 115543"/>
                  <a:gd name="connsiteX1" fmla="*/ 0 w 66703"/>
                  <a:gd name="connsiteY1" fmla="*/ 77027 h 115543"/>
                  <a:gd name="connsiteX2" fmla="*/ 66703 w 66703"/>
                  <a:gd name="connsiteY2" fmla="*/ 115544 h 115543"/>
                  <a:gd name="connsiteX3" fmla="*/ 66703 w 66703"/>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03" h="115543">
                    <a:moveTo>
                      <a:pt x="0" y="0"/>
                    </a:moveTo>
                    <a:lnTo>
                      <a:pt x="0" y="77027"/>
                    </a:lnTo>
                    <a:lnTo>
                      <a:pt x="66703" y="115544"/>
                    </a:lnTo>
                    <a:lnTo>
                      <a:pt x="66703"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5993198F-D735-4398-9E07-2059D1F74DF4}"/>
                  </a:ext>
                  <a:ext uri="{C183D7F6-B498-43B3-948B-1728B52AA6E4}">
                    <adec:decorative xmlns:adec="http://schemas.microsoft.com/office/drawing/2017/decorative" val="1"/>
                  </a:ext>
                </a:extLst>
              </p:cNvPr>
              <p:cNvSpPr/>
              <p:nvPr/>
            </p:nvSpPr>
            <p:spPr>
              <a:xfrm>
                <a:off x="4541030" y="6151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5" name="Graphic 264">
              <a:extLst>
                <a:ext uri="{FF2B5EF4-FFF2-40B4-BE49-F238E27FC236}">
                  <a16:creationId xmlns:a16="http://schemas.microsoft.com/office/drawing/2014/main" id="{93277E39-A7F5-4177-8EF0-26C03945FC01}"/>
                </a:ext>
              </a:extLst>
            </p:cNvPr>
            <p:cNvGrpSpPr/>
            <p:nvPr/>
          </p:nvGrpSpPr>
          <p:grpSpPr>
            <a:xfrm>
              <a:off x="4983120" y="423295"/>
              <a:ext cx="133421" cy="154197"/>
              <a:chOff x="4983120" y="423295"/>
              <a:chExt cx="133421" cy="154197"/>
            </a:xfrm>
            <a:solidFill>
              <a:schemeClr val="accent1"/>
            </a:solidFill>
          </p:grpSpPr>
          <p:sp>
            <p:nvSpPr>
              <p:cNvPr id="436" name="Freeform: Shape 435">
                <a:extLst>
                  <a:ext uri="{FF2B5EF4-FFF2-40B4-BE49-F238E27FC236}">
                    <a16:creationId xmlns:a16="http://schemas.microsoft.com/office/drawing/2014/main" id="{AB7881FC-1E5F-40CC-898F-03546A10BE48}"/>
                  </a:ext>
                  <a:ext uri="{C183D7F6-B498-43B3-948B-1728B52AA6E4}">
                    <adec:decorative xmlns:adec="http://schemas.microsoft.com/office/drawing/2017/decorative" val="1"/>
                  </a:ext>
                </a:extLst>
              </p:cNvPr>
              <p:cNvSpPr/>
              <p:nvPr/>
            </p:nvSpPr>
            <p:spPr>
              <a:xfrm>
                <a:off x="4983120" y="423295"/>
                <a:ext cx="133421" cy="77170"/>
              </a:xfrm>
              <a:custGeom>
                <a:avLst/>
                <a:gdLst>
                  <a:gd name="connsiteX0" fmla="*/ 0 w 133421"/>
                  <a:gd name="connsiteY0" fmla="*/ 38654 h 77170"/>
                  <a:gd name="connsiteX1" fmla="*/ 66863 w 133421"/>
                  <a:gd name="connsiteY1" fmla="*/ 0 h 77170"/>
                  <a:gd name="connsiteX2" fmla="*/ 133422 w 133421"/>
                  <a:gd name="connsiteY2" fmla="*/ 38654 h 77170"/>
                  <a:gd name="connsiteX3" fmla="*/ 66711 w 133421"/>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21" h="77170">
                    <a:moveTo>
                      <a:pt x="0" y="38654"/>
                    </a:moveTo>
                    <a:lnTo>
                      <a:pt x="66863" y="0"/>
                    </a:lnTo>
                    <a:lnTo>
                      <a:pt x="133422" y="38654"/>
                    </a:lnTo>
                    <a:lnTo>
                      <a:pt x="66711"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32B4E619-2F4B-416F-A8BA-1216C98E022D}"/>
                  </a:ext>
                  <a:ext uri="{C183D7F6-B498-43B3-948B-1728B52AA6E4}">
                    <adec:decorative xmlns:adec="http://schemas.microsoft.com/office/drawing/2017/decorative" val="1"/>
                  </a:ext>
                </a:extLst>
              </p:cNvPr>
              <p:cNvSpPr/>
              <p:nvPr/>
            </p:nvSpPr>
            <p:spPr>
              <a:xfrm>
                <a:off x="4983120" y="46194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C590C16E-5BBB-47F6-9A25-B4276AFA1FD2}"/>
                  </a:ext>
                  <a:ext uri="{C183D7F6-B498-43B3-948B-1728B52AA6E4}">
                    <adec:decorative xmlns:adec="http://schemas.microsoft.com/office/drawing/2017/decorative" val="1"/>
                  </a:ext>
                </a:extLst>
              </p:cNvPr>
              <p:cNvSpPr/>
              <p:nvPr/>
            </p:nvSpPr>
            <p:spPr>
              <a:xfrm>
                <a:off x="5049831" y="46194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75" name="Text Placeholder 8">
            <a:extLst>
              <a:ext uri="{FF2B5EF4-FFF2-40B4-BE49-F238E27FC236}">
                <a16:creationId xmlns:a16="http://schemas.microsoft.com/office/drawing/2014/main" id="{203550E1-7A61-42EC-A2E2-464E7945DE5A}"/>
              </a:ext>
              <a:ext uri="{C183D7F6-B498-43B3-948B-1728B52AA6E4}">
                <adec:decorative xmlns:adec="http://schemas.microsoft.com/office/drawing/2017/decorative" val="1"/>
              </a:ext>
            </a:extLst>
          </p:cNvPr>
          <p:cNvSpPr txBox="1">
            <a:spLocks/>
          </p:cNvSpPr>
          <p:nvPr/>
        </p:nvSpPr>
        <p:spPr>
          <a:xfrm>
            <a:off x="3161655" y="3027059"/>
            <a:ext cx="1215940" cy="4071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Building</a:t>
            </a:r>
          </a:p>
        </p:txBody>
      </p:sp>
      <p:grpSp>
        <p:nvGrpSpPr>
          <p:cNvPr id="476" name="Group 34">
            <a:extLst>
              <a:ext uri="{FF2B5EF4-FFF2-40B4-BE49-F238E27FC236}">
                <a16:creationId xmlns:a16="http://schemas.microsoft.com/office/drawing/2014/main" id="{E75D1E58-11C3-4C05-9F01-F12A7BFC47BC}"/>
              </a:ext>
              <a:ext uri="{C183D7F6-B498-43B3-948B-1728B52AA6E4}">
                <adec:decorative xmlns:adec="http://schemas.microsoft.com/office/drawing/2017/decorative" val="1"/>
              </a:ext>
            </a:extLst>
          </p:cNvPr>
          <p:cNvGrpSpPr>
            <a:grpSpLocks noChangeAspect="1"/>
          </p:cNvGrpSpPr>
          <p:nvPr/>
        </p:nvGrpSpPr>
        <p:grpSpPr bwMode="auto">
          <a:xfrm>
            <a:off x="5822181" y="2045965"/>
            <a:ext cx="660018" cy="761994"/>
            <a:chOff x="3410" y="761"/>
            <a:chExt cx="233" cy="269"/>
          </a:xfrm>
        </p:grpSpPr>
        <p:sp>
          <p:nvSpPr>
            <p:cNvPr id="477" name="AutoShape 33">
              <a:extLst>
                <a:ext uri="{FF2B5EF4-FFF2-40B4-BE49-F238E27FC236}">
                  <a16:creationId xmlns:a16="http://schemas.microsoft.com/office/drawing/2014/main" id="{F43082AD-6CB1-4C09-AE91-CA903567A85D}"/>
                </a:ext>
                <a:ext uri="{C183D7F6-B498-43B3-948B-1728B52AA6E4}">
                  <adec:decorative xmlns:adec="http://schemas.microsoft.com/office/drawing/2017/decorative" val="1"/>
                </a:ext>
              </a:extLst>
            </p:cNvPr>
            <p:cNvSpPr>
              <a:spLocks noChangeAspect="1" noChangeArrowheads="1" noTextEdit="1"/>
            </p:cNvSpPr>
            <p:nvPr/>
          </p:nvSpPr>
          <p:spPr bwMode="auto">
            <a:xfrm>
              <a:off x="3410" y="761"/>
              <a:ext cx="2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35">
              <a:extLst>
                <a:ext uri="{FF2B5EF4-FFF2-40B4-BE49-F238E27FC236}">
                  <a16:creationId xmlns:a16="http://schemas.microsoft.com/office/drawing/2014/main" id="{CB4F8AA9-DCD1-460F-9C7B-FBFC9497F8F3}"/>
                </a:ext>
                <a:ext uri="{C183D7F6-B498-43B3-948B-1728B52AA6E4}">
                  <adec:decorative xmlns:adec="http://schemas.microsoft.com/office/drawing/2017/decorative" val="1"/>
                </a:ext>
              </a:extLst>
            </p:cNvPr>
            <p:cNvSpPr>
              <a:spLocks/>
            </p:cNvSpPr>
            <p:nvPr/>
          </p:nvSpPr>
          <p:spPr bwMode="auto">
            <a:xfrm>
              <a:off x="3447" y="819"/>
              <a:ext cx="159" cy="150"/>
            </a:xfrm>
            <a:custGeom>
              <a:avLst/>
              <a:gdLst>
                <a:gd name="T0" fmla="*/ 133 w 159"/>
                <a:gd name="T1" fmla="*/ 44 h 150"/>
                <a:gd name="T2" fmla="*/ 132 w 159"/>
                <a:gd name="T3" fmla="*/ 44 h 150"/>
                <a:gd name="T4" fmla="*/ 132 w 159"/>
                <a:gd name="T5" fmla="*/ 15 h 150"/>
                <a:gd name="T6" fmla="*/ 106 w 159"/>
                <a:gd name="T7" fmla="*/ 0 h 150"/>
                <a:gd name="T8" fmla="*/ 80 w 159"/>
                <a:gd name="T9" fmla="*/ 15 h 150"/>
                <a:gd name="T10" fmla="*/ 80 w 159"/>
                <a:gd name="T11" fmla="*/ 15 h 150"/>
                <a:gd name="T12" fmla="*/ 53 w 159"/>
                <a:gd name="T13" fmla="*/ 0 h 150"/>
                <a:gd name="T14" fmla="*/ 27 w 159"/>
                <a:gd name="T15" fmla="*/ 15 h 150"/>
                <a:gd name="T16" fmla="*/ 27 w 159"/>
                <a:gd name="T17" fmla="*/ 44 h 150"/>
                <a:gd name="T18" fmla="*/ 26 w 159"/>
                <a:gd name="T19" fmla="*/ 44 h 150"/>
                <a:gd name="T20" fmla="*/ 0 w 159"/>
                <a:gd name="T21" fmla="*/ 59 h 150"/>
                <a:gd name="T22" fmla="*/ 0 w 159"/>
                <a:gd name="T23" fmla="*/ 90 h 150"/>
                <a:gd name="T24" fmla="*/ 26 w 159"/>
                <a:gd name="T25" fmla="*/ 104 h 150"/>
                <a:gd name="T26" fmla="*/ 27 w 159"/>
                <a:gd name="T27" fmla="*/ 134 h 150"/>
                <a:gd name="T28" fmla="*/ 53 w 159"/>
                <a:gd name="T29" fmla="*/ 150 h 150"/>
                <a:gd name="T30" fmla="*/ 80 w 159"/>
                <a:gd name="T31" fmla="*/ 134 h 150"/>
                <a:gd name="T32" fmla="*/ 80 w 159"/>
                <a:gd name="T33" fmla="*/ 134 h 150"/>
                <a:gd name="T34" fmla="*/ 106 w 159"/>
                <a:gd name="T35" fmla="*/ 150 h 150"/>
                <a:gd name="T36" fmla="*/ 132 w 159"/>
                <a:gd name="T37" fmla="*/ 134 h 150"/>
                <a:gd name="T38" fmla="*/ 132 w 159"/>
                <a:gd name="T39" fmla="*/ 104 h 150"/>
                <a:gd name="T40" fmla="*/ 133 w 159"/>
                <a:gd name="T41" fmla="*/ 104 h 150"/>
                <a:gd name="T42" fmla="*/ 159 w 159"/>
                <a:gd name="T43" fmla="*/ 90 h 150"/>
                <a:gd name="T44" fmla="*/ 159 w 159"/>
                <a:gd name="T45" fmla="*/ 59 h 150"/>
                <a:gd name="T46" fmla="*/ 133 w 159"/>
                <a:gd name="T47" fmla="*/ 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50">
                  <a:moveTo>
                    <a:pt x="133" y="44"/>
                  </a:moveTo>
                  <a:lnTo>
                    <a:pt x="132" y="44"/>
                  </a:lnTo>
                  <a:lnTo>
                    <a:pt x="132" y="15"/>
                  </a:lnTo>
                  <a:lnTo>
                    <a:pt x="106" y="0"/>
                  </a:lnTo>
                  <a:lnTo>
                    <a:pt x="80" y="15"/>
                  </a:lnTo>
                  <a:lnTo>
                    <a:pt x="80" y="15"/>
                  </a:lnTo>
                  <a:lnTo>
                    <a:pt x="53" y="0"/>
                  </a:lnTo>
                  <a:lnTo>
                    <a:pt x="27" y="15"/>
                  </a:lnTo>
                  <a:lnTo>
                    <a:pt x="27" y="44"/>
                  </a:lnTo>
                  <a:lnTo>
                    <a:pt x="26" y="44"/>
                  </a:lnTo>
                  <a:lnTo>
                    <a:pt x="0" y="59"/>
                  </a:lnTo>
                  <a:lnTo>
                    <a:pt x="0" y="90"/>
                  </a:lnTo>
                  <a:lnTo>
                    <a:pt x="26" y="104"/>
                  </a:lnTo>
                  <a:lnTo>
                    <a:pt x="27" y="134"/>
                  </a:lnTo>
                  <a:lnTo>
                    <a:pt x="53" y="150"/>
                  </a:lnTo>
                  <a:lnTo>
                    <a:pt x="80" y="134"/>
                  </a:lnTo>
                  <a:lnTo>
                    <a:pt x="80" y="134"/>
                  </a:lnTo>
                  <a:lnTo>
                    <a:pt x="106" y="150"/>
                  </a:lnTo>
                  <a:lnTo>
                    <a:pt x="132" y="134"/>
                  </a:lnTo>
                  <a:lnTo>
                    <a:pt x="132" y="104"/>
                  </a:lnTo>
                  <a:lnTo>
                    <a:pt x="133" y="104"/>
                  </a:lnTo>
                  <a:lnTo>
                    <a:pt x="159" y="90"/>
                  </a:lnTo>
                  <a:lnTo>
                    <a:pt x="159" y="59"/>
                  </a:lnTo>
                  <a:lnTo>
                    <a:pt x="133" y="4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36">
              <a:extLst>
                <a:ext uri="{FF2B5EF4-FFF2-40B4-BE49-F238E27FC236}">
                  <a16:creationId xmlns:a16="http://schemas.microsoft.com/office/drawing/2014/main" id="{09D661E0-54E1-4E41-8E64-F4882204E3F3}"/>
                </a:ext>
                <a:ext uri="{C183D7F6-B498-43B3-948B-1728B52AA6E4}">
                  <adec:decorative xmlns:adec="http://schemas.microsoft.com/office/drawing/2017/decorative" val="1"/>
                </a:ext>
              </a:extLst>
            </p:cNvPr>
            <p:cNvSpPr>
              <a:spLocks noEditPoints="1"/>
            </p:cNvSpPr>
            <p:nvPr/>
          </p:nvSpPr>
          <p:spPr bwMode="auto">
            <a:xfrm>
              <a:off x="3409" y="760"/>
              <a:ext cx="234" cy="270"/>
            </a:xfrm>
            <a:custGeom>
              <a:avLst/>
              <a:gdLst>
                <a:gd name="T0" fmla="*/ 118 w 234"/>
                <a:gd name="T1" fmla="*/ 0 h 270"/>
                <a:gd name="T2" fmla="*/ 0 w 234"/>
                <a:gd name="T3" fmla="*/ 67 h 270"/>
                <a:gd name="T4" fmla="*/ 0 w 234"/>
                <a:gd name="T5" fmla="*/ 202 h 270"/>
                <a:gd name="T6" fmla="*/ 118 w 234"/>
                <a:gd name="T7" fmla="*/ 270 h 270"/>
                <a:gd name="T8" fmla="*/ 234 w 234"/>
                <a:gd name="T9" fmla="*/ 202 h 270"/>
                <a:gd name="T10" fmla="*/ 234 w 234"/>
                <a:gd name="T11" fmla="*/ 67 h 270"/>
                <a:gd name="T12" fmla="*/ 118 w 234"/>
                <a:gd name="T13" fmla="*/ 0 h 270"/>
                <a:gd name="T14" fmla="*/ 122 w 234"/>
                <a:gd name="T15" fmla="*/ 19 h 270"/>
                <a:gd name="T16" fmla="*/ 215 w 234"/>
                <a:gd name="T17" fmla="*/ 73 h 270"/>
                <a:gd name="T18" fmla="*/ 122 w 234"/>
                <a:gd name="T19" fmla="*/ 128 h 270"/>
                <a:gd name="T20" fmla="*/ 122 w 234"/>
                <a:gd name="T21" fmla="*/ 19 h 270"/>
                <a:gd name="T22" fmla="*/ 115 w 234"/>
                <a:gd name="T23" fmla="*/ 129 h 270"/>
                <a:gd name="T24" fmla="*/ 19 w 234"/>
                <a:gd name="T25" fmla="*/ 73 h 270"/>
                <a:gd name="T26" fmla="*/ 115 w 234"/>
                <a:gd name="T27" fmla="*/ 18 h 270"/>
                <a:gd name="T28" fmla="*/ 115 w 234"/>
                <a:gd name="T29" fmla="*/ 129 h 270"/>
                <a:gd name="T30" fmla="*/ 110 w 234"/>
                <a:gd name="T31" fmla="*/ 134 h 270"/>
                <a:gd name="T32" fmla="*/ 14 w 234"/>
                <a:gd name="T33" fmla="*/ 192 h 270"/>
                <a:gd name="T34" fmla="*/ 14 w 234"/>
                <a:gd name="T35" fmla="*/ 78 h 270"/>
                <a:gd name="T36" fmla="*/ 110 w 234"/>
                <a:gd name="T37" fmla="*/ 134 h 270"/>
                <a:gd name="T38" fmla="*/ 115 w 234"/>
                <a:gd name="T39" fmla="*/ 141 h 270"/>
                <a:gd name="T40" fmla="*/ 115 w 234"/>
                <a:gd name="T41" fmla="*/ 252 h 270"/>
                <a:gd name="T42" fmla="*/ 19 w 234"/>
                <a:gd name="T43" fmla="*/ 197 h 270"/>
                <a:gd name="T44" fmla="*/ 115 w 234"/>
                <a:gd name="T45" fmla="*/ 141 h 270"/>
                <a:gd name="T46" fmla="*/ 122 w 234"/>
                <a:gd name="T47" fmla="*/ 142 h 270"/>
                <a:gd name="T48" fmla="*/ 216 w 234"/>
                <a:gd name="T49" fmla="*/ 197 h 270"/>
                <a:gd name="T50" fmla="*/ 122 w 234"/>
                <a:gd name="T51" fmla="*/ 251 h 270"/>
                <a:gd name="T52" fmla="*/ 122 w 234"/>
                <a:gd name="T53" fmla="*/ 142 h 270"/>
                <a:gd name="T54" fmla="*/ 125 w 234"/>
                <a:gd name="T55" fmla="*/ 134 h 270"/>
                <a:gd name="T56" fmla="*/ 220 w 234"/>
                <a:gd name="T57" fmla="*/ 78 h 270"/>
                <a:gd name="T58" fmla="*/ 220 w 234"/>
                <a:gd name="T59" fmla="*/ 192 h 270"/>
                <a:gd name="T60" fmla="*/ 125 w 234"/>
                <a:gd name="T61" fmla="*/ 13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70">
                  <a:moveTo>
                    <a:pt x="118" y="0"/>
                  </a:moveTo>
                  <a:lnTo>
                    <a:pt x="0" y="67"/>
                  </a:lnTo>
                  <a:lnTo>
                    <a:pt x="0" y="202"/>
                  </a:lnTo>
                  <a:lnTo>
                    <a:pt x="118" y="270"/>
                  </a:lnTo>
                  <a:lnTo>
                    <a:pt x="234" y="202"/>
                  </a:lnTo>
                  <a:lnTo>
                    <a:pt x="234" y="67"/>
                  </a:lnTo>
                  <a:lnTo>
                    <a:pt x="118" y="0"/>
                  </a:lnTo>
                  <a:close/>
                  <a:moveTo>
                    <a:pt x="122" y="19"/>
                  </a:moveTo>
                  <a:lnTo>
                    <a:pt x="215" y="73"/>
                  </a:lnTo>
                  <a:lnTo>
                    <a:pt x="122" y="128"/>
                  </a:lnTo>
                  <a:lnTo>
                    <a:pt x="122" y="19"/>
                  </a:lnTo>
                  <a:close/>
                  <a:moveTo>
                    <a:pt x="115" y="129"/>
                  </a:moveTo>
                  <a:lnTo>
                    <a:pt x="19" y="73"/>
                  </a:lnTo>
                  <a:lnTo>
                    <a:pt x="115" y="18"/>
                  </a:lnTo>
                  <a:lnTo>
                    <a:pt x="115" y="129"/>
                  </a:lnTo>
                  <a:close/>
                  <a:moveTo>
                    <a:pt x="110" y="134"/>
                  </a:moveTo>
                  <a:lnTo>
                    <a:pt x="14" y="192"/>
                  </a:lnTo>
                  <a:lnTo>
                    <a:pt x="14" y="78"/>
                  </a:lnTo>
                  <a:lnTo>
                    <a:pt x="110" y="134"/>
                  </a:lnTo>
                  <a:close/>
                  <a:moveTo>
                    <a:pt x="115" y="141"/>
                  </a:moveTo>
                  <a:lnTo>
                    <a:pt x="115" y="252"/>
                  </a:lnTo>
                  <a:lnTo>
                    <a:pt x="19" y="197"/>
                  </a:lnTo>
                  <a:lnTo>
                    <a:pt x="115" y="141"/>
                  </a:lnTo>
                  <a:close/>
                  <a:moveTo>
                    <a:pt x="122" y="142"/>
                  </a:moveTo>
                  <a:lnTo>
                    <a:pt x="216" y="197"/>
                  </a:lnTo>
                  <a:lnTo>
                    <a:pt x="122" y="251"/>
                  </a:lnTo>
                  <a:lnTo>
                    <a:pt x="122" y="142"/>
                  </a:lnTo>
                  <a:close/>
                  <a:moveTo>
                    <a:pt x="125" y="134"/>
                  </a:moveTo>
                  <a:lnTo>
                    <a:pt x="220" y="78"/>
                  </a:lnTo>
                  <a:lnTo>
                    <a:pt x="220" y="192"/>
                  </a:lnTo>
                  <a:lnTo>
                    <a:pt x="125" y="1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37">
              <a:extLst>
                <a:ext uri="{FF2B5EF4-FFF2-40B4-BE49-F238E27FC236}">
                  <a16:creationId xmlns:a16="http://schemas.microsoft.com/office/drawing/2014/main" id="{65CFAF87-D717-4331-BC68-5EF1B7101B80}"/>
                </a:ext>
                <a:ext uri="{C183D7F6-B498-43B3-948B-1728B52AA6E4}">
                  <adec:decorative xmlns:adec="http://schemas.microsoft.com/office/drawing/2017/decorative" val="1"/>
                </a:ext>
              </a:extLst>
            </p:cNvPr>
            <p:cNvSpPr>
              <a:spLocks/>
            </p:cNvSpPr>
            <p:nvPr/>
          </p:nvSpPr>
          <p:spPr bwMode="auto">
            <a:xfrm>
              <a:off x="3483" y="895"/>
              <a:ext cx="86" cy="51"/>
            </a:xfrm>
            <a:custGeom>
              <a:avLst/>
              <a:gdLst>
                <a:gd name="T0" fmla="*/ 0 w 86"/>
                <a:gd name="T1" fmla="*/ 25 h 51"/>
                <a:gd name="T2" fmla="*/ 44 w 86"/>
                <a:gd name="T3" fmla="*/ 0 h 51"/>
                <a:gd name="T4" fmla="*/ 86 w 86"/>
                <a:gd name="T5" fmla="*/ 25 h 51"/>
                <a:gd name="T6" fmla="*/ 44 w 86"/>
                <a:gd name="T7" fmla="*/ 51 h 51"/>
                <a:gd name="T8" fmla="*/ 0 w 86"/>
                <a:gd name="T9" fmla="*/ 25 h 51"/>
              </a:gdLst>
              <a:ahLst/>
              <a:cxnLst>
                <a:cxn ang="0">
                  <a:pos x="T0" y="T1"/>
                </a:cxn>
                <a:cxn ang="0">
                  <a:pos x="T2" y="T3"/>
                </a:cxn>
                <a:cxn ang="0">
                  <a:pos x="T4" y="T5"/>
                </a:cxn>
                <a:cxn ang="0">
                  <a:pos x="T6" y="T7"/>
                </a:cxn>
                <a:cxn ang="0">
                  <a:pos x="T8" y="T9"/>
                </a:cxn>
              </a:cxnLst>
              <a:rect l="0" t="0" r="r" b="b"/>
              <a:pathLst>
                <a:path w="86" h="51">
                  <a:moveTo>
                    <a:pt x="0" y="25"/>
                  </a:moveTo>
                  <a:lnTo>
                    <a:pt x="44" y="0"/>
                  </a:lnTo>
                  <a:lnTo>
                    <a:pt x="86" y="25"/>
                  </a:lnTo>
                  <a:lnTo>
                    <a:pt x="44" y="51"/>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38">
              <a:extLst>
                <a:ext uri="{FF2B5EF4-FFF2-40B4-BE49-F238E27FC236}">
                  <a16:creationId xmlns:a16="http://schemas.microsoft.com/office/drawing/2014/main" id="{BE66E325-59C8-4F06-A26A-3EC1608B15E1}"/>
                </a:ext>
                <a:ext uri="{C183D7F6-B498-43B3-948B-1728B52AA6E4}">
                  <adec:decorative xmlns:adec="http://schemas.microsoft.com/office/drawing/2017/decorative" val="1"/>
                </a:ext>
              </a:extLst>
            </p:cNvPr>
            <p:cNvSpPr>
              <a:spLocks noEditPoints="1"/>
            </p:cNvSpPr>
            <p:nvPr/>
          </p:nvSpPr>
          <p:spPr bwMode="auto">
            <a:xfrm>
              <a:off x="3476" y="891"/>
              <a:ext cx="100" cy="59"/>
            </a:xfrm>
            <a:custGeom>
              <a:avLst/>
              <a:gdLst>
                <a:gd name="T0" fmla="*/ 51 w 100"/>
                <a:gd name="T1" fmla="*/ 8 h 59"/>
                <a:gd name="T2" fmla="*/ 86 w 100"/>
                <a:gd name="T3" fmla="*/ 29 h 59"/>
                <a:gd name="T4" fmla="*/ 51 w 100"/>
                <a:gd name="T5" fmla="*/ 51 h 59"/>
                <a:gd name="T6" fmla="*/ 15 w 100"/>
                <a:gd name="T7" fmla="*/ 30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30"/>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39">
              <a:extLst>
                <a:ext uri="{FF2B5EF4-FFF2-40B4-BE49-F238E27FC236}">
                  <a16:creationId xmlns:a16="http://schemas.microsoft.com/office/drawing/2014/main" id="{6822E49A-06C8-43BF-8C82-7AD8BC1CF043}"/>
                </a:ext>
                <a:ext uri="{C183D7F6-B498-43B3-948B-1728B52AA6E4}">
                  <adec:decorative xmlns:adec="http://schemas.microsoft.com/office/drawing/2017/decorative" val="1"/>
                </a:ext>
              </a:extLst>
            </p:cNvPr>
            <p:cNvSpPr>
              <a:spLocks/>
            </p:cNvSpPr>
            <p:nvPr/>
          </p:nvSpPr>
          <p:spPr bwMode="auto">
            <a:xfrm>
              <a:off x="3483" y="870"/>
              <a:ext cx="86" cy="51"/>
            </a:xfrm>
            <a:custGeom>
              <a:avLst/>
              <a:gdLst>
                <a:gd name="T0" fmla="*/ 0 w 86"/>
                <a:gd name="T1" fmla="*/ 24 h 51"/>
                <a:gd name="T2" fmla="*/ 44 w 86"/>
                <a:gd name="T3" fmla="*/ 0 h 51"/>
                <a:gd name="T4" fmla="*/ 86 w 86"/>
                <a:gd name="T5" fmla="*/ 24 h 51"/>
                <a:gd name="T6" fmla="*/ 44 w 86"/>
                <a:gd name="T7" fmla="*/ 51 h 51"/>
                <a:gd name="T8" fmla="*/ 0 w 86"/>
                <a:gd name="T9" fmla="*/ 24 h 51"/>
              </a:gdLst>
              <a:ahLst/>
              <a:cxnLst>
                <a:cxn ang="0">
                  <a:pos x="T0" y="T1"/>
                </a:cxn>
                <a:cxn ang="0">
                  <a:pos x="T2" y="T3"/>
                </a:cxn>
                <a:cxn ang="0">
                  <a:pos x="T4" y="T5"/>
                </a:cxn>
                <a:cxn ang="0">
                  <a:pos x="T6" y="T7"/>
                </a:cxn>
                <a:cxn ang="0">
                  <a:pos x="T8" y="T9"/>
                </a:cxn>
              </a:cxnLst>
              <a:rect l="0" t="0" r="r" b="b"/>
              <a:pathLst>
                <a:path w="86" h="51">
                  <a:moveTo>
                    <a:pt x="0" y="24"/>
                  </a:moveTo>
                  <a:lnTo>
                    <a:pt x="44" y="0"/>
                  </a:lnTo>
                  <a:lnTo>
                    <a:pt x="86" y="24"/>
                  </a:lnTo>
                  <a:lnTo>
                    <a:pt x="44" y="5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40">
              <a:extLst>
                <a:ext uri="{FF2B5EF4-FFF2-40B4-BE49-F238E27FC236}">
                  <a16:creationId xmlns:a16="http://schemas.microsoft.com/office/drawing/2014/main" id="{4B2EBEE7-D8DF-418C-8DB3-3BEF4A25B537}"/>
                </a:ext>
                <a:ext uri="{C183D7F6-B498-43B3-948B-1728B52AA6E4}">
                  <adec:decorative xmlns:adec="http://schemas.microsoft.com/office/drawing/2017/decorative" val="1"/>
                </a:ext>
              </a:extLst>
            </p:cNvPr>
            <p:cNvSpPr>
              <a:spLocks noEditPoints="1"/>
            </p:cNvSpPr>
            <p:nvPr/>
          </p:nvSpPr>
          <p:spPr bwMode="auto">
            <a:xfrm>
              <a:off x="3476" y="866"/>
              <a:ext cx="100" cy="59"/>
            </a:xfrm>
            <a:custGeom>
              <a:avLst/>
              <a:gdLst>
                <a:gd name="T0" fmla="*/ 51 w 100"/>
                <a:gd name="T1" fmla="*/ 8 h 59"/>
                <a:gd name="T2" fmla="*/ 86 w 100"/>
                <a:gd name="T3" fmla="*/ 28 h 59"/>
                <a:gd name="T4" fmla="*/ 51 w 100"/>
                <a:gd name="T5" fmla="*/ 50 h 59"/>
                <a:gd name="T6" fmla="*/ 15 w 100"/>
                <a:gd name="T7" fmla="*/ 28 h 59"/>
                <a:gd name="T8" fmla="*/ 51 w 100"/>
                <a:gd name="T9" fmla="*/ 8 h 59"/>
                <a:gd name="T10" fmla="*/ 51 w 100"/>
                <a:gd name="T11" fmla="*/ 0 h 59"/>
                <a:gd name="T12" fmla="*/ 0 w 100"/>
                <a:gd name="T13" fmla="*/ 28 h 59"/>
                <a:gd name="T14" fmla="*/ 51 w 100"/>
                <a:gd name="T15" fmla="*/ 59 h 59"/>
                <a:gd name="T16" fmla="*/ 100 w 100"/>
                <a:gd name="T17" fmla="*/ 28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8"/>
                  </a:lnTo>
                  <a:lnTo>
                    <a:pt x="51" y="50"/>
                  </a:lnTo>
                  <a:lnTo>
                    <a:pt x="15" y="28"/>
                  </a:lnTo>
                  <a:lnTo>
                    <a:pt x="51" y="8"/>
                  </a:lnTo>
                  <a:close/>
                  <a:moveTo>
                    <a:pt x="51" y="0"/>
                  </a:moveTo>
                  <a:lnTo>
                    <a:pt x="0" y="28"/>
                  </a:lnTo>
                  <a:lnTo>
                    <a:pt x="51" y="59"/>
                  </a:lnTo>
                  <a:lnTo>
                    <a:pt x="100" y="28"/>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41">
              <a:extLst>
                <a:ext uri="{FF2B5EF4-FFF2-40B4-BE49-F238E27FC236}">
                  <a16:creationId xmlns:a16="http://schemas.microsoft.com/office/drawing/2014/main" id="{AB0F98B0-E168-41E9-9A30-3FB94C168BBA}"/>
                </a:ext>
                <a:ext uri="{C183D7F6-B498-43B3-948B-1728B52AA6E4}">
                  <adec:decorative xmlns:adec="http://schemas.microsoft.com/office/drawing/2017/decorative" val="1"/>
                </a:ext>
              </a:extLst>
            </p:cNvPr>
            <p:cNvSpPr>
              <a:spLocks/>
            </p:cNvSpPr>
            <p:nvPr/>
          </p:nvSpPr>
          <p:spPr bwMode="auto">
            <a:xfrm>
              <a:off x="3483" y="844"/>
              <a:ext cx="86" cy="50"/>
            </a:xfrm>
            <a:custGeom>
              <a:avLst/>
              <a:gdLst>
                <a:gd name="T0" fmla="*/ 0 w 86"/>
                <a:gd name="T1" fmla="*/ 25 h 50"/>
                <a:gd name="T2" fmla="*/ 44 w 86"/>
                <a:gd name="T3" fmla="*/ 0 h 50"/>
                <a:gd name="T4" fmla="*/ 86 w 86"/>
                <a:gd name="T5" fmla="*/ 25 h 50"/>
                <a:gd name="T6" fmla="*/ 44 w 86"/>
                <a:gd name="T7" fmla="*/ 50 h 50"/>
                <a:gd name="T8" fmla="*/ 0 w 86"/>
                <a:gd name="T9" fmla="*/ 25 h 50"/>
              </a:gdLst>
              <a:ahLst/>
              <a:cxnLst>
                <a:cxn ang="0">
                  <a:pos x="T0" y="T1"/>
                </a:cxn>
                <a:cxn ang="0">
                  <a:pos x="T2" y="T3"/>
                </a:cxn>
                <a:cxn ang="0">
                  <a:pos x="T4" y="T5"/>
                </a:cxn>
                <a:cxn ang="0">
                  <a:pos x="T6" y="T7"/>
                </a:cxn>
                <a:cxn ang="0">
                  <a:pos x="T8" y="T9"/>
                </a:cxn>
              </a:cxnLst>
              <a:rect l="0" t="0" r="r" b="b"/>
              <a:pathLst>
                <a:path w="86" h="50">
                  <a:moveTo>
                    <a:pt x="0" y="25"/>
                  </a:moveTo>
                  <a:lnTo>
                    <a:pt x="44" y="0"/>
                  </a:lnTo>
                  <a:lnTo>
                    <a:pt x="86" y="25"/>
                  </a:lnTo>
                  <a:lnTo>
                    <a:pt x="44" y="5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42">
              <a:extLst>
                <a:ext uri="{FF2B5EF4-FFF2-40B4-BE49-F238E27FC236}">
                  <a16:creationId xmlns:a16="http://schemas.microsoft.com/office/drawing/2014/main" id="{C750A603-0C26-44F2-B660-F52A1300F5A6}"/>
                </a:ext>
                <a:ext uri="{C183D7F6-B498-43B3-948B-1728B52AA6E4}">
                  <adec:decorative xmlns:adec="http://schemas.microsoft.com/office/drawing/2017/decorative" val="1"/>
                </a:ext>
              </a:extLst>
            </p:cNvPr>
            <p:cNvSpPr>
              <a:spLocks noEditPoints="1"/>
            </p:cNvSpPr>
            <p:nvPr/>
          </p:nvSpPr>
          <p:spPr bwMode="auto">
            <a:xfrm>
              <a:off x="3476" y="840"/>
              <a:ext cx="100" cy="59"/>
            </a:xfrm>
            <a:custGeom>
              <a:avLst/>
              <a:gdLst>
                <a:gd name="T0" fmla="*/ 51 w 100"/>
                <a:gd name="T1" fmla="*/ 8 h 59"/>
                <a:gd name="T2" fmla="*/ 86 w 100"/>
                <a:gd name="T3" fmla="*/ 29 h 59"/>
                <a:gd name="T4" fmla="*/ 51 w 100"/>
                <a:gd name="T5" fmla="*/ 51 h 59"/>
                <a:gd name="T6" fmla="*/ 15 w 100"/>
                <a:gd name="T7" fmla="*/ 29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29"/>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86" name="Text Placeholder 9">
            <a:extLst>
              <a:ext uri="{FF2B5EF4-FFF2-40B4-BE49-F238E27FC236}">
                <a16:creationId xmlns:a16="http://schemas.microsoft.com/office/drawing/2014/main" id="{55C025A3-9A31-4254-8F7C-C628EF8446BB}"/>
              </a:ext>
              <a:ext uri="{C183D7F6-B498-43B3-948B-1728B52AA6E4}">
                <adec:decorative xmlns:adec="http://schemas.microsoft.com/office/drawing/2017/decorative" val="1"/>
              </a:ext>
            </a:extLst>
          </p:cNvPr>
          <p:cNvSpPr txBox="1">
            <a:spLocks/>
          </p:cNvSpPr>
          <p:nvPr/>
        </p:nvSpPr>
        <p:spPr>
          <a:xfrm>
            <a:off x="5544704" y="3027059"/>
            <a:ext cx="1144290" cy="4333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Training</a:t>
            </a:r>
          </a:p>
        </p:txBody>
      </p:sp>
      <p:grpSp>
        <p:nvGrpSpPr>
          <p:cNvPr id="487" name="Group 486">
            <a:extLst>
              <a:ext uri="{FF2B5EF4-FFF2-40B4-BE49-F238E27FC236}">
                <a16:creationId xmlns:a16="http://schemas.microsoft.com/office/drawing/2014/main" id="{AB9C7C75-2179-4F94-90C6-587C66330FFF}"/>
              </a:ext>
              <a:ext uri="{C183D7F6-B498-43B3-948B-1728B52AA6E4}">
                <adec:decorative xmlns:adec="http://schemas.microsoft.com/office/drawing/2017/decorative" val="1"/>
              </a:ext>
            </a:extLst>
          </p:cNvPr>
          <p:cNvGrpSpPr/>
          <p:nvPr/>
        </p:nvGrpSpPr>
        <p:grpSpPr>
          <a:xfrm>
            <a:off x="10358933" y="2052353"/>
            <a:ext cx="532778" cy="749218"/>
            <a:chOff x="5942224" y="1228691"/>
            <a:chExt cx="537527" cy="831090"/>
          </a:xfrm>
        </p:grpSpPr>
        <p:grpSp>
          <p:nvGrpSpPr>
            <p:cNvPr id="488" name="Group 487">
              <a:extLst>
                <a:ext uri="{FF2B5EF4-FFF2-40B4-BE49-F238E27FC236}">
                  <a16:creationId xmlns:a16="http://schemas.microsoft.com/office/drawing/2014/main" id="{87A77703-E573-41E0-8028-A48EB82FC6E4}"/>
                </a:ext>
              </a:extLst>
            </p:cNvPr>
            <p:cNvGrpSpPr/>
            <p:nvPr/>
          </p:nvGrpSpPr>
          <p:grpSpPr>
            <a:xfrm>
              <a:off x="6129295" y="1653538"/>
              <a:ext cx="162266" cy="193885"/>
              <a:chOff x="-835888" y="431806"/>
              <a:chExt cx="435508" cy="520370"/>
            </a:xfrm>
          </p:grpSpPr>
          <p:sp>
            <p:nvSpPr>
              <p:cNvPr id="593" name="Freeform 139">
                <a:extLst>
                  <a:ext uri="{FF2B5EF4-FFF2-40B4-BE49-F238E27FC236}">
                    <a16:creationId xmlns:a16="http://schemas.microsoft.com/office/drawing/2014/main" id="{433DB750-6C06-48E7-BC46-AB77B0AAD58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4" name="Freeform 140">
                <a:extLst>
                  <a:ext uri="{FF2B5EF4-FFF2-40B4-BE49-F238E27FC236}">
                    <a16:creationId xmlns:a16="http://schemas.microsoft.com/office/drawing/2014/main" id="{F84EF79E-C0EF-43D8-9A35-86CC6EB7D379}"/>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5" name="Freeform 141">
                <a:extLst>
                  <a:ext uri="{FF2B5EF4-FFF2-40B4-BE49-F238E27FC236}">
                    <a16:creationId xmlns:a16="http://schemas.microsoft.com/office/drawing/2014/main" id="{ECCC8060-B985-4C66-9114-F963A85DF3A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89" name="Group 488">
              <a:extLst>
                <a:ext uri="{FF2B5EF4-FFF2-40B4-BE49-F238E27FC236}">
                  <a16:creationId xmlns:a16="http://schemas.microsoft.com/office/drawing/2014/main" id="{FEF9FED6-B95A-4EBB-BD01-120B57C91BDD}"/>
                </a:ext>
              </a:extLst>
            </p:cNvPr>
            <p:cNvGrpSpPr/>
            <p:nvPr/>
          </p:nvGrpSpPr>
          <p:grpSpPr>
            <a:xfrm>
              <a:off x="6132155" y="1544823"/>
              <a:ext cx="162266" cy="193885"/>
              <a:chOff x="-835888" y="431806"/>
              <a:chExt cx="435508" cy="520370"/>
            </a:xfrm>
          </p:grpSpPr>
          <p:sp>
            <p:nvSpPr>
              <p:cNvPr id="590" name="Freeform 139">
                <a:extLst>
                  <a:ext uri="{FF2B5EF4-FFF2-40B4-BE49-F238E27FC236}">
                    <a16:creationId xmlns:a16="http://schemas.microsoft.com/office/drawing/2014/main" id="{44D9C110-7E58-408D-BE6E-64514887A89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1" name="Freeform 140">
                <a:extLst>
                  <a:ext uri="{FF2B5EF4-FFF2-40B4-BE49-F238E27FC236}">
                    <a16:creationId xmlns:a16="http://schemas.microsoft.com/office/drawing/2014/main" id="{FABC7E5A-159C-4DD1-8376-7E13920B2E2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2" name="Freeform 141">
                <a:extLst>
                  <a:ext uri="{FF2B5EF4-FFF2-40B4-BE49-F238E27FC236}">
                    <a16:creationId xmlns:a16="http://schemas.microsoft.com/office/drawing/2014/main" id="{D4F404FD-5828-4995-BC28-6DA1669EB52A}"/>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0" name="Group 489">
              <a:extLst>
                <a:ext uri="{FF2B5EF4-FFF2-40B4-BE49-F238E27FC236}">
                  <a16:creationId xmlns:a16="http://schemas.microsoft.com/office/drawing/2014/main" id="{86CDBEBC-98AF-456C-9DD9-52A8AB86D8A2}"/>
                </a:ext>
              </a:extLst>
            </p:cNvPr>
            <p:cNvGrpSpPr/>
            <p:nvPr/>
          </p:nvGrpSpPr>
          <p:grpSpPr>
            <a:xfrm>
              <a:off x="6035759" y="1709730"/>
              <a:ext cx="162266" cy="193885"/>
              <a:chOff x="-835888" y="431806"/>
              <a:chExt cx="435508" cy="520370"/>
            </a:xfrm>
          </p:grpSpPr>
          <p:sp>
            <p:nvSpPr>
              <p:cNvPr id="587" name="Freeform 139">
                <a:extLst>
                  <a:ext uri="{FF2B5EF4-FFF2-40B4-BE49-F238E27FC236}">
                    <a16:creationId xmlns:a16="http://schemas.microsoft.com/office/drawing/2014/main" id="{B2F969AE-7B9C-42C4-B656-D2824BED49C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8" name="Freeform 140">
                <a:extLst>
                  <a:ext uri="{FF2B5EF4-FFF2-40B4-BE49-F238E27FC236}">
                    <a16:creationId xmlns:a16="http://schemas.microsoft.com/office/drawing/2014/main" id="{11BDB725-25CA-4068-AC44-BFAF414F49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9" name="Freeform 141">
                <a:extLst>
                  <a:ext uri="{FF2B5EF4-FFF2-40B4-BE49-F238E27FC236}">
                    <a16:creationId xmlns:a16="http://schemas.microsoft.com/office/drawing/2014/main" id="{43FDB10A-6AD9-4FD9-B6AA-BB57B861D53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1" name="Group 490">
              <a:extLst>
                <a:ext uri="{FF2B5EF4-FFF2-40B4-BE49-F238E27FC236}">
                  <a16:creationId xmlns:a16="http://schemas.microsoft.com/office/drawing/2014/main" id="{77505159-6154-43EF-BA8F-46F9B952B94D}"/>
                </a:ext>
              </a:extLst>
            </p:cNvPr>
            <p:cNvGrpSpPr/>
            <p:nvPr/>
          </p:nvGrpSpPr>
          <p:grpSpPr>
            <a:xfrm>
              <a:off x="6038205" y="1598279"/>
              <a:ext cx="162266" cy="193885"/>
              <a:chOff x="-835888" y="431806"/>
              <a:chExt cx="435508" cy="520370"/>
            </a:xfrm>
          </p:grpSpPr>
          <p:sp>
            <p:nvSpPr>
              <p:cNvPr id="584" name="Freeform 139">
                <a:extLst>
                  <a:ext uri="{FF2B5EF4-FFF2-40B4-BE49-F238E27FC236}">
                    <a16:creationId xmlns:a16="http://schemas.microsoft.com/office/drawing/2014/main" id="{9CE383AB-497B-49AA-B7F4-FFD3C64BC0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5" name="Freeform 140">
                <a:extLst>
                  <a:ext uri="{FF2B5EF4-FFF2-40B4-BE49-F238E27FC236}">
                    <a16:creationId xmlns:a16="http://schemas.microsoft.com/office/drawing/2014/main" id="{D61B5396-A4DF-472D-80BD-AB87877B905D}"/>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6" name="Freeform 141">
                <a:extLst>
                  <a:ext uri="{FF2B5EF4-FFF2-40B4-BE49-F238E27FC236}">
                    <a16:creationId xmlns:a16="http://schemas.microsoft.com/office/drawing/2014/main" id="{45F3B0FB-9934-4E43-89C3-1E8E70886F8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2" name="Group 491">
              <a:extLst>
                <a:ext uri="{FF2B5EF4-FFF2-40B4-BE49-F238E27FC236}">
                  <a16:creationId xmlns:a16="http://schemas.microsoft.com/office/drawing/2014/main" id="{AE2860EB-E4BC-4282-B062-D5CA987F48FB}"/>
                </a:ext>
              </a:extLst>
            </p:cNvPr>
            <p:cNvGrpSpPr/>
            <p:nvPr/>
          </p:nvGrpSpPr>
          <p:grpSpPr>
            <a:xfrm>
              <a:off x="5942224" y="1756952"/>
              <a:ext cx="162266" cy="193885"/>
              <a:chOff x="-835888" y="431806"/>
              <a:chExt cx="435508" cy="520370"/>
            </a:xfrm>
          </p:grpSpPr>
          <p:sp>
            <p:nvSpPr>
              <p:cNvPr id="581" name="Freeform 139">
                <a:extLst>
                  <a:ext uri="{FF2B5EF4-FFF2-40B4-BE49-F238E27FC236}">
                    <a16:creationId xmlns:a16="http://schemas.microsoft.com/office/drawing/2014/main" id="{B87A167E-AB06-404A-BD57-13CB6CD07F15}"/>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2" name="Freeform 140">
                <a:extLst>
                  <a:ext uri="{FF2B5EF4-FFF2-40B4-BE49-F238E27FC236}">
                    <a16:creationId xmlns:a16="http://schemas.microsoft.com/office/drawing/2014/main" id="{4CB1D0F9-0978-4358-8D83-6C1C77B6BB9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3" name="Freeform 141">
                <a:extLst>
                  <a:ext uri="{FF2B5EF4-FFF2-40B4-BE49-F238E27FC236}">
                    <a16:creationId xmlns:a16="http://schemas.microsoft.com/office/drawing/2014/main" id="{22F39A57-DA6C-43A8-94B9-EE90D36C6D90}"/>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3" name="Group 492">
              <a:extLst>
                <a:ext uri="{FF2B5EF4-FFF2-40B4-BE49-F238E27FC236}">
                  <a16:creationId xmlns:a16="http://schemas.microsoft.com/office/drawing/2014/main" id="{1E54922E-A7A0-4419-B22D-AA07B6F7A4B5}"/>
                </a:ext>
              </a:extLst>
            </p:cNvPr>
            <p:cNvGrpSpPr/>
            <p:nvPr/>
          </p:nvGrpSpPr>
          <p:grpSpPr>
            <a:xfrm>
              <a:off x="5944254" y="1650166"/>
              <a:ext cx="162266" cy="193885"/>
              <a:chOff x="-835888" y="431806"/>
              <a:chExt cx="435508" cy="520370"/>
            </a:xfrm>
          </p:grpSpPr>
          <p:sp>
            <p:nvSpPr>
              <p:cNvPr id="578" name="Freeform 139">
                <a:extLst>
                  <a:ext uri="{FF2B5EF4-FFF2-40B4-BE49-F238E27FC236}">
                    <a16:creationId xmlns:a16="http://schemas.microsoft.com/office/drawing/2014/main" id="{A401A037-CF39-470C-927A-AAABF580E6D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9" name="Freeform 140">
                <a:extLst>
                  <a:ext uri="{FF2B5EF4-FFF2-40B4-BE49-F238E27FC236}">
                    <a16:creationId xmlns:a16="http://schemas.microsoft.com/office/drawing/2014/main" id="{7C06D5CF-BF82-4A6A-BBC0-B8169BF07AB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0" name="Freeform 141">
                <a:extLst>
                  <a:ext uri="{FF2B5EF4-FFF2-40B4-BE49-F238E27FC236}">
                    <a16:creationId xmlns:a16="http://schemas.microsoft.com/office/drawing/2014/main" id="{03BD40E6-97A3-4858-8AC0-7FAB1722103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4" name="Group 493">
              <a:extLst>
                <a:ext uri="{FF2B5EF4-FFF2-40B4-BE49-F238E27FC236}">
                  <a16:creationId xmlns:a16="http://schemas.microsoft.com/office/drawing/2014/main" id="{C6F6ED6B-7CC6-4331-B138-08860639EFCE}"/>
                </a:ext>
              </a:extLst>
            </p:cNvPr>
            <p:cNvGrpSpPr/>
            <p:nvPr/>
          </p:nvGrpSpPr>
          <p:grpSpPr>
            <a:xfrm>
              <a:off x="6132155" y="1228691"/>
              <a:ext cx="162266" cy="193885"/>
              <a:chOff x="-835888" y="431806"/>
              <a:chExt cx="435508" cy="520370"/>
            </a:xfrm>
          </p:grpSpPr>
          <p:sp>
            <p:nvSpPr>
              <p:cNvPr id="575" name="Freeform 139">
                <a:extLst>
                  <a:ext uri="{FF2B5EF4-FFF2-40B4-BE49-F238E27FC236}">
                    <a16:creationId xmlns:a16="http://schemas.microsoft.com/office/drawing/2014/main" id="{574BAD0B-440F-4F87-9F5C-C987FC0694F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6" name="Freeform 140">
                <a:extLst>
                  <a:ext uri="{FF2B5EF4-FFF2-40B4-BE49-F238E27FC236}">
                    <a16:creationId xmlns:a16="http://schemas.microsoft.com/office/drawing/2014/main" id="{B54ACCB9-720D-4D3C-9E56-BA16EC3945C7}"/>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7" name="Freeform 141">
                <a:extLst>
                  <a:ext uri="{FF2B5EF4-FFF2-40B4-BE49-F238E27FC236}">
                    <a16:creationId xmlns:a16="http://schemas.microsoft.com/office/drawing/2014/main" id="{CF98FDD5-D12F-411C-A79D-779840EC16F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5" name="Group 494">
              <a:extLst>
                <a:ext uri="{FF2B5EF4-FFF2-40B4-BE49-F238E27FC236}">
                  <a16:creationId xmlns:a16="http://schemas.microsoft.com/office/drawing/2014/main" id="{11FFFAFA-69BE-479F-A4FD-874035B8DEDD}"/>
                </a:ext>
              </a:extLst>
            </p:cNvPr>
            <p:cNvGrpSpPr/>
            <p:nvPr/>
          </p:nvGrpSpPr>
          <p:grpSpPr>
            <a:xfrm>
              <a:off x="6038205" y="1491252"/>
              <a:ext cx="162266" cy="193885"/>
              <a:chOff x="-835888" y="431806"/>
              <a:chExt cx="435508" cy="520370"/>
            </a:xfrm>
          </p:grpSpPr>
          <p:sp>
            <p:nvSpPr>
              <p:cNvPr id="572" name="Freeform 139">
                <a:extLst>
                  <a:ext uri="{FF2B5EF4-FFF2-40B4-BE49-F238E27FC236}">
                    <a16:creationId xmlns:a16="http://schemas.microsoft.com/office/drawing/2014/main" id="{92EFEFA8-05F1-4408-A652-E12BB81FAAC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3" name="Freeform 140">
                <a:extLst>
                  <a:ext uri="{FF2B5EF4-FFF2-40B4-BE49-F238E27FC236}">
                    <a16:creationId xmlns:a16="http://schemas.microsoft.com/office/drawing/2014/main" id="{B26EF292-3335-4C81-A3A6-E1C200A8D08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4" name="Freeform 141">
                <a:extLst>
                  <a:ext uri="{FF2B5EF4-FFF2-40B4-BE49-F238E27FC236}">
                    <a16:creationId xmlns:a16="http://schemas.microsoft.com/office/drawing/2014/main" id="{7792AB15-C29B-47EE-A7BE-C02AECFD65D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6" name="Group 495">
              <a:extLst>
                <a:ext uri="{FF2B5EF4-FFF2-40B4-BE49-F238E27FC236}">
                  <a16:creationId xmlns:a16="http://schemas.microsoft.com/office/drawing/2014/main" id="{1052F223-589D-4DA7-B4F9-C406DBD21954}"/>
                </a:ext>
              </a:extLst>
            </p:cNvPr>
            <p:cNvGrpSpPr/>
            <p:nvPr/>
          </p:nvGrpSpPr>
          <p:grpSpPr>
            <a:xfrm>
              <a:off x="5944254" y="1543139"/>
              <a:ext cx="162266" cy="193885"/>
              <a:chOff x="-835888" y="431806"/>
              <a:chExt cx="435508" cy="520370"/>
            </a:xfrm>
          </p:grpSpPr>
          <p:sp>
            <p:nvSpPr>
              <p:cNvPr id="569" name="Freeform 139">
                <a:extLst>
                  <a:ext uri="{FF2B5EF4-FFF2-40B4-BE49-F238E27FC236}">
                    <a16:creationId xmlns:a16="http://schemas.microsoft.com/office/drawing/2014/main" id="{AF0C8E35-4920-4860-9811-0766D3D173A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0" name="Freeform 140">
                <a:extLst>
                  <a:ext uri="{FF2B5EF4-FFF2-40B4-BE49-F238E27FC236}">
                    <a16:creationId xmlns:a16="http://schemas.microsoft.com/office/drawing/2014/main" id="{8A77906C-9226-431A-A01D-C092430AF193}"/>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1" name="Freeform 141">
                <a:extLst>
                  <a:ext uri="{FF2B5EF4-FFF2-40B4-BE49-F238E27FC236}">
                    <a16:creationId xmlns:a16="http://schemas.microsoft.com/office/drawing/2014/main" id="{8D24D19F-C824-489C-9C9B-DFAE01C468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7" name="Group 496">
              <a:extLst>
                <a:ext uri="{FF2B5EF4-FFF2-40B4-BE49-F238E27FC236}">
                  <a16:creationId xmlns:a16="http://schemas.microsoft.com/office/drawing/2014/main" id="{2ADF8A89-C1F1-4343-87F0-055E7461A974}"/>
                </a:ext>
              </a:extLst>
            </p:cNvPr>
            <p:cNvGrpSpPr/>
            <p:nvPr/>
          </p:nvGrpSpPr>
          <p:grpSpPr>
            <a:xfrm>
              <a:off x="6220057" y="1704343"/>
              <a:ext cx="162266" cy="193885"/>
              <a:chOff x="-835888" y="431806"/>
              <a:chExt cx="435508" cy="520370"/>
            </a:xfrm>
          </p:grpSpPr>
          <p:sp>
            <p:nvSpPr>
              <p:cNvPr id="566" name="Freeform 139">
                <a:extLst>
                  <a:ext uri="{FF2B5EF4-FFF2-40B4-BE49-F238E27FC236}">
                    <a16:creationId xmlns:a16="http://schemas.microsoft.com/office/drawing/2014/main" id="{A4DA2A07-76DE-4B1F-8EDC-D6723EF67BF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7" name="Freeform 140">
                <a:extLst>
                  <a:ext uri="{FF2B5EF4-FFF2-40B4-BE49-F238E27FC236}">
                    <a16:creationId xmlns:a16="http://schemas.microsoft.com/office/drawing/2014/main" id="{E9B75A29-A7BF-462D-B6AB-22321CC295E5}"/>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8" name="Freeform 141">
                <a:extLst>
                  <a:ext uri="{FF2B5EF4-FFF2-40B4-BE49-F238E27FC236}">
                    <a16:creationId xmlns:a16="http://schemas.microsoft.com/office/drawing/2014/main" id="{015A369D-3232-4D99-B932-005D28F15A2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8" name="Group 497">
              <a:extLst>
                <a:ext uri="{FF2B5EF4-FFF2-40B4-BE49-F238E27FC236}">
                  <a16:creationId xmlns:a16="http://schemas.microsoft.com/office/drawing/2014/main" id="{4C35C412-667E-4C1C-86BA-3B6E8D5262C3}"/>
                </a:ext>
              </a:extLst>
            </p:cNvPr>
            <p:cNvGrpSpPr/>
            <p:nvPr/>
          </p:nvGrpSpPr>
          <p:grpSpPr>
            <a:xfrm>
              <a:off x="6222917" y="1595628"/>
              <a:ext cx="162266" cy="193885"/>
              <a:chOff x="-835888" y="431806"/>
              <a:chExt cx="435508" cy="520370"/>
            </a:xfrm>
          </p:grpSpPr>
          <p:sp>
            <p:nvSpPr>
              <p:cNvPr id="563" name="Freeform 139">
                <a:extLst>
                  <a:ext uri="{FF2B5EF4-FFF2-40B4-BE49-F238E27FC236}">
                    <a16:creationId xmlns:a16="http://schemas.microsoft.com/office/drawing/2014/main" id="{EF4AB9E7-44B8-4132-A168-8851E55EF95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4" name="Freeform 140">
                <a:extLst>
                  <a:ext uri="{FF2B5EF4-FFF2-40B4-BE49-F238E27FC236}">
                    <a16:creationId xmlns:a16="http://schemas.microsoft.com/office/drawing/2014/main" id="{73EA17FC-E284-47FA-BF06-A01DC1E461A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5" name="Freeform 141">
                <a:extLst>
                  <a:ext uri="{FF2B5EF4-FFF2-40B4-BE49-F238E27FC236}">
                    <a16:creationId xmlns:a16="http://schemas.microsoft.com/office/drawing/2014/main" id="{2F25BACD-2A34-47E2-8661-83AD35F25E9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9" name="Group 498">
              <a:extLst>
                <a:ext uri="{FF2B5EF4-FFF2-40B4-BE49-F238E27FC236}">
                  <a16:creationId xmlns:a16="http://schemas.microsoft.com/office/drawing/2014/main" id="{BDFE0E0A-85FD-4E82-AE71-CE3216CBB5F1}"/>
                </a:ext>
              </a:extLst>
            </p:cNvPr>
            <p:cNvGrpSpPr/>
            <p:nvPr/>
          </p:nvGrpSpPr>
          <p:grpSpPr>
            <a:xfrm>
              <a:off x="6126521" y="1760535"/>
              <a:ext cx="162266" cy="193885"/>
              <a:chOff x="-835888" y="431806"/>
              <a:chExt cx="435508" cy="520370"/>
            </a:xfrm>
          </p:grpSpPr>
          <p:sp>
            <p:nvSpPr>
              <p:cNvPr id="560" name="Freeform 139">
                <a:extLst>
                  <a:ext uri="{FF2B5EF4-FFF2-40B4-BE49-F238E27FC236}">
                    <a16:creationId xmlns:a16="http://schemas.microsoft.com/office/drawing/2014/main" id="{A514A2DB-7232-430A-9177-DD5B2B190C9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1" name="Freeform 140">
                <a:extLst>
                  <a:ext uri="{FF2B5EF4-FFF2-40B4-BE49-F238E27FC236}">
                    <a16:creationId xmlns:a16="http://schemas.microsoft.com/office/drawing/2014/main" id="{8F78B5EC-707D-4920-BDEB-A0245DEE17B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2" name="Freeform 141">
                <a:extLst>
                  <a:ext uri="{FF2B5EF4-FFF2-40B4-BE49-F238E27FC236}">
                    <a16:creationId xmlns:a16="http://schemas.microsoft.com/office/drawing/2014/main" id="{2F27BDA2-2202-44A2-B547-29B6D702B91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0" name="Group 499">
              <a:extLst>
                <a:ext uri="{FF2B5EF4-FFF2-40B4-BE49-F238E27FC236}">
                  <a16:creationId xmlns:a16="http://schemas.microsoft.com/office/drawing/2014/main" id="{90C3F37E-F598-418A-8779-1292725ADB22}"/>
                </a:ext>
              </a:extLst>
            </p:cNvPr>
            <p:cNvGrpSpPr/>
            <p:nvPr/>
          </p:nvGrpSpPr>
          <p:grpSpPr>
            <a:xfrm>
              <a:off x="6128967" y="1649084"/>
              <a:ext cx="162266" cy="193885"/>
              <a:chOff x="-835888" y="431806"/>
              <a:chExt cx="435508" cy="520370"/>
            </a:xfrm>
          </p:grpSpPr>
          <p:sp>
            <p:nvSpPr>
              <p:cNvPr id="557" name="Freeform 139">
                <a:extLst>
                  <a:ext uri="{FF2B5EF4-FFF2-40B4-BE49-F238E27FC236}">
                    <a16:creationId xmlns:a16="http://schemas.microsoft.com/office/drawing/2014/main" id="{EABB6040-A335-49A3-8423-6B0998BAE321}"/>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8" name="Freeform 140">
                <a:extLst>
                  <a:ext uri="{FF2B5EF4-FFF2-40B4-BE49-F238E27FC236}">
                    <a16:creationId xmlns:a16="http://schemas.microsoft.com/office/drawing/2014/main" id="{376105D9-4D7E-46B5-A45A-974EB29D5A4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9" name="Freeform 141">
                <a:extLst>
                  <a:ext uri="{FF2B5EF4-FFF2-40B4-BE49-F238E27FC236}">
                    <a16:creationId xmlns:a16="http://schemas.microsoft.com/office/drawing/2014/main" id="{97EBD767-2B9F-4718-A9EC-631D36DD0BD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1" name="Group 500">
              <a:extLst>
                <a:ext uri="{FF2B5EF4-FFF2-40B4-BE49-F238E27FC236}">
                  <a16:creationId xmlns:a16="http://schemas.microsoft.com/office/drawing/2014/main" id="{53C6EC85-1B73-4F85-BD20-8DFFC52DEEAC}"/>
                </a:ext>
              </a:extLst>
            </p:cNvPr>
            <p:cNvGrpSpPr/>
            <p:nvPr/>
          </p:nvGrpSpPr>
          <p:grpSpPr>
            <a:xfrm>
              <a:off x="6032986" y="1807757"/>
              <a:ext cx="162266" cy="193885"/>
              <a:chOff x="-835888" y="431806"/>
              <a:chExt cx="435508" cy="520370"/>
            </a:xfrm>
          </p:grpSpPr>
          <p:sp>
            <p:nvSpPr>
              <p:cNvPr id="554" name="Freeform 139">
                <a:extLst>
                  <a:ext uri="{FF2B5EF4-FFF2-40B4-BE49-F238E27FC236}">
                    <a16:creationId xmlns:a16="http://schemas.microsoft.com/office/drawing/2014/main" id="{43AFC8A0-E9D3-4AB5-96DE-1A448F876BC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5" name="Freeform 140">
                <a:extLst>
                  <a:ext uri="{FF2B5EF4-FFF2-40B4-BE49-F238E27FC236}">
                    <a16:creationId xmlns:a16="http://schemas.microsoft.com/office/drawing/2014/main" id="{C774F0BE-E02B-4B8A-8800-1BB2E49BC3B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6" name="Freeform 141">
                <a:extLst>
                  <a:ext uri="{FF2B5EF4-FFF2-40B4-BE49-F238E27FC236}">
                    <a16:creationId xmlns:a16="http://schemas.microsoft.com/office/drawing/2014/main" id="{CF777D9F-44DE-40BF-8130-BA7CFA464B6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2" name="Group 501">
              <a:extLst>
                <a:ext uri="{FF2B5EF4-FFF2-40B4-BE49-F238E27FC236}">
                  <a16:creationId xmlns:a16="http://schemas.microsoft.com/office/drawing/2014/main" id="{EC63341E-3BA0-414A-9EA4-048BBE4D08D6}"/>
                </a:ext>
              </a:extLst>
            </p:cNvPr>
            <p:cNvGrpSpPr/>
            <p:nvPr/>
          </p:nvGrpSpPr>
          <p:grpSpPr>
            <a:xfrm>
              <a:off x="6035016" y="1700970"/>
              <a:ext cx="162266" cy="193885"/>
              <a:chOff x="-835888" y="431806"/>
              <a:chExt cx="435508" cy="520370"/>
            </a:xfrm>
          </p:grpSpPr>
          <p:sp>
            <p:nvSpPr>
              <p:cNvPr id="551" name="Freeform 139">
                <a:extLst>
                  <a:ext uri="{FF2B5EF4-FFF2-40B4-BE49-F238E27FC236}">
                    <a16:creationId xmlns:a16="http://schemas.microsoft.com/office/drawing/2014/main" id="{24EC37E3-85D2-4310-B3EA-F8808EFFAC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2" name="Freeform 140">
                <a:extLst>
                  <a:ext uri="{FF2B5EF4-FFF2-40B4-BE49-F238E27FC236}">
                    <a16:creationId xmlns:a16="http://schemas.microsoft.com/office/drawing/2014/main" id="{C09826AB-01E2-4955-A4B9-2A619825C2D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3" name="Freeform 141">
                <a:extLst>
                  <a:ext uri="{FF2B5EF4-FFF2-40B4-BE49-F238E27FC236}">
                    <a16:creationId xmlns:a16="http://schemas.microsoft.com/office/drawing/2014/main" id="{2AC545C2-0505-4CD0-B2A7-FC862A097642}"/>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3" name="Group 502">
              <a:extLst>
                <a:ext uri="{FF2B5EF4-FFF2-40B4-BE49-F238E27FC236}">
                  <a16:creationId xmlns:a16="http://schemas.microsoft.com/office/drawing/2014/main" id="{0B90B96D-26C3-4AF0-8844-8003E3EED917}"/>
                </a:ext>
              </a:extLst>
            </p:cNvPr>
            <p:cNvGrpSpPr/>
            <p:nvPr/>
          </p:nvGrpSpPr>
          <p:grpSpPr>
            <a:xfrm>
              <a:off x="6222917" y="1335048"/>
              <a:ext cx="162266" cy="193885"/>
              <a:chOff x="-835888" y="431806"/>
              <a:chExt cx="435508" cy="520370"/>
            </a:xfrm>
          </p:grpSpPr>
          <p:sp>
            <p:nvSpPr>
              <p:cNvPr id="548" name="Freeform 139">
                <a:extLst>
                  <a:ext uri="{FF2B5EF4-FFF2-40B4-BE49-F238E27FC236}">
                    <a16:creationId xmlns:a16="http://schemas.microsoft.com/office/drawing/2014/main" id="{8827DE38-BA18-4202-99A0-8BBB1708694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9" name="Freeform 140">
                <a:extLst>
                  <a:ext uri="{FF2B5EF4-FFF2-40B4-BE49-F238E27FC236}">
                    <a16:creationId xmlns:a16="http://schemas.microsoft.com/office/drawing/2014/main" id="{C627F18D-4A90-4968-8183-0C24735B65A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0" name="Freeform 141">
                <a:extLst>
                  <a:ext uri="{FF2B5EF4-FFF2-40B4-BE49-F238E27FC236}">
                    <a16:creationId xmlns:a16="http://schemas.microsoft.com/office/drawing/2014/main" id="{F612A9E3-8013-4163-8D55-3DC02FCD63C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4" name="Group 503">
              <a:extLst>
                <a:ext uri="{FF2B5EF4-FFF2-40B4-BE49-F238E27FC236}">
                  <a16:creationId xmlns:a16="http://schemas.microsoft.com/office/drawing/2014/main" id="{91688AE9-A000-4445-98A8-BC3467FC60FC}"/>
                </a:ext>
              </a:extLst>
            </p:cNvPr>
            <p:cNvGrpSpPr/>
            <p:nvPr/>
          </p:nvGrpSpPr>
          <p:grpSpPr>
            <a:xfrm>
              <a:off x="6128967" y="1542057"/>
              <a:ext cx="162266" cy="193885"/>
              <a:chOff x="-835888" y="431806"/>
              <a:chExt cx="435508" cy="520370"/>
            </a:xfrm>
          </p:grpSpPr>
          <p:sp>
            <p:nvSpPr>
              <p:cNvPr id="545" name="Freeform 139">
                <a:extLst>
                  <a:ext uri="{FF2B5EF4-FFF2-40B4-BE49-F238E27FC236}">
                    <a16:creationId xmlns:a16="http://schemas.microsoft.com/office/drawing/2014/main" id="{0DC6B7A0-83A3-42ED-90F5-AE0C686E390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6" name="Freeform 140">
                <a:extLst>
                  <a:ext uri="{FF2B5EF4-FFF2-40B4-BE49-F238E27FC236}">
                    <a16:creationId xmlns:a16="http://schemas.microsoft.com/office/drawing/2014/main" id="{BAFAAAAB-774D-4C45-893C-EA401A1C504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7" name="Freeform 141">
                <a:extLst>
                  <a:ext uri="{FF2B5EF4-FFF2-40B4-BE49-F238E27FC236}">
                    <a16:creationId xmlns:a16="http://schemas.microsoft.com/office/drawing/2014/main" id="{2B0EE37F-B86F-48DB-A517-CBF2D360773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5" name="Group 504">
              <a:extLst>
                <a:ext uri="{FF2B5EF4-FFF2-40B4-BE49-F238E27FC236}">
                  <a16:creationId xmlns:a16="http://schemas.microsoft.com/office/drawing/2014/main" id="{03D2FA60-3E71-4583-8871-B615B1A02DBE}"/>
                </a:ext>
              </a:extLst>
            </p:cNvPr>
            <p:cNvGrpSpPr/>
            <p:nvPr/>
          </p:nvGrpSpPr>
          <p:grpSpPr>
            <a:xfrm>
              <a:off x="6040332" y="1403201"/>
              <a:ext cx="162266" cy="193885"/>
              <a:chOff x="-835888" y="431806"/>
              <a:chExt cx="435508" cy="520370"/>
            </a:xfrm>
          </p:grpSpPr>
          <p:sp>
            <p:nvSpPr>
              <p:cNvPr id="542" name="Freeform 139">
                <a:extLst>
                  <a:ext uri="{FF2B5EF4-FFF2-40B4-BE49-F238E27FC236}">
                    <a16:creationId xmlns:a16="http://schemas.microsoft.com/office/drawing/2014/main" id="{FA8D6D67-D3C5-44E6-A295-F557E8E2B7DA}"/>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3" name="Freeform 140">
                <a:extLst>
                  <a:ext uri="{FF2B5EF4-FFF2-40B4-BE49-F238E27FC236}">
                    <a16:creationId xmlns:a16="http://schemas.microsoft.com/office/drawing/2014/main" id="{E2A90D57-9E71-4231-8DFC-B657C456FD2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4" name="Freeform 141">
                <a:extLst>
                  <a:ext uri="{FF2B5EF4-FFF2-40B4-BE49-F238E27FC236}">
                    <a16:creationId xmlns:a16="http://schemas.microsoft.com/office/drawing/2014/main" id="{7618F482-BD7B-45AE-8B44-CBED51E958B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6" name="Group 505">
              <a:extLst>
                <a:ext uri="{FF2B5EF4-FFF2-40B4-BE49-F238E27FC236}">
                  <a16:creationId xmlns:a16="http://schemas.microsoft.com/office/drawing/2014/main" id="{B2706810-0FC8-4AEB-B421-7302BA6186DC}"/>
                </a:ext>
              </a:extLst>
            </p:cNvPr>
            <p:cNvGrpSpPr/>
            <p:nvPr/>
          </p:nvGrpSpPr>
          <p:grpSpPr>
            <a:xfrm>
              <a:off x="6314625" y="1762482"/>
              <a:ext cx="162266" cy="193885"/>
              <a:chOff x="-835888" y="431806"/>
              <a:chExt cx="435508" cy="520370"/>
            </a:xfrm>
          </p:grpSpPr>
          <p:sp>
            <p:nvSpPr>
              <p:cNvPr id="539" name="Freeform 139">
                <a:extLst>
                  <a:ext uri="{FF2B5EF4-FFF2-40B4-BE49-F238E27FC236}">
                    <a16:creationId xmlns:a16="http://schemas.microsoft.com/office/drawing/2014/main" id="{7DE6BA41-C10D-406E-9012-D9DA89EE2F3E}"/>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0" name="Freeform 140">
                <a:extLst>
                  <a:ext uri="{FF2B5EF4-FFF2-40B4-BE49-F238E27FC236}">
                    <a16:creationId xmlns:a16="http://schemas.microsoft.com/office/drawing/2014/main" id="{55F8958D-9FF8-4330-BA1C-6548BA7608D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1" name="Freeform 141">
                <a:extLst>
                  <a:ext uri="{FF2B5EF4-FFF2-40B4-BE49-F238E27FC236}">
                    <a16:creationId xmlns:a16="http://schemas.microsoft.com/office/drawing/2014/main" id="{F04408DA-1D7E-458F-BC1A-31319B85647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7" name="Group 506">
              <a:extLst>
                <a:ext uri="{FF2B5EF4-FFF2-40B4-BE49-F238E27FC236}">
                  <a16:creationId xmlns:a16="http://schemas.microsoft.com/office/drawing/2014/main" id="{95E58C77-433F-43BE-9CB5-FED77D06B2F9}"/>
                </a:ext>
              </a:extLst>
            </p:cNvPr>
            <p:cNvGrpSpPr/>
            <p:nvPr/>
          </p:nvGrpSpPr>
          <p:grpSpPr>
            <a:xfrm>
              <a:off x="6317485" y="1653767"/>
              <a:ext cx="162266" cy="193885"/>
              <a:chOff x="-835888" y="431806"/>
              <a:chExt cx="435508" cy="520370"/>
            </a:xfrm>
          </p:grpSpPr>
          <p:sp>
            <p:nvSpPr>
              <p:cNvPr id="536" name="Freeform 139">
                <a:extLst>
                  <a:ext uri="{FF2B5EF4-FFF2-40B4-BE49-F238E27FC236}">
                    <a16:creationId xmlns:a16="http://schemas.microsoft.com/office/drawing/2014/main" id="{40C11314-AAA6-41D7-99D7-AE8219BDF4A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7" name="Freeform 140">
                <a:extLst>
                  <a:ext uri="{FF2B5EF4-FFF2-40B4-BE49-F238E27FC236}">
                    <a16:creationId xmlns:a16="http://schemas.microsoft.com/office/drawing/2014/main" id="{58EB2B22-F1E4-427A-9878-316D6D8BB3A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8" name="Freeform 141">
                <a:extLst>
                  <a:ext uri="{FF2B5EF4-FFF2-40B4-BE49-F238E27FC236}">
                    <a16:creationId xmlns:a16="http://schemas.microsoft.com/office/drawing/2014/main" id="{56EC17FB-8937-482B-B84E-AC7375E6AAD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8" name="Group 507">
              <a:extLst>
                <a:ext uri="{FF2B5EF4-FFF2-40B4-BE49-F238E27FC236}">
                  <a16:creationId xmlns:a16="http://schemas.microsoft.com/office/drawing/2014/main" id="{7F30854C-BD76-478C-9E73-B33531602FA6}"/>
                </a:ext>
              </a:extLst>
            </p:cNvPr>
            <p:cNvGrpSpPr/>
            <p:nvPr/>
          </p:nvGrpSpPr>
          <p:grpSpPr>
            <a:xfrm>
              <a:off x="6221089" y="1818674"/>
              <a:ext cx="162266" cy="193885"/>
              <a:chOff x="-835888" y="431806"/>
              <a:chExt cx="435508" cy="520370"/>
            </a:xfrm>
          </p:grpSpPr>
          <p:sp>
            <p:nvSpPr>
              <p:cNvPr id="533" name="Freeform 139">
                <a:extLst>
                  <a:ext uri="{FF2B5EF4-FFF2-40B4-BE49-F238E27FC236}">
                    <a16:creationId xmlns:a16="http://schemas.microsoft.com/office/drawing/2014/main" id="{B870890C-615C-4343-9936-726005B721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4" name="Freeform 140">
                <a:extLst>
                  <a:ext uri="{FF2B5EF4-FFF2-40B4-BE49-F238E27FC236}">
                    <a16:creationId xmlns:a16="http://schemas.microsoft.com/office/drawing/2014/main" id="{2E117454-F4A7-434D-8C97-E8A56A6C8B8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5" name="Freeform 141">
                <a:extLst>
                  <a:ext uri="{FF2B5EF4-FFF2-40B4-BE49-F238E27FC236}">
                    <a16:creationId xmlns:a16="http://schemas.microsoft.com/office/drawing/2014/main" id="{42B93463-CC32-4E2E-B7E9-99349BBC611C}"/>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9" name="Group 508">
              <a:extLst>
                <a:ext uri="{FF2B5EF4-FFF2-40B4-BE49-F238E27FC236}">
                  <a16:creationId xmlns:a16="http://schemas.microsoft.com/office/drawing/2014/main" id="{C43BC535-9FF0-4397-B63A-C4065DBD8B01}"/>
                </a:ext>
              </a:extLst>
            </p:cNvPr>
            <p:cNvGrpSpPr/>
            <p:nvPr/>
          </p:nvGrpSpPr>
          <p:grpSpPr>
            <a:xfrm>
              <a:off x="6223535" y="1707223"/>
              <a:ext cx="162266" cy="193885"/>
              <a:chOff x="-835888" y="431806"/>
              <a:chExt cx="435508" cy="520370"/>
            </a:xfrm>
          </p:grpSpPr>
          <p:sp>
            <p:nvSpPr>
              <p:cNvPr id="530" name="Freeform 139">
                <a:extLst>
                  <a:ext uri="{FF2B5EF4-FFF2-40B4-BE49-F238E27FC236}">
                    <a16:creationId xmlns:a16="http://schemas.microsoft.com/office/drawing/2014/main" id="{75762643-F65E-41A0-ABF6-1E2AEEA9577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1" name="Freeform 140">
                <a:extLst>
                  <a:ext uri="{FF2B5EF4-FFF2-40B4-BE49-F238E27FC236}">
                    <a16:creationId xmlns:a16="http://schemas.microsoft.com/office/drawing/2014/main" id="{CFCC3FA2-69FA-4F16-96D3-223912F31FC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2" name="Freeform 141">
                <a:extLst>
                  <a:ext uri="{FF2B5EF4-FFF2-40B4-BE49-F238E27FC236}">
                    <a16:creationId xmlns:a16="http://schemas.microsoft.com/office/drawing/2014/main" id="{3D9DD880-5AB4-4370-B465-3C7CE4F744C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0" name="Group 509">
              <a:extLst>
                <a:ext uri="{FF2B5EF4-FFF2-40B4-BE49-F238E27FC236}">
                  <a16:creationId xmlns:a16="http://schemas.microsoft.com/office/drawing/2014/main" id="{E83BDD37-F25F-4365-8429-79AE9CC32CF9}"/>
                </a:ext>
              </a:extLst>
            </p:cNvPr>
            <p:cNvGrpSpPr/>
            <p:nvPr/>
          </p:nvGrpSpPr>
          <p:grpSpPr>
            <a:xfrm>
              <a:off x="6127554" y="1865896"/>
              <a:ext cx="162266" cy="193885"/>
              <a:chOff x="-835888" y="431806"/>
              <a:chExt cx="435508" cy="520370"/>
            </a:xfrm>
          </p:grpSpPr>
          <p:sp>
            <p:nvSpPr>
              <p:cNvPr id="527" name="Freeform 139">
                <a:extLst>
                  <a:ext uri="{FF2B5EF4-FFF2-40B4-BE49-F238E27FC236}">
                    <a16:creationId xmlns:a16="http://schemas.microsoft.com/office/drawing/2014/main" id="{681F4941-BC01-4C22-8DC7-6A040DB2871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8" name="Freeform 140">
                <a:extLst>
                  <a:ext uri="{FF2B5EF4-FFF2-40B4-BE49-F238E27FC236}">
                    <a16:creationId xmlns:a16="http://schemas.microsoft.com/office/drawing/2014/main" id="{13826CF3-2869-4D80-AAD8-9509688C11D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9" name="Freeform 141">
                <a:extLst>
                  <a:ext uri="{FF2B5EF4-FFF2-40B4-BE49-F238E27FC236}">
                    <a16:creationId xmlns:a16="http://schemas.microsoft.com/office/drawing/2014/main" id="{F2BAADE0-2A03-4207-9EF7-601C6E0273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1" name="Group 510">
              <a:extLst>
                <a:ext uri="{FF2B5EF4-FFF2-40B4-BE49-F238E27FC236}">
                  <a16:creationId xmlns:a16="http://schemas.microsoft.com/office/drawing/2014/main" id="{649A4C5C-02F9-4654-8C05-B188E749E9EE}"/>
                </a:ext>
              </a:extLst>
            </p:cNvPr>
            <p:cNvGrpSpPr/>
            <p:nvPr/>
          </p:nvGrpSpPr>
          <p:grpSpPr>
            <a:xfrm>
              <a:off x="6129584" y="1759109"/>
              <a:ext cx="162266" cy="193885"/>
              <a:chOff x="-835888" y="431806"/>
              <a:chExt cx="435508" cy="520370"/>
            </a:xfrm>
          </p:grpSpPr>
          <p:sp>
            <p:nvSpPr>
              <p:cNvPr id="524" name="Freeform 139">
                <a:extLst>
                  <a:ext uri="{FF2B5EF4-FFF2-40B4-BE49-F238E27FC236}">
                    <a16:creationId xmlns:a16="http://schemas.microsoft.com/office/drawing/2014/main" id="{AB3D34E6-998A-4402-8A4D-82187233BB76}"/>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5" name="Freeform 140">
                <a:extLst>
                  <a:ext uri="{FF2B5EF4-FFF2-40B4-BE49-F238E27FC236}">
                    <a16:creationId xmlns:a16="http://schemas.microsoft.com/office/drawing/2014/main" id="{B3124A0A-FA49-4080-9728-3A86E937EE1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6" name="Freeform 141">
                <a:extLst>
                  <a:ext uri="{FF2B5EF4-FFF2-40B4-BE49-F238E27FC236}">
                    <a16:creationId xmlns:a16="http://schemas.microsoft.com/office/drawing/2014/main" id="{1C993D1E-4F31-4470-9A44-4AF949D08C6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2" name="Group 511">
              <a:extLst>
                <a:ext uri="{FF2B5EF4-FFF2-40B4-BE49-F238E27FC236}">
                  <a16:creationId xmlns:a16="http://schemas.microsoft.com/office/drawing/2014/main" id="{D24A13B6-BE8A-4FA5-9A03-1E96D1CC34BC}"/>
                </a:ext>
              </a:extLst>
            </p:cNvPr>
            <p:cNvGrpSpPr/>
            <p:nvPr/>
          </p:nvGrpSpPr>
          <p:grpSpPr>
            <a:xfrm>
              <a:off x="6317485" y="1432631"/>
              <a:ext cx="162266" cy="193885"/>
              <a:chOff x="-835888" y="431806"/>
              <a:chExt cx="435508" cy="520370"/>
            </a:xfrm>
          </p:grpSpPr>
          <p:sp>
            <p:nvSpPr>
              <p:cNvPr id="521" name="Freeform 139">
                <a:extLst>
                  <a:ext uri="{FF2B5EF4-FFF2-40B4-BE49-F238E27FC236}">
                    <a16:creationId xmlns:a16="http://schemas.microsoft.com/office/drawing/2014/main" id="{7F4A7256-CEFD-4788-903A-B46E278BCDF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2" name="Freeform 140">
                <a:extLst>
                  <a:ext uri="{FF2B5EF4-FFF2-40B4-BE49-F238E27FC236}">
                    <a16:creationId xmlns:a16="http://schemas.microsoft.com/office/drawing/2014/main" id="{601142EB-D279-4EDA-A69C-9E90597AC6E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3" name="Freeform 141">
                <a:extLst>
                  <a:ext uri="{FF2B5EF4-FFF2-40B4-BE49-F238E27FC236}">
                    <a16:creationId xmlns:a16="http://schemas.microsoft.com/office/drawing/2014/main" id="{CF46E2F5-FDD5-4541-903F-A5FCCE257ED7}"/>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3" name="Group 512">
              <a:extLst>
                <a:ext uri="{FF2B5EF4-FFF2-40B4-BE49-F238E27FC236}">
                  <a16:creationId xmlns:a16="http://schemas.microsoft.com/office/drawing/2014/main" id="{3C3CD837-56B9-4730-9AEB-663C7210C5C6}"/>
                </a:ext>
              </a:extLst>
            </p:cNvPr>
            <p:cNvGrpSpPr/>
            <p:nvPr/>
          </p:nvGrpSpPr>
          <p:grpSpPr>
            <a:xfrm>
              <a:off x="6223535" y="1523270"/>
              <a:ext cx="162266" cy="193885"/>
              <a:chOff x="-835888" y="431806"/>
              <a:chExt cx="435508" cy="520370"/>
            </a:xfrm>
          </p:grpSpPr>
          <p:sp>
            <p:nvSpPr>
              <p:cNvPr id="518" name="Freeform 139">
                <a:extLst>
                  <a:ext uri="{FF2B5EF4-FFF2-40B4-BE49-F238E27FC236}">
                    <a16:creationId xmlns:a16="http://schemas.microsoft.com/office/drawing/2014/main" id="{D8798E99-51FA-4A33-BCE4-6035BC0E47D7}"/>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9" name="Freeform 140">
                <a:extLst>
                  <a:ext uri="{FF2B5EF4-FFF2-40B4-BE49-F238E27FC236}">
                    <a16:creationId xmlns:a16="http://schemas.microsoft.com/office/drawing/2014/main" id="{8A25E2DC-D063-492F-951A-4447289FFF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0" name="Freeform 141">
                <a:extLst>
                  <a:ext uri="{FF2B5EF4-FFF2-40B4-BE49-F238E27FC236}">
                    <a16:creationId xmlns:a16="http://schemas.microsoft.com/office/drawing/2014/main" id="{F8E61DBA-A97B-4B01-B4CB-F97C3DB456A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4" name="Group 513">
              <a:extLst>
                <a:ext uri="{FF2B5EF4-FFF2-40B4-BE49-F238E27FC236}">
                  <a16:creationId xmlns:a16="http://schemas.microsoft.com/office/drawing/2014/main" id="{BA1D7370-2186-4A31-A8CB-77284CD6172F}"/>
                </a:ext>
              </a:extLst>
            </p:cNvPr>
            <p:cNvGrpSpPr/>
            <p:nvPr/>
          </p:nvGrpSpPr>
          <p:grpSpPr>
            <a:xfrm>
              <a:off x="6130187" y="1636535"/>
              <a:ext cx="162266" cy="193885"/>
              <a:chOff x="-835888" y="431806"/>
              <a:chExt cx="435508" cy="520370"/>
            </a:xfrm>
          </p:grpSpPr>
          <p:sp>
            <p:nvSpPr>
              <p:cNvPr id="515" name="Freeform 139">
                <a:extLst>
                  <a:ext uri="{FF2B5EF4-FFF2-40B4-BE49-F238E27FC236}">
                    <a16:creationId xmlns:a16="http://schemas.microsoft.com/office/drawing/2014/main" id="{8AE4D5C2-92F6-42C2-AD65-F534CA45A5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6" name="Freeform 140">
                <a:extLst>
                  <a:ext uri="{FF2B5EF4-FFF2-40B4-BE49-F238E27FC236}">
                    <a16:creationId xmlns:a16="http://schemas.microsoft.com/office/drawing/2014/main" id="{23DBE008-9129-44ED-A22B-85C33BD5D7C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7" name="Freeform 141">
                <a:extLst>
                  <a:ext uri="{FF2B5EF4-FFF2-40B4-BE49-F238E27FC236}">
                    <a16:creationId xmlns:a16="http://schemas.microsoft.com/office/drawing/2014/main" id="{74709C73-E355-4164-995E-15897579A96B}"/>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sp>
        <p:nvSpPr>
          <p:cNvPr id="596" name="Text Placeholder 10">
            <a:extLst>
              <a:ext uri="{FF2B5EF4-FFF2-40B4-BE49-F238E27FC236}">
                <a16:creationId xmlns:a16="http://schemas.microsoft.com/office/drawing/2014/main" id="{BC7DE191-8AEF-4787-B97E-D016E97A0485}"/>
              </a:ext>
              <a:ext uri="{C183D7F6-B498-43B3-948B-1728B52AA6E4}">
                <adec:decorative xmlns:adec="http://schemas.microsoft.com/office/drawing/2017/decorative" val="1"/>
              </a:ext>
            </a:extLst>
          </p:cNvPr>
          <p:cNvSpPr txBox="1">
            <a:spLocks/>
          </p:cNvSpPr>
          <p:nvPr/>
        </p:nvSpPr>
        <p:spPr>
          <a:xfrm>
            <a:off x="9728227" y="3027059"/>
            <a:ext cx="1812168" cy="70925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 Management &amp; Monitoring</a:t>
            </a:r>
          </a:p>
        </p:txBody>
      </p:sp>
      <p:grpSp>
        <p:nvGrpSpPr>
          <p:cNvPr id="597" name="Group 596">
            <a:extLst>
              <a:ext uri="{FF2B5EF4-FFF2-40B4-BE49-F238E27FC236}">
                <a16:creationId xmlns:a16="http://schemas.microsoft.com/office/drawing/2014/main" id="{64A51B42-69B1-45EC-8772-26B3ADFD439E}"/>
              </a:ext>
              <a:ext uri="{C183D7F6-B498-43B3-948B-1728B52AA6E4}">
                <adec:decorative xmlns:adec="http://schemas.microsoft.com/office/drawing/2017/decorative" val="1"/>
              </a:ext>
            </a:extLst>
          </p:cNvPr>
          <p:cNvGrpSpPr>
            <a:grpSpLocks noChangeAspect="1"/>
          </p:cNvGrpSpPr>
          <p:nvPr/>
        </p:nvGrpSpPr>
        <p:grpSpPr>
          <a:xfrm>
            <a:off x="8021917" y="2124953"/>
            <a:ext cx="797298" cy="604018"/>
            <a:chOff x="-4248811" y="400368"/>
            <a:chExt cx="4884730" cy="3700577"/>
          </a:xfrm>
        </p:grpSpPr>
        <p:grpSp>
          <p:nvGrpSpPr>
            <p:cNvPr id="598" name="Group 597">
              <a:extLst>
                <a:ext uri="{FF2B5EF4-FFF2-40B4-BE49-F238E27FC236}">
                  <a16:creationId xmlns:a16="http://schemas.microsoft.com/office/drawing/2014/main" id="{E3ACCE70-0EC3-4223-BB09-1D966A062236}"/>
                </a:ext>
              </a:extLst>
            </p:cNvPr>
            <p:cNvGrpSpPr/>
            <p:nvPr/>
          </p:nvGrpSpPr>
          <p:grpSpPr>
            <a:xfrm>
              <a:off x="-4248811" y="400368"/>
              <a:ext cx="4806267" cy="3700577"/>
              <a:chOff x="-4221102" y="554132"/>
              <a:chExt cx="4806267" cy="3700577"/>
            </a:xfrm>
          </p:grpSpPr>
          <p:sp>
            <p:nvSpPr>
              <p:cNvPr id="600" name="Freeform: Shape 599">
                <a:extLst>
                  <a:ext uri="{FF2B5EF4-FFF2-40B4-BE49-F238E27FC236}">
                    <a16:creationId xmlns:a16="http://schemas.microsoft.com/office/drawing/2014/main" id="{67E16DFE-93A0-45B6-89AB-1BE6071806B1}"/>
                  </a:ext>
                  <a:ext uri="{C183D7F6-B498-43B3-948B-1728B52AA6E4}">
                    <adec:decorative xmlns:adec="http://schemas.microsoft.com/office/drawing/2017/decorative" val="1"/>
                  </a:ext>
                </a:extLst>
              </p:cNvPr>
              <p:cNvSpPr/>
              <p:nvPr/>
            </p:nvSpPr>
            <p:spPr>
              <a:xfrm rot="4549911">
                <a:off x="-2781870" y="791201"/>
                <a:ext cx="3567489" cy="3093351"/>
              </a:xfrm>
              <a:custGeom>
                <a:avLst/>
                <a:gdLst>
                  <a:gd name="connsiteX0" fmla="*/ 0 w 3567489"/>
                  <a:gd name="connsiteY0" fmla="*/ 1547088 h 3093351"/>
                  <a:gd name="connsiteX1" fmla="*/ 863987 w 3567489"/>
                  <a:gd name="connsiteY1" fmla="*/ 0 h 3093351"/>
                  <a:gd name="connsiteX2" fmla="*/ 1382728 w 3567489"/>
                  <a:gd name="connsiteY2" fmla="*/ 4201 h 3093351"/>
                  <a:gd name="connsiteX3" fmla="*/ 518741 w 3567489"/>
                  <a:gd name="connsiteY3" fmla="*/ 1551289 h 3093351"/>
                  <a:gd name="connsiteX4" fmla="*/ 1133069 w 3567489"/>
                  <a:gd name="connsiteY4" fmla="*/ 2576427 h 3093351"/>
                  <a:gd name="connsiteX5" fmla="*/ 1546342 w 3567489"/>
                  <a:gd name="connsiteY5" fmla="*/ 2578279 h 3093351"/>
                  <a:gd name="connsiteX6" fmla="*/ 1667968 w 3567489"/>
                  <a:gd name="connsiteY6" fmla="*/ 2791507 h 3093351"/>
                  <a:gd name="connsiteX7" fmla="*/ 1840967 w 3567489"/>
                  <a:gd name="connsiteY7" fmla="*/ 2824848 h 3093351"/>
                  <a:gd name="connsiteX8" fmla="*/ 1900329 w 3567489"/>
                  <a:gd name="connsiteY8" fmla="*/ 2658968 h 3093351"/>
                  <a:gd name="connsiteX9" fmla="*/ 1854146 w 3567489"/>
                  <a:gd name="connsiteY9" fmla="*/ 2579658 h 3093351"/>
                  <a:gd name="connsiteX10" fmla="*/ 2213612 w 3567489"/>
                  <a:gd name="connsiteY10" fmla="*/ 2581269 h 3093351"/>
                  <a:gd name="connsiteX11" fmla="*/ 2275726 w 3567489"/>
                  <a:gd name="connsiteY11" fmla="*/ 2690164 h 3093351"/>
                  <a:gd name="connsiteX12" fmla="*/ 2458915 w 3567489"/>
                  <a:gd name="connsiteY12" fmla="*/ 2726872 h 3093351"/>
                  <a:gd name="connsiteX13" fmla="*/ 2520566 w 3567489"/>
                  <a:gd name="connsiteY13" fmla="*/ 2550506 h 3093351"/>
                  <a:gd name="connsiteX14" fmla="*/ 2476823 w 3567489"/>
                  <a:gd name="connsiteY14" fmla="*/ 2475363 h 3093351"/>
                  <a:gd name="connsiteX15" fmla="*/ 2679026 w 3567489"/>
                  <a:gd name="connsiteY15" fmla="*/ 2124446 h 3093351"/>
                  <a:gd name="connsiteX16" fmla="*/ 2681654 w 3567489"/>
                  <a:gd name="connsiteY16" fmla="*/ 2125713 h 3093351"/>
                  <a:gd name="connsiteX17" fmla="*/ 2776435 w 3567489"/>
                  <a:gd name="connsiteY17" fmla="*/ 2113006 h 3093351"/>
                  <a:gd name="connsiteX18" fmla="*/ 2824534 w 3567489"/>
                  <a:gd name="connsiteY18" fmla="*/ 1944370 h 3093351"/>
                  <a:gd name="connsiteX19" fmla="*/ 2803578 w 3567489"/>
                  <a:gd name="connsiteY19" fmla="*/ 1908290 h 3093351"/>
                  <a:gd name="connsiteX20" fmla="*/ 3284391 w 3567489"/>
                  <a:gd name="connsiteY20" fmla="*/ 1073853 h 3093351"/>
                  <a:gd name="connsiteX21" fmla="*/ 3567489 w 3567489"/>
                  <a:gd name="connsiteY21" fmla="*/ 1479700 h 3093351"/>
                  <a:gd name="connsiteX22" fmla="*/ 2662496 w 3567489"/>
                  <a:gd name="connsiteY22" fmla="*/ 3038235 h 3093351"/>
                  <a:gd name="connsiteX23" fmla="*/ 1406440 w 3567489"/>
                  <a:gd name="connsiteY23" fmla="*/ 3032607 h 3093351"/>
                  <a:gd name="connsiteX24" fmla="*/ 1442842 w 3567489"/>
                  <a:gd name="connsiteY24" fmla="*/ 3093351 h 3093351"/>
                  <a:gd name="connsiteX25" fmla="*/ 926404 w 3567489"/>
                  <a:gd name="connsiteY25" fmla="*/ 3092992 h 30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67489" h="3093351">
                    <a:moveTo>
                      <a:pt x="0" y="1547088"/>
                    </a:moveTo>
                    <a:lnTo>
                      <a:pt x="863987" y="0"/>
                    </a:lnTo>
                    <a:lnTo>
                      <a:pt x="1382728" y="4201"/>
                    </a:lnTo>
                    <a:lnTo>
                      <a:pt x="518741" y="1551289"/>
                    </a:lnTo>
                    <a:lnTo>
                      <a:pt x="1133069" y="2576427"/>
                    </a:lnTo>
                    <a:lnTo>
                      <a:pt x="1546342" y="2578279"/>
                    </a:lnTo>
                    <a:lnTo>
                      <a:pt x="1667968" y="2791507"/>
                    </a:lnTo>
                    <a:cubicBezTo>
                      <a:pt x="1699348" y="2846521"/>
                      <a:pt x="1776802" y="2861448"/>
                      <a:pt x="1840967" y="2824848"/>
                    </a:cubicBezTo>
                    <a:cubicBezTo>
                      <a:pt x="1905132" y="2788248"/>
                      <a:pt x="1931709" y="2713981"/>
                      <a:pt x="1900329" y="2658968"/>
                    </a:cubicBezTo>
                    <a:lnTo>
                      <a:pt x="1854146" y="2579658"/>
                    </a:lnTo>
                    <a:lnTo>
                      <a:pt x="2213612" y="2581269"/>
                    </a:lnTo>
                    <a:lnTo>
                      <a:pt x="2275726" y="2690164"/>
                    </a:lnTo>
                    <a:cubicBezTo>
                      <a:pt x="2309288" y="2749003"/>
                      <a:pt x="2391304" y="2765438"/>
                      <a:pt x="2458915" y="2726872"/>
                    </a:cubicBezTo>
                    <a:cubicBezTo>
                      <a:pt x="2526526" y="2688307"/>
                      <a:pt x="2554128" y="2609345"/>
                      <a:pt x="2520566" y="2550506"/>
                    </a:cubicBezTo>
                    <a:lnTo>
                      <a:pt x="2476823" y="2475363"/>
                    </a:lnTo>
                    <a:lnTo>
                      <a:pt x="2679026" y="2124446"/>
                    </a:lnTo>
                    <a:lnTo>
                      <a:pt x="2681654" y="2125713"/>
                    </a:lnTo>
                    <a:cubicBezTo>
                      <a:pt x="2712352" y="2133755"/>
                      <a:pt x="2746371" y="2130155"/>
                      <a:pt x="2776435" y="2113006"/>
                    </a:cubicBezTo>
                    <a:cubicBezTo>
                      <a:pt x="2836562" y="2078710"/>
                      <a:pt x="2858096" y="2003209"/>
                      <a:pt x="2824534" y="1944370"/>
                    </a:cubicBezTo>
                    <a:lnTo>
                      <a:pt x="2803578" y="1908290"/>
                    </a:lnTo>
                    <a:lnTo>
                      <a:pt x="3284391" y="1073853"/>
                    </a:lnTo>
                    <a:lnTo>
                      <a:pt x="3567489" y="1479700"/>
                    </a:lnTo>
                    <a:lnTo>
                      <a:pt x="2662496" y="3038235"/>
                    </a:lnTo>
                    <a:lnTo>
                      <a:pt x="1406440" y="3032607"/>
                    </a:lnTo>
                    <a:lnTo>
                      <a:pt x="1442842" y="3093351"/>
                    </a:lnTo>
                    <a:lnTo>
                      <a:pt x="926404" y="3092992"/>
                    </a:lnTo>
                    <a:close/>
                  </a:path>
                </a:pathLst>
              </a:custGeom>
              <a:solidFill>
                <a:srgbClr val="19A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0E099157-9159-4691-8B1B-B9F53FE79797}"/>
                  </a:ext>
                  <a:ext uri="{C183D7F6-B498-43B3-948B-1728B52AA6E4}">
                    <adec:decorative xmlns:adec="http://schemas.microsoft.com/office/drawing/2017/decorative" val="1"/>
                  </a:ext>
                </a:extLst>
              </p:cNvPr>
              <p:cNvSpPr/>
              <p:nvPr/>
            </p:nvSpPr>
            <p:spPr>
              <a:xfrm rot="12743382">
                <a:off x="-1804036" y="1412996"/>
                <a:ext cx="2000455" cy="2070480"/>
              </a:xfrm>
              <a:custGeom>
                <a:avLst/>
                <a:gdLst>
                  <a:gd name="connsiteX0" fmla="*/ 1833936 w 1956081"/>
                  <a:gd name="connsiteY0" fmla="*/ 578731 h 2068613"/>
                  <a:gd name="connsiteX1" fmla="*/ 1501451 w 1956081"/>
                  <a:gd name="connsiteY1" fmla="*/ 335078 h 2068613"/>
                  <a:gd name="connsiteX2" fmla="*/ 1567410 w 1956081"/>
                  <a:gd name="connsiteY2" fmla="*/ 51744 h 2068613"/>
                  <a:gd name="connsiteX3" fmla="*/ 1956081 w 1956081"/>
                  <a:gd name="connsiteY3" fmla="*/ 0 h 2068613"/>
                  <a:gd name="connsiteX4" fmla="*/ 1835002 w 1956081"/>
                  <a:gd name="connsiteY4" fmla="*/ 553702 h 2068613"/>
                  <a:gd name="connsiteX5" fmla="*/ 1835061 w 1956081"/>
                  <a:gd name="connsiteY5" fmla="*/ 563811 h 2068613"/>
                  <a:gd name="connsiteX6" fmla="*/ 1833936 w 1956081"/>
                  <a:gd name="connsiteY6" fmla="*/ 578731 h 2068613"/>
                  <a:gd name="connsiteX7" fmla="*/ 1219635 w 1956081"/>
                  <a:gd name="connsiteY7" fmla="*/ 1848679 h 2068613"/>
                  <a:gd name="connsiteX8" fmla="*/ 773412 w 1956081"/>
                  <a:gd name="connsiteY8" fmla="*/ 2068613 h 2068613"/>
                  <a:gd name="connsiteX9" fmla="*/ 0 w 1956081"/>
                  <a:gd name="connsiteY9" fmla="*/ 1319651 h 2068613"/>
                  <a:gd name="connsiteX10" fmla="*/ 203565 w 1956081"/>
                  <a:gd name="connsiteY10" fmla="*/ 341303 h 2068613"/>
                  <a:gd name="connsiteX11" fmla="*/ 671613 w 1956081"/>
                  <a:gd name="connsiteY11" fmla="*/ 192521 h 2068613"/>
                  <a:gd name="connsiteX12" fmla="*/ 415638 w 1956081"/>
                  <a:gd name="connsiteY12" fmla="*/ 1189598 h 2068613"/>
                  <a:gd name="connsiteX0" fmla="*/ 1833936 w 2000455"/>
                  <a:gd name="connsiteY0" fmla="*/ 580598 h 2070480"/>
                  <a:gd name="connsiteX1" fmla="*/ 1501451 w 2000455"/>
                  <a:gd name="connsiteY1" fmla="*/ 336945 h 2070480"/>
                  <a:gd name="connsiteX2" fmla="*/ 1567410 w 2000455"/>
                  <a:gd name="connsiteY2" fmla="*/ 53611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01451 w 2000455"/>
                  <a:gd name="connsiteY1" fmla="*/ 336945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5061 w 2000455"/>
                  <a:gd name="connsiteY0" fmla="*/ 56567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219635 w 2000455"/>
                  <a:gd name="connsiteY6" fmla="*/ 1850546 h 2070480"/>
                  <a:gd name="connsiteX7" fmla="*/ 773412 w 2000455"/>
                  <a:gd name="connsiteY7" fmla="*/ 2070480 h 2070480"/>
                  <a:gd name="connsiteX8" fmla="*/ 0 w 2000455"/>
                  <a:gd name="connsiteY8" fmla="*/ 1321518 h 2070480"/>
                  <a:gd name="connsiteX9" fmla="*/ 203565 w 2000455"/>
                  <a:gd name="connsiteY9" fmla="*/ 343170 h 2070480"/>
                  <a:gd name="connsiteX10" fmla="*/ 671613 w 2000455"/>
                  <a:gd name="connsiteY10" fmla="*/ 194388 h 2070480"/>
                  <a:gd name="connsiteX11" fmla="*/ 415638 w 2000455"/>
                  <a:gd name="connsiteY11" fmla="*/ 1191465 h 2070480"/>
                  <a:gd name="connsiteX12" fmla="*/ 1219635 w 2000455"/>
                  <a:gd name="connsiteY12"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70510 w 2000455"/>
                  <a:gd name="connsiteY0" fmla="*/ 564585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70510 w 2000455"/>
                  <a:gd name="connsiteY4" fmla="*/ 564585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455" h="2070480">
                    <a:moveTo>
                      <a:pt x="1870510" y="564585"/>
                    </a:moveTo>
                    <a:cubicBezTo>
                      <a:pt x="1790555" y="515324"/>
                      <a:pt x="1612148" y="423063"/>
                      <a:pt x="1532725" y="369671"/>
                    </a:cubicBezTo>
                    <a:lnTo>
                      <a:pt x="1599076" y="51045"/>
                    </a:lnTo>
                    <a:lnTo>
                      <a:pt x="2000455" y="0"/>
                    </a:lnTo>
                    <a:cubicBezTo>
                      <a:pt x="1945101" y="194078"/>
                      <a:pt x="1926991" y="375049"/>
                      <a:pt x="1870510" y="564585"/>
                    </a:cubicBezTo>
                    <a:close/>
                    <a:moveTo>
                      <a:pt x="1219635" y="1850546"/>
                    </a:moveTo>
                    <a:lnTo>
                      <a:pt x="773412" y="2070480"/>
                    </a:lnTo>
                    <a:lnTo>
                      <a:pt x="0" y="1321518"/>
                    </a:lnTo>
                    <a:lnTo>
                      <a:pt x="203565" y="343170"/>
                    </a:lnTo>
                    <a:lnTo>
                      <a:pt x="671613" y="194388"/>
                    </a:lnTo>
                    <a:lnTo>
                      <a:pt x="415638" y="1191465"/>
                    </a:lnTo>
                    <a:lnTo>
                      <a:pt x="1219635" y="1850546"/>
                    </a:lnTo>
                    <a:close/>
                  </a:path>
                </a:pathLst>
              </a:custGeom>
              <a:solidFill>
                <a:srgbClr val="0C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CEE7C2E7-39E1-495F-977C-13F9D5747F50}"/>
                  </a:ext>
                  <a:ext uri="{C183D7F6-B498-43B3-948B-1728B52AA6E4}">
                    <adec:decorative xmlns:adec="http://schemas.microsoft.com/office/drawing/2017/decorative" val="1"/>
                  </a:ext>
                </a:extLst>
              </p:cNvPr>
              <p:cNvSpPr/>
              <p:nvPr/>
            </p:nvSpPr>
            <p:spPr>
              <a:xfrm rot="13567877">
                <a:off x="-2953579" y="715964"/>
                <a:ext cx="2271222" cy="4806267"/>
              </a:xfrm>
              <a:custGeom>
                <a:avLst/>
                <a:gdLst>
                  <a:gd name="connsiteX0" fmla="*/ 278826 w 2271222"/>
                  <a:gd name="connsiteY0" fmla="*/ 512460 h 4806267"/>
                  <a:gd name="connsiteX1" fmla="*/ 167174 w 2271222"/>
                  <a:gd name="connsiteY1" fmla="*/ 561312 h 4806267"/>
                  <a:gd name="connsiteX2" fmla="*/ 4827 w 2271222"/>
                  <a:gd name="connsiteY2" fmla="*/ 405253 h 4806267"/>
                  <a:gd name="connsiteX3" fmla="*/ 31 w 2271222"/>
                  <a:gd name="connsiteY3" fmla="*/ 162378 h 4806267"/>
                  <a:gd name="connsiteX4" fmla="*/ 156090 w 2271222"/>
                  <a:gd name="connsiteY4" fmla="*/ 31 h 4806267"/>
                  <a:gd name="connsiteX5" fmla="*/ 318437 w 2271222"/>
                  <a:gd name="connsiteY5" fmla="*/ 156091 h 4806267"/>
                  <a:gd name="connsiteX6" fmla="*/ 323233 w 2271222"/>
                  <a:gd name="connsiteY6" fmla="*/ 398965 h 4806267"/>
                  <a:gd name="connsiteX7" fmla="*/ 278826 w 2271222"/>
                  <a:gd name="connsiteY7" fmla="*/ 512460 h 4806267"/>
                  <a:gd name="connsiteX8" fmla="*/ 1585390 w 2271222"/>
                  <a:gd name="connsiteY8" fmla="*/ 1019824 h 4806267"/>
                  <a:gd name="connsiteX9" fmla="*/ 1360243 w 2271222"/>
                  <a:gd name="connsiteY9" fmla="*/ 1024270 h 4806267"/>
                  <a:gd name="connsiteX10" fmla="*/ 1355797 w 2271222"/>
                  <a:gd name="connsiteY10" fmla="*/ 799123 h 4806267"/>
                  <a:gd name="connsiteX11" fmla="*/ 1580944 w 2271222"/>
                  <a:gd name="connsiteY11" fmla="*/ 794677 h 4806267"/>
                  <a:gd name="connsiteX12" fmla="*/ 1585390 w 2271222"/>
                  <a:gd name="connsiteY12" fmla="*/ 1019824 h 4806267"/>
                  <a:gd name="connsiteX13" fmla="*/ 408997 w 2271222"/>
                  <a:gd name="connsiteY13" fmla="*/ 2971866 h 4806267"/>
                  <a:gd name="connsiteX14" fmla="*/ 27236 w 2271222"/>
                  <a:gd name="connsiteY14" fmla="*/ 3209028 h 4806267"/>
                  <a:gd name="connsiteX15" fmla="*/ 24062 w 2271222"/>
                  <a:gd name="connsiteY15" fmla="*/ 858572 h 4806267"/>
                  <a:gd name="connsiteX16" fmla="*/ 216530 w 2271222"/>
                  <a:gd name="connsiteY16" fmla="*/ 666105 h 4806267"/>
                  <a:gd name="connsiteX17" fmla="*/ 408997 w 2271222"/>
                  <a:gd name="connsiteY17" fmla="*/ 858572 h 4806267"/>
                  <a:gd name="connsiteX18" fmla="*/ 993243 w 2271222"/>
                  <a:gd name="connsiteY18" fmla="*/ 2946094 h 4806267"/>
                  <a:gd name="connsiteX19" fmla="*/ 672255 w 2271222"/>
                  <a:gd name="connsiteY19" fmla="*/ 3013267 h 4806267"/>
                  <a:gd name="connsiteX20" fmla="*/ 635774 w 2271222"/>
                  <a:gd name="connsiteY20" fmla="*/ 1784447 h 4806267"/>
                  <a:gd name="connsiteX21" fmla="*/ 823877 w 2271222"/>
                  <a:gd name="connsiteY21" fmla="*/ 1596344 h 4806267"/>
                  <a:gd name="connsiteX22" fmla="*/ 1011980 w 2271222"/>
                  <a:gd name="connsiteY22" fmla="*/ 1784447 h 4806267"/>
                  <a:gd name="connsiteX23" fmla="*/ 1646258 w 2271222"/>
                  <a:gd name="connsiteY23" fmla="*/ 2561257 h 4806267"/>
                  <a:gd name="connsiteX24" fmla="*/ 1272436 w 2271222"/>
                  <a:gd name="connsiteY24" fmla="*/ 2817906 h 4806267"/>
                  <a:gd name="connsiteX25" fmla="*/ 1261324 w 2271222"/>
                  <a:gd name="connsiteY25" fmla="*/ 1368813 h 4806267"/>
                  <a:gd name="connsiteX26" fmla="*/ 1453791 w 2271222"/>
                  <a:gd name="connsiteY26" fmla="*/ 1176347 h 4806267"/>
                  <a:gd name="connsiteX27" fmla="*/ 1646258 w 2271222"/>
                  <a:gd name="connsiteY27" fmla="*/ 1368813 h 4806267"/>
                  <a:gd name="connsiteX28" fmla="*/ 2271222 w 2271222"/>
                  <a:gd name="connsiteY28" fmla="*/ 4183534 h 4806267"/>
                  <a:gd name="connsiteX29" fmla="*/ 1189558 w 2271222"/>
                  <a:gd name="connsiteY29" fmla="*/ 4806267 h 4806267"/>
                  <a:gd name="connsiteX30" fmla="*/ 791994 w 2271222"/>
                  <a:gd name="connsiteY30" fmla="*/ 4564289 h 4806267"/>
                  <a:gd name="connsiteX31" fmla="*/ 1841910 w 2271222"/>
                  <a:gd name="connsiteY31" fmla="*/ 3940669 h 4806267"/>
                  <a:gd name="connsiteX32" fmla="*/ 1839904 w 2271222"/>
                  <a:gd name="connsiteY32" fmla="*/ 1783647 h 4806267"/>
                  <a:gd name="connsiteX33" fmla="*/ 2032371 w 2271222"/>
                  <a:gd name="connsiteY33" fmla="*/ 1591180 h 4806267"/>
                  <a:gd name="connsiteX34" fmla="*/ 2224838 w 2271222"/>
                  <a:gd name="connsiteY34" fmla="*/ 1783647 h 480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71222" h="4806267">
                    <a:moveTo>
                      <a:pt x="278826" y="512460"/>
                    </a:moveTo>
                    <a:cubicBezTo>
                      <a:pt x="250586" y="541839"/>
                      <a:pt x="211137" y="560444"/>
                      <a:pt x="167174" y="561312"/>
                    </a:cubicBezTo>
                    <a:cubicBezTo>
                      <a:pt x="79248" y="563048"/>
                      <a:pt x="6563" y="493179"/>
                      <a:pt x="4827" y="405253"/>
                    </a:cubicBezTo>
                    <a:lnTo>
                      <a:pt x="31" y="162378"/>
                    </a:lnTo>
                    <a:cubicBezTo>
                      <a:pt x="-1706" y="74452"/>
                      <a:pt x="68164" y="1768"/>
                      <a:pt x="156090" y="31"/>
                    </a:cubicBezTo>
                    <a:cubicBezTo>
                      <a:pt x="244016" y="-1705"/>
                      <a:pt x="316701" y="68165"/>
                      <a:pt x="318437" y="156091"/>
                    </a:cubicBezTo>
                    <a:lnTo>
                      <a:pt x="323233" y="398965"/>
                    </a:lnTo>
                    <a:cubicBezTo>
                      <a:pt x="324101" y="442928"/>
                      <a:pt x="307068" y="483081"/>
                      <a:pt x="278826" y="512460"/>
                    </a:cubicBezTo>
                    <a:close/>
                    <a:moveTo>
                      <a:pt x="1585390" y="1019824"/>
                    </a:moveTo>
                    <a:cubicBezTo>
                      <a:pt x="1524445" y="1083224"/>
                      <a:pt x="1423644" y="1085215"/>
                      <a:pt x="1360243" y="1024270"/>
                    </a:cubicBezTo>
                    <a:cubicBezTo>
                      <a:pt x="1296843" y="963324"/>
                      <a:pt x="1294852" y="862523"/>
                      <a:pt x="1355797" y="799123"/>
                    </a:cubicBezTo>
                    <a:cubicBezTo>
                      <a:pt x="1416742" y="735722"/>
                      <a:pt x="1517544" y="733731"/>
                      <a:pt x="1580944" y="794677"/>
                    </a:cubicBezTo>
                    <a:cubicBezTo>
                      <a:pt x="1644345" y="855622"/>
                      <a:pt x="1646336" y="956423"/>
                      <a:pt x="1585390" y="1019824"/>
                    </a:cubicBezTo>
                    <a:close/>
                    <a:moveTo>
                      <a:pt x="408997" y="2971866"/>
                    </a:moveTo>
                    <a:lnTo>
                      <a:pt x="27236" y="3209028"/>
                    </a:lnTo>
                    <a:cubicBezTo>
                      <a:pt x="26178" y="2425543"/>
                      <a:pt x="25121" y="1642057"/>
                      <a:pt x="24062" y="858572"/>
                    </a:cubicBezTo>
                    <a:cubicBezTo>
                      <a:pt x="24063" y="752275"/>
                      <a:pt x="110233" y="666105"/>
                      <a:pt x="216530" y="666105"/>
                    </a:cubicBezTo>
                    <a:cubicBezTo>
                      <a:pt x="322827" y="666105"/>
                      <a:pt x="408997" y="752275"/>
                      <a:pt x="408997" y="858572"/>
                    </a:cubicBezTo>
                    <a:close/>
                    <a:moveTo>
                      <a:pt x="993243" y="2946094"/>
                    </a:moveTo>
                    <a:cubicBezTo>
                      <a:pt x="817656" y="2951875"/>
                      <a:pt x="779251" y="2990875"/>
                      <a:pt x="672255" y="3013267"/>
                    </a:cubicBezTo>
                    <a:lnTo>
                      <a:pt x="635774" y="1784447"/>
                    </a:lnTo>
                    <a:cubicBezTo>
                      <a:pt x="635774" y="1680560"/>
                      <a:pt x="719991" y="1596343"/>
                      <a:pt x="823877" y="1596344"/>
                    </a:cubicBezTo>
                    <a:cubicBezTo>
                      <a:pt x="927763" y="1596343"/>
                      <a:pt x="1011980" y="1680561"/>
                      <a:pt x="1011980" y="1784447"/>
                    </a:cubicBezTo>
                    <a:close/>
                    <a:moveTo>
                      <a:pt x="1646258" y="2561257"/>
                    </a:moveTo>
                    <a:lnTo>
                      <a:pt x="1272436" y="2817906"/>
                    </a:lnTo>
                    <a:lnTo>
                      <a:pt x="1261324" y="1368813"/>
                    </a:lnTo>
                    <a:cubicBezTo>
                      <a:pt x="1261324" y="1262516"/>
                      <a:pt x="1347494" y="1176346"/>
                      <a:pt x="1453791" y="1176347"/>
                    </a:cubicBezTo>
                    <a:cubicBezTo>
                      <a:pt x="1560088" y="1176346"/>
                      <a:pt x="1646258" y="1262516"/>
                      <a:pt x="1646258" y="1368813"/>
                    </a:cubicBezTo>
                    <a:close/>
                    <a:moveTo>
                      <a:pt x="2271222" y="4183534"/>
                    </a:moveTo>
                    <a:lnTo>
                      <a:pt x="1189558" y="4806267"/>
                    </a:lnTo>
                    <a:lnTo>
                      <a:pt x="791994" y="4564289"/>
                    </a:lnTo>
                    <a:lnTo>
                      <a:pt x="1841910" y="3940669"/>
                    </a:lnTo>
                    <a:cubicBezTo>
                      <a:pt x="1859864" y="3410566"/>
                      <a:pt x="1826917" y="2308834"/>
                      <a:pt x="1839904" y="1783647"/>
                    </a:cubicBezTo>
                    <a:cubicBezTo>
                      <a:pt x="1839904" y="1677350"/>
                      <a:pt x="1926074" y="1591180"/>
                      <a:pt x="2032371" y="1591180"/>
                    </a:cubicBezTo>
                    <a:cubicBezTo>
                      <a:pt x="2138668" y="1591180"/>
                      <a:pt x="2224838" y="1677350"/>
                      <a:pt x="2224838" y="1783647"/>
                    </a:cubicBezTo>
                    <a:close/>
                  </a:path>
                </a:pathLst>
              </a:custGeom>
              <a:solidFill>
                <a:srgbClr val="1493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99" name="Freeform: Shape 598">
              <a:extLst>
                <a:ext uri="{FF2B5EF4-FFF2-40B4-BE49-F238E27FC236}">
                  <a16:creationId xmlns:a16="http://schemas.microsoft.com/office/drawing/2014/main" id="{B6177B56-71A3-49AA-AB50-0CB23AA9FE0B}"/>
                </a:ext>
                <a:ext uri="{C183D7F6-B498-43B3-948B-1728B52AA6E4}">
                  <adec:decorative xmlns:adec="http://schemas.microsoft.com/office/drawing/2017/decorative" val="1"/>
                </a:ext>
              </a:extLst>
            </p:cNvPr>
            <p:cNvSpPr/>
            <p:nvPr/>
          </p:nvSpPr>
          <p:spPr>
            <a:xfrm rot="4549911">
              <a:off x="-1609683" y="1611274"/>
              <a:ext cx="2537084" cy="1954121"/>
            </a:xfrm>
            <a:custGeom>
              <a:avLst/>
              <a:gdLst>
                <a:gd name="connsiteX0" fmla="*/ 0 w 3557973"/>
                <a:gd name="connsiteY0" fmla="*/ 1547088 h 1970346"/>
                <a:gd name="connsiteX1" fmla="*/ 863987 w 3557973"/>
                <a:gd name="connsiteY1" fmla="*/ 0 h 1970346"/>
                <a:gd name="connsiteX2" fmla="*/ 2630049 w 3557973"/>
                <a:gd name="connsiteY2" fmla="*/ 0 h 1970346"/>
                <a:gd name="connsiteX3" fmla="*/ 3557973 w 3557973"/>
                <a:gd name="connsiteY3" fmla="*/ 1534273 h 1970346"/>
                <a:gd name="connsiteX4" fmla="*/ 3298571 w 3557973"/>
                <a:gd name="connsiteY4" fmla="*/ 1970346 h 1970346"/>
                <a:gd name="connsiteX5" fmla="*/ 2418104 w 3557973"/>
                <a:gd name="connsiteY5" fmla="*/ 529533 h 1970346"/>
                <a:gd name="connsiteX6" fmla="*/ 928098 w 3557973"/>
                <a:gd name="connsiteY6" fmla="*/ 482068 h 1970346"/>
                <a:gd name="connsiteX7" fmla="*/ 253089 w 3557973"/>
                <a:gd name="connsiteY7" fmla="*/ 1969421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253089 w 3612173"/>
                <a:gd name="connsiteY7" fmla="*/ 1969421 h 1970346"/>
                <a:gd name="connsiteX8" fmla="*/ 0 w 3612173"/>
                <a:gd name="connsiteY8" fmla="*/ 1547088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0 w 3612173"/>
                <a:gd name="connsiteY7" fmla="*/ 1547088 h 1970346"/>
                <a:gd name="connsiteX0" fmla="*/ 64111 w 2748186"/>
                <a:gd name="connsiteY0" fmla="*/ 482068 h 1970346"/>
                <a:gd name="connsiteX1" fmla="*/ 0 w 2748186"/>
                <a:gd name="connsiteY1" fmla="*/ 0 h 1970346"/>
                <a:gd name="connsiteX2" fmla="*/ 1766062 w 2748186"/>
                <a:gd name="connsiteY2" fmla="*/ 0 h 1970346"/>
                <a:gd name="connsiteX3" fmla="*/ 2748186 w 2748186"/>
                <a:gd name="connsiteY3" fmla="*/ 1515056 h 1970346"/>
                <a:gd name="connsiteX4" fmla="*/ 2434584 w 2748186"/>
                <a:gd name="connsiteY4" fmla="*/ 1970346 h 1970346"/>
                <a:gd name="connsiteX5" fmla="*/ 1554117 w 2748186"/>
                <a:gd name="connsiteY5" fmla="*/ 529533 h 1970346"/>
                <a:gd name="connsiteX6" fmla="*/ 64111 w 2748186"/>
                <a:gd name="connsiteY6" fmla="*/ 482068 h 1970346"/>
                <a:gd name="connsiteX0" fmla="*/ 0 w 2684075"/>
                <a:gd name="connsiteY0" fmla="*/ 496276 h 1984554"/>
                <a:gd name="connsiteX1" fmla="*/ 332428 w 2684075"/>
                <a:gd name="connsiteY1" fmla="*/ 0 h 1984554"/>
                <a:gd name="connsiteX2" fmla="*/ 1701951 w 2684075"/>
                <a:gd name="connsiteY2" fmla="*/ 14208 h 1984554"/>
                <a:gd name="connsiteX3" fmla="*/ 2684075 w 2684075"/>
                <a:gd name="connsiteY3" fmla="*/ 1529264 h 1984554"/>
                <a:gd name="connsiteX4" fmla="*/ 2370473 w 2684075"/>
                <a:gd name="connsiteY4" fmla="*/ 1984554 h 1984554"/>
                <a:gd name="connsiteX5" fmla="*/ 1490006 w 2684075"/>
                <a:gd name="connsiteY5" fmla="*/ 543741 h 1984554"/>
                <a:gd name="connsiteX6" fmla="*/ 0 w 2684075"/>
                <a:gd name="connsiteY6" fmla="*/ 496276 h 1984554"/>
                <a:gd name="connsiteX0" fmla="*/ 0 w 2684075"/>
                <a:gd name="connsiteY0" fmla="*/ 496276 h 1991852"/>
                <a:gd name="connsiteX1" fmla="*/ 332428 w 2684075"/>
                <a:gd name="connsiteY1" fmla="*/ 0 h 1991852"/>
                <a:gd name="connsiteX2" fmla="*/ 1701951 w 2684075"/>
                <a:gd name="connsiteY2" fmla="*/ 14208 h 1991852"/>
                <a:gd name="connsiteX3" fmla="*/ 2684075 w 2684075"/>
                <a:gd name="connsiteY3" fmla="*/ 1529264 h 1991852"/>
                <a:gd name="connsiteX4" fmla="*/ 2355287 w 2684075"/>
                <a:gd name="connsiteY4" fmla="*/ 1991852 h 1991852"/>
                <a:gd name="connsiteX5" fmla="*/ 1490006 w 2684075"/>
                <a:gd name="connsiteY5" fmla="*/ 543741 h 1991852"/>
                <a:gd name="connsiteX6" fmla="*/ 0 w 2684075"/>
                <a:gd name="connsiteY6" fmla="*/ 496276 h 1991852"/>
                <a:gd name="connsiteX0" fmla="*/ 0 w 2599377"/>
                <a:gd name="connsiteY0" fmla="*/ 513233 h 1991852"/>
                <a:gd name="connsiteX1" fmla="*/ 247730 w 2599377"/>
                <a:gd name="connsiteY1" fmla="*/ 0 h 1991852"/>
                <a:gd name="connsiteX2" fmla="*/ 1617253 w 2599377"/>
                <a:gd name="connsiteY2" fmla="*/ 14208 h 1991852"/>
                <a:gd name="connsiteX3" fmla="*/ 2599377 w 2599377"/>
                <a:gd name="connsiteY3" fmla="*/ 1529264 h 1991852"/>
                <a:gd name="connsiteX4" fmla="*/ 2270589 w 2599377"/>
                <a:gd name="connsiteY4" fmla="*/ 1991852 h 1991852"/>
                <a:gd name="connsiteX5" fmla="*/ 1405308 w 2599377"/>
                <a:gd name="connsiteY5" fmla="*/ 543741 h 1991852"/>
                <a:gd name="connsiteX6" fmla="*/ 0 w 2599377"/>
                <a:gd name="connsiteY6" fmla="*/ 513233 h 1991852"/>
                <a:gd name="connsiteX0" fmla="*/ 0 w 2599377"/>
                <a:gd name="connsiteY0" fmla="*/ 519879 h 1998498"/>
                <a:gd name="connsiteX1" fmla="*/ 318362 w 2599377"/>
                <a:gd name="connsiteY1" fmla="*/ 0 h 1998498"/>
                <a:gd name="connsiteX2" fmla="*/ 1617253 w 2599377"/>
                <a:gd name="connsiteY2" fmla="*/ 20854 h 1998498"/>
                <a:gd name="connsiteX3" fmla="*/ 2599377 w 2599377"/>
                <a:gd name="connsiteY3" fmla="*/ 1535910 h 1998498"/>
                <a:gd name="connsiteX4" fmla="*/ 2270589 w 2599377"/>
                <a:gd name="connsiteY4" fmla="*/ 1998498 h 1998498"/>
                <a:gd name="connsiteX5" fmla="*/ 1405308 w 2599377"/>
                <a:gd name="connsiteY5" fmla="*/ 550387 h 1998498"/>
                <a:gd name="connsiteX6" fmla="*/ 0 w 2599377"/>
                <a:gd name="connsiteY6" fmla="*/ 519879 h 1998498"/>
                <a:gd name="connsiteX0" fmla="*/ 0 w 2591013"/>
                <a:gd name="connsiteY0" fmla="*/ 521994 h 1998498"/>
                <a:gd name="connsiteX1" fmla="*/ 309998 w 2591013"/>
                <a:gd name="connsiteY1" fmla="*/ 0 h 1998498"/>
                <a:gd name="connsiteX2" fmla="*/ 1608889 w 2591013"/>
                <a:gd name="connsiteY2" fmla="*/ 20854 h 1998498"/>
                <a:gd name="connsiteX3" fmla="*/ 2591013 w 2591013"/>
                <a:gd name="connsiteY3" fmla="*/ 1535910 h 1998498"/>
                <a:gd name="connsiteX4" fmla="*/ 2262225 w 2591013"/>
                <a:gd name="connsiteY4" fmla="*/ 1998498 h 1998498"/>
                <a:gd name="connsiteX5" fmla="*/ 1396944 w 2591013"/>
                <a:gd name="connsiteY5" fmla="*/ 550387 h 1998498"/>
                <a:gd name="connsiteX6" fmla="*/ 0 w 2591013"/>
                <a:gd name="connsiteY6" fmla="*/ 521994 h 19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013" h="1998498">
                  <a:moveTo>
                    <a:pt x="0" y="521994"/>
                  </a:moveTo>
                  <a:lnTo>
                    <a:pt x="309998" y="0"/>
                  </a:lnTo>
                  <a:lnTo>
                    <a:pt x="1608889" y="20854"/>
                  </a:lnTo>
                  <a:lnTo>
                    <a:pt x="2591013" y="1535910"/>
                  </a:lnTo>
                  <a:lnTo>
                    <a:pt x="2262225" y="1998498"/>
                  </a:lnTo>
                  <a:lnTo>
                    <a:pt x="1396944" y="550387"/>
                  </a:lnTo>
                  <a:lnTo>
                    <a:pt x="0" y="521994"/>
                  </a:lnTo>
                  <a:close/>
                </a:path>
              </a:pathLst>
            </a:custGeom>
            <a:solidFill>
              <a:srgbClr val="0D7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03" name="Text Placeholder 11">
            <a:extLst>
              <a:ext uri="{FF2B5EF4-FFF2-40B4-BE49-F238E27FC236}">
                <a16:creationId xmlns:a16="http://schemas.microsoft.com/office/drawing/2014/main" id="{082E681A-BDBE-4653-9AB0-B23AAEB5486D}"/>
              </a:ext>
              <a:ext uri="{C183D7F6-B498-43B3-948B-1728B52AA6E4}">
                <adec:decorative xmlns:adec="http://schemas.microsoft.com/office/drawing/2017/decorative" val="1"/>
              </a:ext>
            </a:extLst>
          </p:cNvPr>
          <p:cNvSpPr txBox="1">
            <a:spLocks/>
          </p:cNvSpPr>
          <p:nvPr/>
        </p:nvSpPr>
        <p:spPr>
          <a:xfrm>
            <a:off x="7790763" y="3027059"/>
            <a:ext cx="1514432" cy="5253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Deployment</a:t>
            </a:r>
          </a:p>
        </p:txBody>
      </p:sp>
      <p:cxnSp>
        <p:nvCxnSpPr>
          <p:cNvPr id="236" name="Straight Arrow Connector 235">
            <a:extLst>
              <a:ext uri="{FF2B5EF4-FFF2-40B4-BE49-F238E27FC236}">
                <a16:creationId xmlns:a16="http://schemas.microsoft.com/office/drawing/2014/main" id="{22A3710E-1831-421B-95CE-4A0CB53B5024}"/>
              </a:ext>
              <a:ext uri="{C183D7F6-B498-43B3-948B-1728B52AA6E4}">
                <adec:decorative xmlns:adec="http://schemas.microsoft.com/office/drawing/2017/decorative" val="1"/>
              </a:ext>
            </a:extLst>
          </p:cNvPr>
          <p:cNvCxnSpPr>
            <a:cxnSpLocks/>
          </p:cNvCxnSpPr>
          <p:nvPr/>
        </p:nvCxnSpPr>
        <p:spPr>
          <a:xfrm>
            <a:off x="823485" y="4488011"/>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4" name="TextBox 603">
            <a:extLst>
              <a:ext uri="{FF2B5EF4-FFF2-40B4-BE49-F238E27FC236}">
                <a16:creationId xmlns:a16="http://schemas.microsoft.com/office/drawing/2014/main" id="{DB18EEF7-3237-4F13-A327-D3280B74D14F}"/>
              </a:ext>
              <a:ext uri="{C183D7F6-B498-43B3-948B-1728B52AA6E4}">
                <adec:decorative xmlns:adec="http://schemas.microsoft.com/office/drawing/2017/decorative" val="1"/>
              </a:ext>
            </a:extLst>
          </p:cNvPr>
          <p:cNvSpPr txBox="1"/>
          <p:nvPr/>
        </p:nvSpPr>
        <p:spPr>
          <a:xfrm>
            <a:off x="4779465" y="43341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Responsible AI</a:t>
            </a:r>
          </a:p>
        </p:txBody>
      </p:sp>
      <p:cxnSp>
        <p:nvCxnSpPr>
          <p:cNvPr id="605" name="Straight Arrow Connector 604">
            <a:extLst>
              <a:ext uri="{FF2B5EF4-FFF2-40B4-BE49-F238E27FC236}">
                <a16:creationId xmlns:a16="http://schemas.microsoft.com/office/drawing/2014/main" id="{0F3F1AF5-4172-454A-AF0F-C84B42A058CF}"/>
              </a:ext>
              <a:ext uri="{C183D7F6-B498-43B3-948B-1728B52AA6E4}">
                <adec:decorative xmlns:adec="http://schemas.microsoft.com/office/drawing/2017/decorative" val="1"/>
              </a:ext>
            </a:extLst>
          </p:cNvPr>
          <p:cNvCxnSpPr>
            <a:cxnSpLocks/>
          </p:cNvCxnSpPr>
          <p:nvPr/>
        </p:nvCxnSpPr>
        <p:spPr>
          <a:xfrm>
            <a:off x="823485" y="4924029"/>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6" name="TextBox 605">
            <a:extLst>
              <a:ext uri="{FF2B5EF4-FFF2-40B4-BE49-F238E27FC236}">
                <a16:creationId xmlns:a16="http://schemas.microsoft.com/office/drawing/2014/main" id="{37FE27DF-5359-4660-9AAA-8DE6C927B381}"/>
              </a:ext>
              <a:ext uri="{C183D7F6-B498-43B3-948B-1728B52AA6E4}">
                <adec:decorative xmlns:adec="http://schemas.microsoft.com/office/drawing/2017/decorative" val="1"/>
              </a:ext>
            </a:extLst>
          </p:cNvPr>
          <p:cNvSpPr txBox="1"/>
          <p:nvPr/>
        </p:nvSpPr>
        <p:spPr>
          <a:xfrm>
            <a:off x="4779465" y="47778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MLOps</a:t>
            </a:r>
          </a:p>
        </p:txBody>
      </p:sp>
      <p:sp>
        <p:nvSpPr>
          <p:cNvPr id="607" name="Rectangle 606">
            <a:extLst>
              <a:ext uri="{FF2B5EF4-FFF2-40B4-BE49-F238E27FC236}">
                <a16:creationId xmlns:a16="http://schemas.microsoft.com/office/drawing/2014/main" id="{7FC4EDB8-9BE7-47B1-A34A-881089CC8F07}"/>
              </a:ext>
              <a:ext uri="{C183D7F6-B498-43B3-948B-1728B52AA6E4}">
                <adec:decorative xmlns:adec="http://schemas.microsoft.com/office/drawing/2017/decorative" val="1"/>
              </a:ext>
            </a:extLst>
          </p:cNvPr>
          <p:cNvSpPr/>
          <p:nvPr/>
        </p:nvSpPr>
        <p:spPr bwMode="auto">
          <a:xfrm>
            <a:off x="2925015"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8" name="Rectangle 607">
            <a:extLst>
              <a:ext uri="{FF2B5EF4-FFF2-40B4-BE49-F238E27FC236}">
                <a16:creationId xmlns:a16="http://schemas.microsoft.com/office/drawing/2014/main" id="{9FD85828-EDA4-49F5-AE28-30390925115A}"/>
              </a:ext>
              <a:ext uri="{C183D7F6-B498-43B3-948B-1728B52AA6E4}">
                <adec:decorative xmlns:adec="http://schemas.microsoft.com/office/drawing/2017/decorative" val="1"/>
              </a:ext>
            </a:extLst>
          </p:cNvPr>
          <p:cNvSpPr/>
          <p:nvPr/>
        </p:nvSpPr>
        <p:spPr bwMode="auto">
          <a:xfrm>
            <a:off x="5348874"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9" name="Rectangle 608">
            <a:extLst>
              <a:ext uri="{FF2B5EF4-FFF2-40B4-BE49-F238E27FC236}">
                <a16:creationId xmlns:a16="http://schemas.microsoft.com/office/drawing/2014/main" id="{38B697C9-26B4-4263-93CB-63422A834B77}"/>
              </a:ext>
              <a:ext uri="{C183D7F6-B498-43B3-948B-1728B52AA6E4}">
                <adec:decorative xmlns:adec="http://schemas.microsoft.com/office/drawing/2017/decorative" val="1"/>
              </a:ext>
            </a:extLst>
          </p:cNvPr>
          <p:cNvSpPr/>
          <p:nvPr/>
        </p:nvSpPr>
        <p:spPr bwMode="auto">
          <a:xfrm>
            <a:off x="7702070"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0" name="Rectangle 609">
            <a:extLst>
              <a:ext uri="{FF2B5EF4-FFF2-40B4-BE49-F238E27FC236}">
                <a16:creationId xmlns:a16="http://schemas.microsoft.com/office/drawing/2014/main" id="{1549638C-C52D-4074-9FC3-913CD50862E1}"/>
              </a:ext>
              <a:ext uri="{C183D7F6-B498-43B3-948B-1728B52AA6E4}">
                <adec:decorative xmlns:adec="http://schemas.microsoft.com/office/drawing/2017/decorative" val="1"/>
              </a:ext>
            </a:extLst>
          </p:cNvPr>
          <p:cNvSpPr/>
          <p:nvPr/>
        </p:nvSpPr>
        <p:spPr bwMode="auto">
          <a:xfrm>
            <a:off x="9775003" y="1714500"/>
            <a:ext cx="1718616" cy="231464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1" name="Rectangle 610">
            <a:extLst>
              <a:ext uri="{FF2B5EF4-FFF2-40B4-BE49-F238E27FC236}">
                <a16:creationId xmlns:a16="http://schemas.microsoft.com/office/drawing/2014/main" id="{AEF1AD35-EEE3-4C75-90A5-DD75CBCAD4D5}"/>
              </a:ext>
              <a:ext uri="{C183D7F6-B498-43B3-948B-1728B52AA6E4}">
                <adec:decorative xmlns:adec="http://schemas.microsoft.com/office/drawing/2017/decorative" val="1"/>
              </a:ext>
            </a:extLst>
          </p:cNvPr>
          <p:cNvSpPr/>
          <p:nvPr/>
        </p:nvSpPr>
        <p:spPr bwMode="auto">
          <a:xfrm>
            <a:off x="651606" y="4089832"/>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7F9771B7-2B91-4F0B-986F-4692A76C98B3}"/>
              </a:ext>
              <a:ext uri="{C183D7F6-B498-43B3-948B-1728B52AA6E4}">
                <adec:decorative xmlns:adec="http://schemas.microsoft.com/office/drawing/2017/decorative" val="1"/>
              </a:ext>
            </a:extLst>
          </p:cNvPr>
          <p:cNvSpPr/>
          <p:nvPr/>
        </p:nvSpPr>
        <p:spPr bwMode="auto">
          <a:xfrm>
            <a:off x="651606" y="4714998"/>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6" name="Text Placeholder 1">
            <a:extLst>
              <a:ext uri="{FF2B5EF4-FFF2-40B4-BE49-F238E27FC236}">
                <a16:creationId xmlns:a16="http://schemas.microsoft.com/office/drawing/2014/main" id="{1CE27AAE-C639-46BF-B4D3-7CF021C8F456}"/>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01.03.02</a:t>
            </a:r>
          </a:p>
        </p:txBody>
      </p:sp>
    </p:spTree>
    <p:extLst>
      <p:ext uri="{BB962C8B-B14F-4D97-AF65-F5344CB8AC3E}">
        <p14:creationId xmlns:p14="http://schemas.microsoft.com/office/powerpoint/2010/main" val="28296513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BF8E-AB94-479E-96F2-5C911517DE9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defTabSz="914367">
              <a:spcBef>
                <a:spcPts val="1200"/>
              </a:spcBef>
              <a:defRPr/>
            </a:pPr>
            <a:r>
              <a:rPr lang="en-US" b="1">
                <a:ln>
                  <a:noFill/>
                </a:ln>
                <a:gradFill>
                  <a:gsLst>
                    <a:gs pos="0">
                      <a:srgbClr val="50E6FF"/>
                    </a:gs>
                    <a:gs pos="100000">
                      <a:srgbClr val="8661C5"/>
                    </a:gs>
                  </a:gsLst>
                  <a:lin ang="2700000" scaled="1"/>
                </a:gradFill>
                <a:latin typeface="Segoe UI Semibold"/>
                <a:cs typeface="+mn-cs"/>
              </a:rPr>
              <a:t>Machine Learning end-to-end lifecycle</a:t>
            </a:r>
          </a:p>
        </p:txBody>
      </p:sp>
      <p:grpSp>
        <p:nvGrpSpPr>
          <p:cNvPr id="237" name="Graphic 201">
            <a:extLst>
              <a:ext uri="{FF2B5EF4-FFF2-40B4-BE49-F238E27FC236}">
                <a16:creationId xmlns:a16="http://schemas.microsoft.com/office/drawing/2014/main" id="{0EAF01E2-CE3B-496F-B45D-7F3D9A1415D8}"/>
              </a:ext>
              <a:ext uri="{C183D7F6-B498-43B3-948B-1728B52AA6E4}">
                <adec:decorative xmlns:adec="http://schemas.microsoft.com/office/drawing/2017/decorative" val="1"/>
              </a:ext>
            </a:extLst>
          </p:cNvPr>
          <p:cNvGrpSpPr/>
          <p:nvPr/>
        </p:nvGrpSpPr>
        <p:grpSpPr>
          <a:xfrm>
            <a:off x="1102547" y="2039954"/>
            <a:ext cx="668168" cy="774016"/>
            <a:chOff x="3648613" y="2249626"/>
            <a:chExt cx="562659" cy="651793"/>
          </a:xfrm>
        </p:grpSpPr>
        <p:sp>
          <p:nvSpPr>
            <p:cNvPr id="238" name="Freeform: Shape 237">
              <a:extLst>
                <a:ext uri="{FF2B5EF4-FFF2-40B4-BE49-F238E27FC236}">
                  <a16:creationId xmlns:a16="http://schemas.microsoft.com/office/drawing/2014/main" id="{B3F526BA-CEA9-4F7F-AB66-284976F98999}"/>
                </a:ext>
                <a:ext uri="{C183D7F6-B498-43B3-948B-1728B52AA6E4}">
                  <adec:decorative xmlns:adec="http://schemas.microsoft.com/office/drawing/2017/decorative" val="1"/>
                </a:ext>
              </a:extLst>
            </p:cNvPr>
            <p:cNvSpPr/>
            <p:nvPr/>
          </p:nvSpPr>
          <p:spPr>
            <a:xfrm>
              <a:off x="3925868" y="2472074"/>
              <a:ext cx="178448" cy="334905"/>
            </a:xfrm>
            <a:custGeom>
              <a:avLst/>
              <a:gdLst>
                <a:gd name="connsiteX0" fmla="*/ 654 w 178448"/>
                <a:gd name="connsiteY0" fmla="*/ 103592 h 334905"/>
                <a:gd name="connsiteX1" fmla="*/ 178448 w 178448"/>
                <a:gd name="connsiteY1" fmla="*/ 0 h 334905"/>
                <a:gd name="connsiteX2" fmla="*/ 177794 w 178448"/>
                <a:gd name="connsiteY2" fmla="*/ 231313 h 334905"/>
                <a:gd name="connsiteX3" fmla="*/ 0 w 178448"/>
                <a:gd name="connsiteY3" fmla="*/ 334906 h 334905"/>
                <a:gd name="connsiteX4" fmla="*/ 654 w 178448"/>
                <a:gd name="connsiteY4" fmla="*/ 103592 h 33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8" h="334905">
                  <a:moveTo>
                    <a:pt x="654" y="103592"/>
                  </a:moveTo>
                  <a:lnTo>
                    <a:pt x="178448" y="0"/>
                  </a:lnTo>
                  <a:lnTo>
                    <a:pt x="177794" y="231313"/>
                  </a:lnTo>
                  <a:lnTo>
                    <a:pt x="0" y="334906"/>
                  </a:lnTo>
                  <a:lnTo>
                    <a:pt x="654" y="103592"/>
                  </a:lnTo>
                  <a:close/>
                </a:path>
              </a:pathLst>
            </a:custGeom>
            <a:solidFill>
              <a:srgbClr val="2E76BC"/>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B538114-29A8-40C3-862E-5D79FBD1796B}"/>
                </a:ext>
                <a:ext uri="{C183D7F6-B498-43B3-948B-1728B52AA6E4}">
                  <adec:decorative xmlns:adec="http://schemas.microsoft.com/office/drawing/2017/decorative" val="1"/>
                </a:ext>
              </a:extLst>
            </p:cNvPr>
            <p:cNvSpPr/>
            <p:nvPr/>
          </p:nvSpPr>
          <p:spPr>
            <a:xfrm>
              <a:off x="3725233" y="2459464"/>
              <a:ext cx="201280" cy="347515"/>
            </a:xfrm>
            <a:custGeom>
              <a:avLst/>
              <a:gdLst>
                <a:gd name="connsiteX0" fmla="*/ 201281 w 201280"/>
                <a:gd name="connsiteY0" fmla="*/ 116203 h 347515"/>
                <a:gd name="connsiteX1" fmla="*/ 200638 w 201280"/>
                <a:gd name="connsiteY1" fmla="*/ 347516 h 347515"/>
                <a:gd name="connsiteX2" fmla="*/ 0 w 201280"/>
                <a:gd name="connsiteY2" fmla="*/ 231313 h 347515"/>
                <a:gd name="connsiteX3" fmla="*/ 654 w 201280"/>
                <a:gd name="connsiteY3" fmla="*/ 0 h 347515"/>
                <a:gd name="connsiteX4" fmla="*/ 201281 w 201280"/>
                <a:gd name="connsiteY4" fmla="*/ 116203 h 3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0" h="347515">
                  <a:moveTo>
                    <a:pt x="201281" y="116203"/>
                  </a:moveTo>
                  <a:lnTo>
                    <a:pt x="200638" y="347516"/>
                  </a:lnTo>
                  <a:lnTo>
                    <a:pt x="0" y="231313"/>
                  </a:lnTo>
                  <a:lnTo>
                    <a:pt x="654" y="0"/>
                  </a:lnTo>
                  <a:lnTo>
                    <a:pt x="201281" y="116203"/>
                  </a:lnTo>
                  <a:close/>
                </a:path>
              </a:pathLst>
            </a:custGeom>
            <a:solidFill>
              <a:srgbClr val="74CFEB"/>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1B83BC35-4F27-4AD0-B2AF-42AA87C8CA17}"/>
                </a:ext>
                <a:ext uri="{C183D7F6-B498-43B3-948B-1728B52AA6E4}">
                  <adec:decorative xmlns:adec="http://schemas.microsoft.com/office/drawing/2017/decorative" val="1"/>
                </a:ext>
              </a:extLst>
            </p:cNvPr>
            <p:cNvSpPr/>
            <p:nvPr/>
          </p:nvSpPr>
          <p:spPr>
            <a:xfrm>
              <a:off x="3725897" y="2355895"/>
              <a:ext cx="378444" cy="219734"/>
            </a:xfrm>
            <a:custGeom>
              <a:avLst/>
              <a:gdLst>
                <a:gd name="connsiteX0" fmla="*/ 0 w 378444"/>
                <a:gd name="connsiteY0" fmla="*/ 103605 h 219734"/>
                <a:gd name="connsiteX1" fmla="*/ 177806 w 378444"/>
                <a:gd name="connsiteY1" fmla="*/ 0 h 219734"/>
                <a:gd name="connsiteX2" fmla="*/ 378444 w 378444"/>
                <a:gd name="connsiteY2" fmla="*/ 116130 h 219734"/>
                <a:gd name="connsiteX3" fmla="*/ 200638 w 378444"/>
                <a:gd name="connsiteY3" fmla="*/ 219734 h 219734"/>
                <a:gd name="connsiteX4" fmla="*/ 0 w 378444"/>
                <a:gd name="connsiteY4" fmla="*/ 103605 h 219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44" h="219734">
                  <a:moveTo>
                    <a:pt x="0" y="103605"/>
                  </a:moveTo>
                  <a:lnTo>
                    <a:pt x="177806" y="0"/>
                  </a:lnTo>
                  <a:lnTo>
                    <a:pt x="378444" y="116130"/>
                  </a:lnTo>
                  <a:lnTo>
                    <a:pt x="200638" y="219734"/>
                  </a:lnTo>
                  <a:lnTo>
                    <a:pt x="0" y="103605"/>
                  </a:lnTo>
                  <a:close/>
                </a:path>
              </a:pathLst>
            </a:custGeom>
            <a:solidFill>
              <a:srgbClr val="32B0E7"/>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023236F-96F6-41CA-A681-C5A7211B9631}"/>
                </a:ext>
                <a:ext uri="{C183D7F6-B498-43B3-948B-1728B52AA6E4}">
                  <adec:decorative xmlns:adec="http://schemas.microsoft.com/office/drawing/2017/decorative" val="1"/>
                </a:ext>
              </a:extLst>
            </p:cNvPr>
            <p:cNvSpPr/>
            <p:nvPr/>
          </p:nvSpPr>
          <p:spPr>
            <a:xfrm>
              <a:off x="3669065" y="2579310"/>
              <a:ext cx="514006" cy="298860"/>
            </a:xfrm>
            <a:custGeom>
              <a:avLst/>
              <a:gdLst>
                <a:gd name="connsiteX0" fmla="*/ 514007 w 514006"/>
                <a:gd name="connsiteY0" fmla="*/ 148079 h 298860"/>
                <a:gd name="connsiteX1" fmla="*/ 257003 w 514006"/>
                <a:gd name="connsiteY1" fmla="*/ 298861 h 298860"/>
                <a:gd name="connsiteX2" fmla="*/ 0 w 514006"/>
                <a:gd name="connsiteY2" fmla="*/ 150716 h 298860"/>
                <a:gd name="connsiteX3" fmla="*/ 257003 w 514006"/>
                <a:gd name="connsiteY3" fmla="*/ 0 h 298860"/>
                <a:gd name="connsiteX4" fmla="*/ 514007 w 514006"/>
                <a:gd name="connsiteY4" fmla="*/ 148079 h 29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006" h="298860">
                  <a:moveTo>
                    <a:pt x="514007" y="148079"/>
                  </a:moveTo>
                  <a:lnTo>
                    <a:pt x="257003" y="298861"/>
                  </a:lnTo>
                  <a:lnTo>
                    <a:pt x="0" y="150716"/>
                  </a:lnTo>
                  <a:lnTo>
                    <a:pt x="257003" y="0"/>
                  </a:lnTo>
                  <a:lnTo>
                    <a:pt x="514007" y="14807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96BC6606-C318-420B-BCA7-21CDEBEE17FA}"/>
                </a:ext>
                <a:ext uri="{C183D7F6-B498-43B3-948B-1728B52AA6E4}">
                  <adec:decorative xmlns:adec="http://schemas.microsoft.com/office/drawing/2017/decorative" val="1"/>
                </a:ext>
              </a:extLst>
            </p:cNvPr>
            <p:cNvSpPr/>
            <p:nvPr/>
          </p:nvSpPr>
          <p:spPr>
            <a:xfrm>
              <a:off x="3666049" y="2576213"/>
              <a:ext cx="519994" cy="305020"/>
            </a:xfrm>
            <a:custGeom>
              <a:avLst/>
              <a:gdLst>
                <a:gd name="connsiteX0" fmla="*/ 260022 w 519994"/>
                <a:gd name="connsiteY0" fmla="*/ 305020 h 305020"/>
                <a:gd name="connsiteX1" fmla="*/ 258507 w 519994"/>
                <a:gd name="connsiteY1" fmla="*/ 304607 h 305020"/>
                <a:gd name="connsiteX2" fmla="*/ 1504 w 519994"/>
                <a:gd name="connsiteY2" fmla="*/ 156466 h 305020"/>
                <a:gd name="connsiteX3" fmla="*/ 403 w 519994"/>
                <a:gd name="connsiteY3" fmla="*/ 155354 h 305020"/>
                <a:gd name="connsiteX4" fmla="*/ 0 w 519994"/>
                <a:gd name="connsiteY4" fmla="*/ 153842 h 305020"/>
                <a:gd name="connsiteX5" fmla="*/ 403 w 519994"/>
                <a:gd name="connsiteY5" fmla="*/ 152325 h 305020"/>
                <a:gd name="connsiteX6" fmla="*/ 1504 w 519994"/>
                <a:gd name="connsiteY6" fmla="*/ 151218 h 305020"/>
                <a:gd name="connsiteX7" fmla="*/ 258507 w 519994"/>
                <a:gd name="connsiteY7" fmla="*/ 401 h 305020"/>
                <a:gd name="connsiteX8" fmla="*/ 260028 w 519994"/>
                <a:gd name="connsiteY8" fmla="*/ 0 h 305020"/>
                <a:gd name="connsiteX9" fmla="*/ 261549 w 519994"/>
                <a:gd name="connsiteY9" fmla="*/ 401 h 305020"/>
                <a:gd name="connsiteX10" fmla="*/ 518490 w 519994"/>
                <a:gd name="connsiteY10" fmla="*/ 148544 h 305020"/>
                <a:gd name="connsiteX11" fmla="*/ 519594 w 519994"/>
                <a:gd name="connsiteY11" fmla="*/ 149655 h 305020"/>
                <a:gd name="connsiteX12" fmla="*/ 519995 w 519994"/>
                <a:gd name="connsiteY12" fmla="*/ 151168 h 305020"/>
                <a:gd name="connsiteX13" fmla="*/ 519594 w 519994"/>
                <a:gd name="connsiteY13" fmla="*/ 152680 h 305020"/>
                <a:gd name="connsiteX14" fmla="*/ 518490 w 519994"/>
                <a:gd name="connsiteY14" fmla="*/ 153792 h 305020"/>
                <a:gd name="connsiteX15" fmla="*/ 261573 w 519994"/>
                <a:gd name="connsiteY15" fmla="*/ 304607 h 305020"/>
                <a:gd name="connsiteX16" fmla="*/ 260022 w 519994"/>
                <a:gd name="connsiteY16" fmla="*/ 305020 h 305020"/>
                <a:gd name="connsiteX17" fmla="*/ 9054 w 519994"/>
                <a:gd name="connsiteY17" fmla="*/ 153804 h 305020"/>
                <a:gd name="connsiteX18" fmla="*/ 260010 w 519994"/>
                <a:gd name="connsiteY18" fmla="*/ 298473 h 305020"/>
                <a:gd name="connsiteX19" fmla="*/ 510988 w 519994"/>
                <a:gd name="connsiteY19" fmla="*/ 151206 h 305020"/>
                <a:gd name="connsiteX20" fmla="*/ 260034 w 519994"/>
                <a:gd name="connsiteY20" fmla="*/ 6536 h 305020"/>
                <a:gd name="connsiteX21" fmla="*/ 9054 w 519994"/>
                <a:gd name="connsiteY21" fmla="*/ 153804 h 3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994" h="305020">
                  <a:moveTo>
                    <a:pt x="260022" y="305020"/>
                  </a:moveTo>
                  <a:cubicBezTo>
                    <a:pt x="259489" y="305020"/>
                    <a:pt x="258966" y="304878"/>
                    <a:pt x="258507" y="304607"/>
                  </a:cubicBezTo>
                  <a:lnTo>
                    <a:pt x="1504" y="156466"/>
                  </a:lnTo>
                  <a:cubicBezTo>
                    <a:pt x="1047" y="156198"/>
                    <a:pt x="667" y="155814"/>
                    <a:pt x="403" y="155354"/>
                  </a:cubicBezTo>
                  <a:cubicBezTo>
                    <a:pt x="139" y="154895"/>
                    <a:pt x="0" y="154373"/>
                    <a:pt x="0" y="153842"/>
                  </a:cubicBezTo>
                  <a:cubicBezTo>
                    <a:pt x="0" y="153307"/>
                    <a:pt x="139" y="152789"/>
                    <a:pt x="403" y="152325"/>
                  </a:cubicBezTo>
                  <a:cubicBezTo>
                    <a:pt x="667" y="151866"/>
                    <a:pt x="1047" y="151485"/>
                    <a:pt x="1504" y="151218"/>
                  </a:cubicBezTo>
                  <a:lnTo>
                    <a:pt x="258507" y="401"/>
                  </a:lnTo>
                  <a:cubicBezTo>
                    <a:pt x="258971" y="138"/>
                    <a:pt x="259495" y="0"/>
                    <a:pt x="260028" y="0"/>
                  </a:cubicBezTo>
                  <a:cubicBezTo>
                    <a:pt x="260561" y="0"/>
                    <a:pt x="261085" y="138"/>
                    <a:pt x="261549" y="401"/>
                  </a:cubicBezTo>
                  <a:lnTo>
                    <a:pt x="518490" y="148544"/>
                  </a:lnTo>
                  <a:cubicBezTo>
                    <a:pt x="518948" y="148811"/>
                    <a:pt x="519328" y="149196"/>
                    <a:pt x="519594" y="149655"/>
                  </a:cubicBezTo>
                  <a:cubicBezTo>
                    <a:pt x="519857" y="150115"/>
                    <a:pt x="519995" y="150637"/>
                    <a:pt x="519995" y="151168"/>
                  </a:cubicBezTo>
                  <a:cubicBezTo>
                    <a:pt x="519995" y="151699"/>
                    <a:pt x="519857" y="152221"/>
                    <a:pt x="519594" y="152680"/>
                  </a:cubicBezTo>
                  <a:cubicBezTo>
                    <a:pt x="519328" y="153140"/>
                    <a:pt x="518948" y="153524"/>
                    <a:pt x="518490" y="153792"/>
                  </a:cubicBezTo>
                  <a:lnTo>
                    <a:pt x="261573" y="304607"/>
                  </a:lnTo>
                  <a:cubicBezTo>
                    <a:pt x="261101" y="304878"/>
                    <a:pt x="260566" y="305020"/>
                    <a:pt x="260022" y="305020"/>
                  </a:cubicBezTo>
                  <a:close/>
                  <a:moveTo>
                    <a:pt x="9054" y="153804"/>
                  </a:moveTo>
                  <a:lnTo>
                    <a:pt x="260010" y="298473"/>
                  </a:lnTo>
                  <a:lnTo>
                    <a:pt x="510988" y="151206"/>
                  </a:lnTo>
                  <a:lnTo>
                    <a:pt x="260034" y="6536"/>
                  </a:lnTo>
                  <a:lnTo>
                    <a:pt x="9054" y="15380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8B99D61E-134A-475B-A0E3-7831E4228BB1}"/>
                </a:ext>
                <a:ext uri="{C183D7F6-B498-43B3-948B-1728B52AA6E4}">
                  <adec:decorative xmlns:adec="http://schemas.microsoft.com/office/drawing/2017/decorative" val="1"/>
                </a:ext>
              </a:extLst>
            </p:cNvPr>
            <p:cNvSpPr/>
            <p:nvPr/>
          </p:nvSpPr>
          <p:spPr>
            <a:xfrm>
              <a:off x="3669053" y="2280366"/>
              <a:ext cx="259681" cy="449660"/>
            </a:xfrm>
            <a:custGeom>
              <a:avLst/>
              <a:gdLst>
                <a:gd name="connsiteX0" fmla="*/ 257015 w 259681"/>
                <a:gd name="connsiteY0" fmla="*/ 298945 h 449660"/>
                <a:gd name="connsiteX1" fmla="*/ 259681 w 259681"/>
                <a:gd name="connsiteY1" fmla="*/ 0 h 449660"/>
                <a:gd name="connsiteX2" fmla="*/ 2666 w 259681"/>
                <a:gd name="connsiteY2" fmla="*/ 150730 h 449660"/>
                <a:gd name="connsiteX3" fmla="*/ 0 w 259681"/>
                <a:gd name="connsiteY3" fmla="*/ 449660 h 449660"/>
                <a:gd name="connsiteX4" fmla="*/ 257015 w 259681"/>
                <a:gd name="connsiteY4" fmla="*/ 298945 h 44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1" h="449660">
                  <a:moveTo>
                    <a:pt x="257015" y="298945"/>
                  </a:moveTo>
                  <a:lnTo>
                    <a:pt x="259681" y="0"/>
                  </a:lnTo>
                  <a:lnTo>
                    <a:pt x="2666" y="150730"/>
                  </a:lnTo>
                  <a:lnTo>
                    <a:pt x="0" y="449660"/>
                  </a:lnTo>
                  <a:lnTo>
                    <a:pt x="257015" y="298945"/>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E104BBEC-BB5D-4DA9-98F7-FC11060E0537}"/>
                </a:ext>
                <a:ext uri="{C183D7F6-B498-43B3-948B-1728B52AA6E4}">
                  <adec:decorative xmlns:adec="http://schemas.microsoft.com/office/drawing/2017/decorative" val="1"/>
                </a:ext>
              </a:extLst>
            </p:cNvPr>
            <p:cNvSpPr/>
            <p:nvPr/>
          </p:nvSpPr>
          <p:spPr>
            <a:xfrm>
              <a:off x="3666021" y="2277277"/>
              <a:ext cx="265752" cy="455803"/>
            </a:xfrm>
            <a:custGeom>
              <a:avLst/>
              <a:gdLst>
                <a:gd name="connsiteX0" fmla="*/ 3030 w 265752"/>
                <a:gd name="connsiteY0" fmla="*/ 455803 h 455803"/>
                <a:gd name="connsiteX1" fmla="*/ 1515 w 265752"/>
                <a:gd name="connsiteY1" fmla="*/ 455402 h 455803"/>
                <a:gd name="connsiteX2" fmla="*/ 400 w 265752"/>
                <a:gd name="connsiteY2" fmla="*/ 454274 h 455803"/>
                <a:gd name="connsiteX3" fmla="*/ 0 w 265752"/>
                <a:gd name="connsiteY3" fmla="*/ 452741 h 455803"/>
                <a:gd name="connsiteX4" fmla="*/ 2678 w 265752"/>
                <a:gd name="connsiteY4" fmla="*/ 153820 h 455803"/>
                <a:gd name="connsiteX5" fmla="*/ 3090 w 265752"/>
                <a:gd name="connsiteY5" fmla="*/ 152323 h 455803"/>
                <a:gd name="connsiteX6" fmla="*/ 4181 w 265752"/>
                <a:gd name="connsiteY6" fmla="*/ 151220 h 455803"/>
                <a:gd name="connsiteX7" fmla="*/ 261196 w 265752"/>
                <a:gd name="connsiteY7" fmla="*/ 405 h 455803"/>
                <a:gd name="connsiteX8" fmla="*/ 262720 w 265752"/>
                <a:gd name="connsiteY8" fmla="*/ 0 h 455803"/>
                <a:gd name="connsiteX9" fmla="*/ 264242 w 265752"/>
                <a:gd name="connsiteY9" fmla="*/ 414 h 455803"/>
                <a:gd name="connsiteX10" fmla="*/ 265352 w 265752"/>
                <a:gd name="connsiteY10" fmla="*/ 1537 h 455803"/>
                <a:gd name="connsiteX11" fmla="*/ 265753 w 265752"/>
                <a:gd name="connsiteY11" fmla="*/ 3066 h 455803"/>
                <a:gd name="connsiteX12" fmla="*/ 263075 w 265752"/>
                <a:gd name="connsiteY12" fmla="*/ 301925 h 455803"/>
                <a:gd name="connsiteX13" fmla="*/ 262663 w 265752"/>
                <a:gd name="connsiteY13" fmla="*/ 303423 h 455803"/>
                <a:gd name="connsiteX14" fmla="*/ 261572 w 265752"/>
                <a:gd name="connsiteY14" fmla="*/ 304525 h 455803"/>
                <a:gd name="connsiteX15" fmla="*/ 4557 w 265752"/>
                <a:gd name="connsiteY15" fmla="*/ 455390 h 455803"/>
                <a:gd name="connsiteX16" fmla="*/ 3030 w 265752"/>
                <a:gd name="connsiteY16" fmla="*/ 455803 h 455803"/>
                <a:gd name="connsiteX17" fmla="*/ 8726 w 265752"/>
                <a:gd name="connsiteY17" fmla="*/ 155594 h 455803"/>
                <a:gd name="connsiteX18" fmla="*/ 6108 w 265752"/>
                <a:gd name="connsiteY18" fmla="*/ 447443 h 455803"/>
                <a:gd name="connsiteX19" fmla="*/ 257027 w 265752"/>
                <a:gd name="connsiteY19" fmla="*/ 300212 h 455803"/>
                <a:gd name="connsiteX20" fmla="*/ 259645 w 265752"/>
                <a:gd name="connsiteY20" fmla="*/ 8363 h 455803"/>
                <a:gd name="connsiteX21" fmla="*/ 8726 w 265752"/>
                <a:gd name="connsiteY21" fmla="*/ 155594 h 4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52" h="455803">
                  <a:moveTo>
                    <a:pt x="3030" y="455803"/>
                  </a:moveTo>
                  <a:cubicBezTo>
                    <a:pt x="2498" y="455807"/>
                    <a:pt x="1974" y="455669"/>
                    <a:pt x="1515" y="455402"/>
                  </a:cubicBezTo>
                  <a:cubicBezTo>
                    <a:pt x="1051" y="455131"/>
                    <a:pt x="666" y="454742"/>
                    <a:pt x="400" y="454274"/>
                  </a:cubicBezTo>
                  <a:cubicBezTo>
                    <a:pt x="134" y="453806"/>
                    <a:pt x="-4" y="453280"/>
                    <a:pt x="0" y="452741"/>
                  </a:cubicBezTo>
                  <a:lnTo>
                    <a:pt x="2678" y="153820"/>
                  </a:lnTo>
                  <a:cubicBezTo>
                    <a:pt x="2685" y="153294"/>
                    <a:pt x="2826" y="152777"/>
                    <a:pt x="3090" y="152323"/>
                  </a:cubicBezTo>
                  <a:cubicBezTo>
                    <a:pt x="3353" y="151867"/>
                    <a:pt x="3729" y="151487"/>
                    <a:pt x="4181" y="151220"/>
                  </a:cubicBezTo>
                  <a:lnTo>
                    <a:pt x="261196" y="405"/>
                  </a:lnTo>
                  <a:cubicBezTo>
                    <a:pt x="261660" y="138"/>
                    <a:pt x="262186" y="-2"/>
                    <a:pt x="262720" y="0"/>
                  </a:cubicBezTo>
                  <a:cubicBezTo>
                    <a:pt x="263255" y="2"/>
                    <a:pt x="263780" y="145"/>
                    <a:pt x="264242" y="414"/>
                  </a:cubicBezTo>
                  <a:cubicBezTo>
                    <a:pt x="264704" y="684"/>
                    <a:pt x="265087" y="1071"/>
                    <a:pt x="265352" y="1537"/>
                  </a:cubicBezTo>
                  <a:cubicBezTo>
                    <a:pt x="265617" y="2002"/>
                    <a:pt x="265755" y="2530"/>
                    <a:pt x="265753" y="3066"/>
                  </a:cubicBezTo>
                  <a:lnTo>
                    <a:pt x="263075" y="301925"/>
                  </a:lnTo>
                  <a:cubicBezTo>
                    <a:pt x="263068" y="302452"/>
                    <a:pt x="262926" y="302967"/>
                    <a:pt x="262663" y="303423"/>
                  </a:cubicBezTo>
                  <a:cubicBezTo>
                    <a:pt x="262400" y="303878"/>
                    <a:pt x="262024" y="304258"/>
                    <a:pt x="261572" y="304525"/>
                  </a:cubicBezTo>
                  <a:lnTo>
                    <a:pt x="4557" y="455390"/>
                  </a:lnTo>
                  <a:cubicBezTo>
                    <a:pt x="4094" y="455661"/>
                    <a:pt x="3567" y="455803"/>
                    <a:pt x="3030" y="455803"/>
                  </a:cubicBezTo>
                  <a:close/>
                  <a:moveTo>
                    <a:pt x="8726" y="155594"/>
                  </a:moveTo>
                  <a:lnTo>
                    <a:pt x="6108" y="447443"/>
                  </a:lnTo>
                  <a:lnTo>
                    <a:pt x="257027" y="300212"/>
                  </a:lnTo>
                  <a:lnTo>
                    <a:pt x="259645" y="8363"/>
                  </a:lnTo>
                  <a:lnTo>
                    <a:pt x="8726" y="15559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36312B4C-469D-4B48-8B0B-4B63BD2401C5}"/>
                </a:ext>
                <a:ext uri="{C183D7F6-B498-43B3-948B-1728B52AA6E4}">
                  <adec:decorative xmlns:adec="http://schemas.microsoft.com/office/drawing/2017/decorative" val="1"/>
                </a:ext>
              </a:extLst>
            </p:cNvPr>
            <p:cNvSpPr/>
            <p:nvPr/>
          </p:nvSpPr>
          <p:spPr>
            <a:xfrm>
              <a:off x="3926067" y="2428448"/>
              <a:ext cx="259667" cy="449723"/>
            </a:xfrm>
            <a:custGeom>
              <a:avLst/>
              <a:gdLst>
                <a:gd name="connsiteX0" fmla="*/ 257005 w 259667"/>
                <a:gd name="connsiteY0" fmla="*/ 298946 h 449723"/>
                <a:gd name="connsiteX1" fmla="*/ 259668 w 259667"/>
                <a:gd name="connsiteY1" fmla="*/ 0 h 449723"/>
                <a:gd name="connsiteX2" fmla="*/ 0 w 259667"/>
                <a:gd name="connsiteY2" fmla="*/ 150863 h 449723"/>
                <a:gd name="connsiteX3" fmla="*/ 0 w 259667"/>
                <a:gd name="connsiteY3" fmla="*/ 449723 h 449723"/>
                <a:gd name="connsiteX4" fmla="*/ 257005 w 259667"/>
                <a:gd name="connsiteY4" fmla="*/ 298946 h 44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67" h="449723">
                  <a:moveTo>
                    <a:pt x="257005" y="298946"/>
                  </a:moveTo>
                  <a:lnTo>
                    <a:pt x="259668" y="0"/>
                  </a:lnTo>
                  <a:lnTo>
                    <a:pt x="0" y="150863"/>
                  </a:lnTo>
                  <a:lnTo>
                    <a:pt x="0" y="449723"/>
                  </a:lnTo>
                  <a:lnTo>
                    <a:pt x="257005" y="298946"/>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BC0DDF4F-943D-412D-9C1E-8780FAF97401}"/>
                </a:ext>
                <a:ext uri="{C183D7F6-B498-43B3-948B-1728B52AA6E4}">
                  <adec:decorative xmlns:adec="http://schemas.microsoft.com/office/drawing/2017/decorative" val="1"/>
                </a:ext>
              </a:extLst>
            </p:cNvPr>
            <p:cNvSpPr/>
            <p:nvPr/>
          </p:nvSpPr>
          <p:spPr>
            <a:xfrm>
              <a:off x="3923039" y="2425406"/>
              <a:ext cx="265738" cy="455827"/>
            </a:xfrm>
            <a:custGeom>
              <a:avLst/>
              <a:gdLst>
                <a:gd name="connsiteX0" fmla="*/ 3030 w 265738"/>
                <a:gd name="connsiteY0" fmla="*/ 455828 h 455827"/>
                <a:gd name="connsiteX1" fmla="*/ 1527 w 265738"/>
                <a:gd name="connsiteY1" fmla="*/ 455414 h 455827"/>
                <a:gd name="connsiteX2" fmla="*/ 408 w 265738"/>
                <a:gd name="connsiteY2" fmla="*/ 454311 h 455827"/>
                <a:gd name="connsiteX3" fmla="*/ 0 w 265738"/>
                <a:gd name="connsiteY3" fmla="*/ 452790 h 455827"/>
                <a:gd name="connsiteX4" fmla="*/ 0 w 265738"/>
                <a:gd name="connsiteY4" fmla="*/ 153834 h 455827"/>
                <a:gd name="connsiteX5" fmla="*/ 407 w 265738"/>
                <a:gd name="connsiteY5" fmla="*/ 152314 h 455827"/>
                <a:gd name="connsiteX6" fmla="*/ 1515 w 265738"/>
                <a:gd name="connsiteY6" fmla="*/ 151198 h 455827"/>
                <a:gd name="connsiteX7" fmla="*/ 261195 w 265738"/>
                <a:gd name="connsiteY7" fmla="*/ 407 h 455827"/>
                <a:gd name="connsiteX8" fmla="*/ 262717 w 265738"/>
                <a:gd name="connsiteY8" fmla="*/ 0 h 455827"/>
                <a:gd name="connsiteX9" fmla="*/ 264238 w 265738"/>
                <a:gd name="connsiteY9" fmla="*/ 414 h 455827"/>
                <a:gd name="connsiteX10" fmla="*/ 265347 w 265738"/>
                <a:gd name="connsiteY10" fmla="*/ 1538 h 455827"/>
                <a:gd name="connsiteX11" fmla="*/ 265738 w 265738"/>
                <a:gd name="connsiteY11" fmla="*/ 3068 h 455827"/>
                <a:gd name="connsiteX12" fmla="*/ 263063 w 265738"/>
                <a:gd name="connsiteY12" fmla="*/ 302013 h 455827"/>
                <a:gd name="connsiteX13" fmla="*/ 262646 w 265738"/>
                <a:gd name="connsiteY13" fmla="*/ 303504 h 455827"/>
                <a:gd name="connsiteX14" fmla="*/ 261558 w 265738"/>
                <a:gd name="connsiteY14" fmla="*/ 304599 h 455827"/>
                <a:gd name="connsiteX15" fmla="*/ 4580 w 265738"/>
                <a:gd name="connsiteY15" fmla="*/ 455414 h 455827"/>
                <a:gd name="connsiteX16" fmla="*/ 3030 w 265738"/>
                <a:gd name="connsiteY16" fmla="*/ 455828 h 455827"/>
                <a:gd name="connsiteX17" fmla="*/ 6059 w 265738"/>
                <a:gd name="connsiteY17" fmla="*/ 155596 h 455827"/>
                <a:gd name="connsiteX18" fmla="*/ 6059 w 265738"/>
                <a:gd name="connsiteY18" fmla="*/ 447492 h 455827"/>
                <a:gd name="connsiteX19" fmla="*/ 257015 w 265738"/>
                <a:gd name="connsiteY19" fmla="*/ 300225 h 455827"/>
                <a:gd name="connsiteX20" fmla="*/ 259633 w 265738"/>
                <a:gd name="connsiteY20" fmla="*/ 8340 h 455827"/>
                <a:gd name="connsiteX21" fmla="*/ 6059 w 265738"/>
                <a:gd name="connsiteY21" fmla="*/ 155596 h 45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38" h="455827">
                  <a:moveTo>
                    <a:pt x="3030" y="455828"/>
                  </a:moveTo>
                  <a:cubicBezTo>
                    <a:pt x="2500" y="455832"/>
                    <a:pt x="1981" y="455686"/>
                    <a:pt x="1527" y="455414"/>
                  </a:cubicBezTo>
                  <a:cubicBezTo>
                    <a:pt x="1062" y="455155"/>
                    <a:pt x="676" y="454771"/>
                    <a:pt x="408" y="454311"/>
                  </a:cubicBezTo>
                  <a:cubicBezTo>
                    <a:pt x="139" y="453851"/>
                    <a:pt x="-2" y="453325"/>
                    <a:pt x="0" y="452790"/>
                  </a:cubicBezTo>
                  <a:lnTo>
                    <a:pt x="0" y="153834"/>
                  </a:lnTo>
                  <a:cubicBezTo>
                    <a:pt x="1" y="153300"/>
                    <a:pt x="142" y="152776"/>
                    <a:pt x="407" y="152314"/>
                  </a:cubicBezTo>
                  <a:cubicBezTo>
                    <a:pt x="673" y="151851"/>
                    <a:pt x="1055" y="151466"/>
                    <a:pt x="1515" y="151198"/>
                  </a:cubicBezTo>
                  <a:lnTo>
                    <a:pt x="261195" y="407"/>
                  </a:lnTo>
                  <a:cubicBezTo>
                    <a:pt x="261658" y="139"/>
                    <a:pt x="262183" y="-1"/>
                    <a:pt x="262717" y="0"/>
                  </a:cubicBezTo>
                  <a:cubicBezTo>
                    <a:pt x="263254" y="1"/>
                    <a:pt x="263775" y="144"/>
                    <a:pt x="264238" y="414"/>
                  </a:cubicBezTo>
                  <a:cubicBezTo>
                    <a:pt x="264701" y="685"/>
                    <a:pt x="265080" y="1073"/>
                    <a:pt x="265347" y="1538"/>
                  </a:cubicBezTo>
                  <a:cubicBezTo>
                    <a:pt x="265609" y="2004"/>
                    <a:pt x="265747" y="2532"/>
                    <a:pt x="265738" y="3068"/>
                  </a:cubicBezTo>
                  <a:lnTo>
                    <a:pt x="263063" y="302013"/>
                  </a:lnTo>
                  <a:cubicBezTo>
                    <a:pt x="263054" y="302535"/>
                    <a:pt x="262913" y="303049"/>
                    <a:pt x="262646" y="303504"/>
                  </a:cubicBezTo>
                  <a:cubicBezTo>
                    <a:pt x="262383" y="303956"/>
                    <a:pt x="262008" y="304332"/>
                    <a:pt x="261558" y="304599"/>
                  </a:cubicBezTo>
                  <a:lnTo>
                    <a:pt x="4580" y="455414"/>
                  </a:lnTo>
                  <a:cubicBezTo>
                    <a:pt x="4109" y="455686"/>
                    <a:pt x="3574" y="455828"/>
                    <a:pt x="3030" y="455828"/>
                  </a:cubicBezTo>
                  <a:close/>
                  <a:moveTo>
                    <a:pt x="6059" y="155596"/>
                  </a:moveTo>
                  <a:lnTo>
                    <a:pt x="6059" y="447492"/>
                  </a:lnTo>
                  <a:lnTo>
                    <a:pt x="257015" y="300225"/>
                  </a:lnTo>
                  <a:lnTo>
                    <a:pt x="259633" y="8340"/>
                  </a:lnTo>
                  <a:lnTo>
                    <a:pt x="6059" y="155596"/>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C95EFBE-E8BD-47F0-B5BE-FFEAB83C6229}"/>
                </a:ext>
                <a:ext uri="{C183D7F6-B498-43B3-948B-1728B52AA6E4}">
                  <adec:decorative xmlns:adec="http://schemas.microsoft.com/office/drawing/2017/decorative" val="1"/>
                </a:ext>
              </a:extLst>
            </p:cNvPr>
            <p:cNvSpPr/>
            <p:nvPr/>
          </p:nvSpPr>
          <p:spPr>
            <a:xfrm>
              <a:off x="3671357" y="2280366"/>
              <a:ext cx="514161" cy="298944"/>
            </a:xfrm>
            <a:custGeom>
              <a:avLst/>
              <a:gdLst>
                <a:gd name="connsiteX0" fmla="*/ 514162 w 514161"/>
                <a:gd name="connsiteY0" fmla="*/ 148069 h 298944"/>
                <a:gd name="connsiteX1" fmla="*/ 254494 w 514161"/>
                <a:gd name="connsiteY1" fmla="*/ 298945 h 298944"/>
                <a:gd name="connsiteX2" fmla="*/ 0 w 514161"/>
                <a:gd name="connsiteY2" fmla="*/ 150803 h 298944"/>
                <a:gd name="connsiteX3" fmla="*/ 257015 w 514161"/>
                <a:gd name="connsiteY3" fmla="*/ 0 h 298944"/>
                <a:gd name="connsiteX4" fmla="*/ 514162 w 514161"/>
                <a:gd name="connsiteY4" fmla="*/ 148069 h 298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61" h="298944">
                  <a:moveTo>
                    <a:pt x="514162" y="148069"/>
                  </a:moveTo>
                  <a:lnTo>
                    <a:pt x="254494" y="298945"/>
                  </a:lnTo>
                  <a:lnTo>
                    <a:pt x="0" y="150803"/>
                  </a:lnTo>
                  <a:lnTo>
                    <a:pt x="257015" y="0"/>
                  </a:lnTo>
                  <a:lnTo>
                    <a:pt x="514162" y="14806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909AB380-7DA6-4DCF-A091-D44BCEB8826B}"/>
                </a:ext>
                <a:ext uri="{C183D7F6-B498-43B3-948B-1728B52AA6E4}">
                  <adec:decorative xmlns:adec="http://schemas.microsoft.com/office/drawing/2017/decorative" val="1"/>
                </a:ext>
              </a:extLst>
            </p:cNvPr>
            <p:cNvSpPr/>
            <p:nvPr/>
          </p:nvSpPr>
          <p:spPr>
            <a:xfrm>
              <a:off x="3668328" y="2277277"/>
              <a:ext cx="520270" cy="304999"/>
            </a:xfrm>
            <a:custGeom>
              <a:avLst/>
              <a:gdLst>
                <a:gd name="connsiteX0" fmla="*/ 257525 w 520270"/>
                <a:gd name="connsiteY0" fmla="*/ 304999 h 304999"/>
                <a:gd name="connsiteX1" fmla="*/ 255998 w 520270"/>
                <a:gd name="connsiteY1" fmla="*/ 304586 h 304999"/>
                <a:gd name="connsiteX2" fmla="*/ 1504 w 520270"/>
                <a:gd name="connsiteY2" fmla="*/ 156468 h 304999"/>
                <a:gd name="connsiteX3" fmla="*/ 403 w 520270"/>
                <a:gd name="connsiteY3" fmla="*/ 155357 h 304999"/>
                <a:gd name="connsiteX4" fmla="*/ 0 w 520270"/>
                <a:gd name="connsiteY4" fmla="*/ 153844 h 304999"/>
                <a:gd name="connsiteX5" fmla="*/ 403 w 520270"/>
                <a:gd name="connsiteY5" fmla="*/ 152330 h 304999"/>
                <a:gd name="connsiteX6" fmla="*/ 1504 w 520270"/>
                <a:gd name="connsiteY6" fmla="*/ 151219 h 304999"/>
                <a:gd name="connsiteX7" fmla="*/ 258519 w 520270"/>
                <a:gd name="connsiteY7" fmla="*/ 405 h 304999"/>
                <a:gd name="connsiteX8" fmla="*/ 260040 w 520270"/>
                <a:gd name="connsiteY8" fmla="*/ 0 h 304999"/>
                <a:gd name="connsiteX9" fmla="*/ 261561 w 520270"/>
                <a:gd name="connsiteY9" fmla="*/ 405 h 304999"/>
                <a:gd name="connsiteX10" fmla="*/ 518757 w 520270"/>
                <a:gd name="connsiteY10" fmla="*/ 148522 h 304999"/>
                <a:gd name="connsiteX11" fmla="*/ 519866 w 520270"/>
                <a:gd name="connsiteY11" fmla="*/ 149638 h 304999"/>
                <a:gd name="connsiteX12" fmla="*/ 520270 w 520270"/>
                <a:gd name="connsiteY12" fmla="*/ 151159 h 304999"/>
                <a:gd name="connsiteX13" fmla="*/ 519866 w 520270"/>
                <a:gd name="connsiteY13" fmla="*/ 152680 h 304999"/>
                <a:gd name="connsiteX14" fmla="*/ 518757 w 520270"/>
                <a:gd name="connsiteY14" fmla="*/ 153795 h 304999"/>
                <a:gd name="connsiteX15" fmla="*/ 259040 w 520270"/>
                <a:gd name="connsiteY15" fmla="*/ 304598 h 304999"/>
                <a:gd name="connsiteX16" fmla="*/ 257525 w 520270"/>
                <a:gd name="connsiteY16" fmla="*/ 304999 h 304999"/>
                <a:gd name="connsiteX17" fmla="*/ 257525 w 520270"/>
                <a:gd name="connsiteY17" fmla="*/ 304999 h 304999"/>
                <a:gd name="connsiteX18" fmla="*/ 8994 w 520270"/>
                <a:gd name="connsiteY18" fmla="*/ 153820 h 304999"/>
                <a:gd name="connsiteX19" fmla="*/ 257525 w 520270"/>
                <a:gd name="connsiteY19" fmla="*/ 298390 h 304999"/>
                <a:gd name="connsiteX20" fmla="*/ 511134 w 520270"/>
                <a:gd name="connsiteY20" fmla="*/ 151110 h 304999"/>
                <a:gd name="connsiteX21" fmla="*/ 260010 w 520270"/>
                <a:gd name="connsiteY21" fmla="*/ 6540 h 304999"/>
                <a:gd name="connsiteX22" fmla="*/ 8994 w 520270"/>
                <a:gd name="connsiteY22" fmla="*/ 153820 h 30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0270" h="304999">
                  <a:moveTo>
                    <a:pt x="257525" y="304999"/>
                  </a:moveTo>
                  <a:cubicBezTo>
                    <a:pt x="256989" y="304998"/>
                    <a:pt x="256462" y="304856"/>
                    <a:pt x="255998" y="304586"/>
                  </a:cubicBezTo>
                  <a:lnTo>
                    <a:pt x="1504" y="156468"/>
                  </a:lnTo>
                  <a:cubicBezTo>
                    <a:pt x="1047" y="156200"/>
                    <a:pt x="667" y="155818"/>
                    <a:pt x="403" y="155357"/>
                  </a:cubicBezTo>
                  <a:cubicBezTo>
                    <a:pt x="139" y="154897"/>
                    <a:pt x="0" y="154375"/>
                    <a:pt x="0" y="153844"/>
                  </a:cubicBezTo>
                  <a:cubicBezTo>
                    <a:pt x="0" y="153313"/>
                    <a:pt x="139" y="152791"/>
                    <a:pt x="403" y="152330"/>
                  </a:cubicBezTo>
                  <a:cubicBezTo>
                    <a:pt x="667" y="151870"/>
                    <a:pt x="1047" y="151487"/>
                    <a:pt x="1504" y="151219"/>
                  </a:cubicBezTo>
                  <a:lnTo>
                    <a:pt x="258519" y="405"/>
                  </a:lnTo>
                  <a:cubicBezTo>
                    <a:pt x="258982" y="140"/>
                    <a:pt x="259506" y="0"/>
                    <a:pt x="260040" y="0"/>
                  </a:cubicBezTo>
                  <a:cubicBezTo>
                    <a:pt x="260573" y="0"/>
                    <a:pt x="261098" y="140"/>
                    <a:pt x="261561" y="405"/>
                  </a:cubicBezTo>
                  <a:lnTo>
                    <a:pt x="518757" y="148522"/>
                  </a:lnTo>
                  <a:cubicBezTo>
                    <a:pt x="519220" y="148791"/>
                    <a:pt x="519599" y="149176"/>
                    <a:pt x="519866" y="149638"/>
                  </a:cubicBezTo>
                  <a:cubicBezTo>
                    <a:pt x="520133" y="150101"/>
                    <a:pt x="520270" y="150625"/>
                    <a:pt x="520270" y="151159"/>
                  </a:cubicBezTo>
                  <a:cubicBezTo>
                    <a:pt x="520270" y="151692"/>
                    <a:pt x="520133" y="152217"/>
                    <a:pt x="519866" y="152680"/>
                  </a:cubicBezTo>
                  <a:cubicBezTo>
                    <a:pt x="519599" y="153142"/>
                    <a:pt x="519220" y="153527"/>
                    <a:pt x="518757" y="153795"/>
                  </a:cubicBezTo>
                  <a:lnTo>
                    <a:pt x="259040" y="304598"/>
                  </a:lnTo>
                  <a:cubicBezTo>
                    <a:pt x="258581" y="304867"/>
                    <a:pt x="258057" y="305006"/>
                    <a:pt x="257525" y="304999"/>
                  </a:cubicBezTo>
                  <a:lnTo>
                    <a:pt x="257525" y="304999"/>
                  </a:lnTo>
                  <a:close/>
                  <a:moveTo>
                    <a:pt x="8994" y="153820"/>
                  </a:moveTo>
                  <a:lnTo>
                    <a:pt x="257525" y="298390"/>
                  </a:lnTo>
                  <a:lnTo>
                    <a:pt x="511134" y="151110"/>
                  </a:lnTo>
                  <a:lnTo>
                    <a:pt x="260010" y="6540"/>
                  </a:lnTo>
                  <a:lnTo>
                    <a:pt x="8994" y="153820"/>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9C1B777D-801A-45CE-99AB-F5F340A8EDAB}"/>
                </a:ext>
                <a:ext uri="{C183D7F6-B498-43B3-948B-1728B52AA6E4}">
                  <adec:decorative xmlns:adec="http://schemas.microsoft.com/office/drawing/2017/decorative" val="1"/>
                </a:ext>
              </a:extLst>
            </p:cNvPr>
            <p:cNvSpPr/>
            <p:nvPr/>
          </p:nvSpPr>
          <p:spPr>
            <a:xfrm>
              <a:off x="3903628" y="2252408"/>
              <a:ext cx="49614" cy="49737"/>
            </a:xfrm>
            <a:custGeom>
              <a:avLst/>
              <a:gdLst>
                <a:gd name="connsiteX0" fmla="*/ 38589 w 49614"/>
                <a:gd name="connsiteY0" fmla="*/ 45546 h 49737"/>
                <a:gd name="connsiteX1" fmla="*/ 24807 w 49614"/>
                <a:gd name="connsiteY1" fmla="*/ 49737 h 49737"/>
                <a:gd name="connsiteX2" fmla="*/ 24807 w 49614"/>
                <a:gd name="connsiteY2" fmla="*/ 49701 h 49737"/>
                <a:gd name="connsiteX3" fmla="*/ 7416 w 49614"/>
                <a:gd name="connsiteY3" fmla="*/ 42292 h 49737"/>
                <a:gd name="connsiteX4" fmla="*/ 0 w 49614"/>
                <a:gd name="connsiteY4" fmla="*/ 24869 h 49737"/>
                <a:gd name="connsiteX5" fmla="*/ 4181 w 49614"/>
                <a:gd name="connsiteY5" fmla="*/ 11052 h 49737"/>
                <a:gd name="connsiteX6" fmla="*/ 15314 w 49614"/>
                <a:gd name="connsiteY6" fmla="*/ 1893 h 49737"/>
                <a:gd name="connsiteX7" fmla="*/ 29647 w 49614"/>
                <a:gd name="connsiteY7" fmla="*/ 478 h 49737"/>
                <a:gd name="connsiteX8" fmla="*/ 42349 w 49614"/>
                <a:gd name="connsiteY8" fmla="*/ 7284 h 49737"/>
                <a:gd name="connsiteX9" fmla="*/ 49138 w 49614"/>
                <a:gd name="connsiteY9" fmla="*/ 20017 h 49737"/>
                <a:gd name="connsiteX10" fmla="*/ 47726 w 49614"/>
                <a:gd name="connsiteY10" fmla="*/ 34385 h 49737"/>
                <a:gd name="connsiteX11" fmla="*/ 38589 w 49614"/>
                <a:gd name="connsiteY11" fmla="*/ 45546 h 4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14" h="49737">
                  <a:moveTo>
                    <a:pt x="38589" y="45546"/>
                  </a:moveTo>
                  <a:cubicBezTo>
                    <a:pt x="34510" y="48279"/>
                    <a:pt x="29714" y="49737"/>
                    <a:pt x="24807" y="49737"/>
                  </a:cubicBezTo>
                  <a:lnTo>
                    <a:pt x="24807" y="49701"/>
                  </a:lnTo>
                  <a:cubicBezTo>
                    <a:pt x="18273" y="49576"/>
                    <a:pt x="12040" y="46922"/>
                    <a:pt x="7416" y="42292"/>
                  </a:cubicBezTo>
                  <a:cubicBezTo>
                    <a:pt x="2791" y="37663"/>
                    <a:pt x="133" y="31419"/>
                    <a:pt x="0" y="24869"/>
                  </a:cubicBezTo>
                  <a:cubicBezTo>
                    <a:pt x="0" y="19950"/>
                    <a:pt x="1455" y="15142"/>
                    <a:pt x="4181" y="11052"/>
                  </a:cubicBezTo>
                  <a:cubicBezTo>
                    <a:pt x="6907" y="6963"/>
                    <a:pt x="10781" y="3775"/>
                    <a:pt x="15314" y="1893"/>
                  </a:cubicBezTo>
                  <a:cubicBezTo>
                    <a:pt x="19847" y="11"/>
                    <a:pt x="24835" y="-482"/>
                    <a:pt x="29647" y="478"/>
                  </a:cubicBezTo>
                  <a:cubicBezTo>
                    <a:pt x="34459" y="1437"/>
                    <a:pt x="38879" y="3806"/>
                    <a:pt x="42349" y="7284"/>
                  </a:cubicBezTo>
                  <a:cubicBezTo>
                    <a:pt x="45818" y="10762"/>
                    <a:pt x="48180" y="15193"/>
                    <a:pt x="49138" y="20017"/>
                  </a:cubicBezTo>
                  <a:cubicBezTo>
                    <a:pt x="50095" y="24841"/>
                    <a:pt x="49604" y="29841"/>
                    <a:pt x="47726" y="34385"/>
                  </a:cubicBezTo>
                  <a:cubicBezTo>
                    <a:pt x="45848" y="38929"/>
                    <a:pt x="42669" y="42814"/>
                    <a:pt x="38589" y="45546"/>
                  </a:cubicBez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69A5A891-DAB6-4DB0-8255-F51434D9FC63}"/>
                </a:ext>
                <a:ext uri="{C183D7F6-B498-43B3-948B-1728B52AA6E4}">
                  <adec:decorative xmlns:adec="http://schemas.microsoft.com/office/drawing/2017/decorative" val="1"/>
                </a:ext>
              </a:extLst>
            </p:cNvPr>
            <p:cNvSpPr/>
            <p:nvPr/>
          </p:nvSpPr>
          <p:spPr>
            <a:xfrm>
              <a:off x="3917959" y="2266803"/>
              <a:ext cx="20942" cy="20947"/>
            </a:xfrm>
            <a:custGeom>
              <a:avLst/>
              <a:gdLst>
                <a:gd name="connsiteX0" fmla="*/ 17847 w 20942"/>
                <a:gd name="connsiteY0" fmla="*/ 3149 h 20947"/>
                <a:gd name="connsiteX1" fmla="*/ 10327 w 20942"/>
                <a:gd name="connsiteY1" fmla="*/ 0 h 20947"/>
                <a:gd name="connsiteX2" fmla="*/ 2994 w 20942"/>
                <a:gd name="connsiteY2" fmla="*/ 3246 h 20947"/>
                <a:gd name="connsiteX3" fmla="*/ 0 w 20942"/>
                <a:gd name="connsiteY3" fmla="*/ 10474 h 20947"/>
                <a:gd name="connsiteX4" fmla="*/ 2994 w 20942"/>
                <a:gd name="connsiteY4" fmla="*/ 17702 h 20947"/>
                <a:gd name="connsiteX5" fmla="*/ 10327 w 20942"/>
                <a:gd name="connsiteY5" fmla="*/ 20948 h 20947"/>
                <a:gd name="connsiteX6" fmla="*/ 17847 w 20942"/>
                <a:gd name="connsiteY6" fmla="*/ 17799 h 20947"/>
                <a:gd name="connsiteX7" fmla="*/ 20942 w 20942"/>
                <a:gd name="connsiteY7" fmla="*/ 10474 h 20947"/>
                <a:gd name="connsiteX8" fmla="*/ 17847 w 20942"/>
                <a:gd name="connsiteY8" fmla="*/ 3149 h 2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 h="20947">
                  <a:moveTo>
                    <a:pt x="17847" y="3149"/>
                  </a:moveTo>
                  <a:cubicBezTo>
                    <a:pt x="15863" y="1191"/>
                    <a:pt x="13164" y="61"/>
                    <a:pt x="10327" y="0"/>
                  </a:cubicBezTo>
                  <a:cubicBezTo>
                    <a:pt x="7542" y="134"/>
                    <a:pt x="4916" y="1296"/>
                    <a:pt x="2994" y="3246"/>
                  </a:cubicBezTo>
                  <a:cubicBezTo>
                    <a:pt x="1072" y="5195"/>
                    <a:pt x="0" y="7783"/>
                    <a:pt x="0" y="10474"/>
                  </a:cubicBezTo>
                  <a:cubicBezTo>
                    <a:pt x="0" y="13165"/>
                    <a:pt x="1072" y="15753"/>
                    <a:pt x="2994" y="17702"/>
                  </a:cubicBezTo>
                  <a:cubicBezTo>
                    <a:pt x="4916" y="19652"/>
                    <a:pt x="7542" y="20814"/>
                    <a:pt x="10327" y="20948"/>
                  </a:cubicBezTo>
                  <a:cubicBezTo>
                    <a:pt x="13164" y="20887"/>
                    <a:pt x="15863" y="19757"/>
                    <a:pt x="17847" y="17799"/>
                  </a:cubicBezTo>
                  <a:cubicBezTo>
                    <a:pt x="19831" y="15841"/>
                    <a:pt x="20942" y="13212"/>
                    <a:pt x="20942" y="10474"/>
                  </a:cubicBezTo>
                  <a:cubicBezTo>
                    <a:pt x="20942" y="7736"/>
                    <a:pt x="19831" y="5107"/>
                    <a:pt x="17847" y="3149"/>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A4C25B37-1CA4-4C30-BA39-0674DB424922}"/>
                </a:ext>
                <a:ext uri="{C183D7F6-B498-43B3-948B-1728B52AA6E4}">
                  <adec:decorative xmlns:adec="http://schemas.microsoft.com/office/drawing/2017/decorative" val="1"/>
                </a:ext>
              </a:extLst>
            </p:cNvPr>
            <p:cNvSpPr/>
            <p:nvPr/>
          </p:nvSpPr>
          <p:spPr>
            <a:xfrm>
              <a:off x="3649919" y="2403974"/>
              <a:ext cx="560135" cy="497047"/>
            </a:xfrm>
            <a:custGeom>
              <a:avLst/>
              <a:gdLst>
                <a:gd name="connsiteX0" fmla="*/ 23203 w 560135"/>
                <a:gd name="connsiteY0" fmla="*/ 297519 h 497047"/>
                <a:gd name="connsiteX1" fmla="*/ 40101 w 560135"/>
                <a:gd name="connsiteY1" fmla="*/ 304868 h 497047"/>
                <a:gd name="connsiteX2" fmla="*/ 47055 w 560135"/>
                <a:gd name="connsiteY2" fmla="*/ 321965 h 497047"/>
                <a:gd name="connsiteX3" fmla="*/ 40101 w 560135"/>
                <a:gd name="connsiteY3" fmla="*/ 339067 h 497047"/>
                <a:gd name="connsiteX4" fmla="*/ 23203 w 560135"/>
                <a:gd name="connsiteY4" fmla="*/ 346416 h 497047"/>
                <a:gd name="connsiteX5" fmla="*/ 6728 w 560135"/>
                <a:gd name="connsiteY5" fmla="*/ 338841 h 497047"/>
                <a:gd name="connsiteX6" fmla="*/ 0 w 560135"/>
                <a:gd name="connsiteY6" fmla="*/ 321965 h 497047"/>
                <a:gd name="connsiteX7" fmla="*/ 6728 w 560135"/>
                <a:gd name="connsiteY7" fmla="*/ 305094 h 497047"/>
                <a:gd name="connsiteX8" fmla="*/ 23203 w 560135"/>
                <a:gd name="connsiteY8" fmla="*/ 297519 h 497047"/>
                <a:gd name="connsiteX9" fmla="*/ 275734 w 560135"/>
                <a:gd name="connsiteY9" fmla="*/ 149825 h 497047"/>
                <a:gd name="connsiteX10" fmla="*/ 292632 w 560135"/>
                <a:gd name="connsiteY10" fmla="*/ 157175 h 497047"/>
                <a:gd name="connsiteX11" fmla="*/ 299586 w 560135"/>
                <a:gd name="connsiteY11" fmla="*/ 174274 h 497047"/>
                <a:gd name="connsiteX12" fmla="*/ 292632 w 560135"/>
                <a:gd name="connsiteY12" fmla="*/ 191373 h 497047"/>
                <a:gd name="connsiteX13" fmla="*/ 275734 w 560135"/>
                <a:gd name="connsiteY13" fmla="*/ 198724 h 497047"/>
                <a:gd name="connsiteX14" fmla="*/ 259259 w 560135"/>
                <a:gd name="connsiteY14" fmla="*/ 191148 h 497047"/>
                <a:gd name="connsiteX15" fmla="*/ 252531 w 560135"/>
                <a:gd name="connsiteY15" fmla="*/ 174274 h 497047"/>
                <a:gd name="connsiteX16" fmla="*/ 259259 w 560135"/>
                <a:gd name="connsiteY16" fmla="*/ 157401 h 497047"/>
                <a:gd name="connsiteX17" fmla="*/ 275734 w 560135"/>
                <a:gd name="connsiteY17" fmla="*/ 149825 h 497047"/>
                <a:gd name="connsiteX18" fmla="*/ 276352 w 560135"/>
                <a:gd name="connsiteY18" fmla="*/ 448150 h 497047"/>
                <a:gd name="connsiteX19" fmla="*/ 293250 w 560135"/>
                <a:gd name="connsiteY19" fmla="*/ 455499 h 497047"/>
                <a:gd name="connsiteX20" fmla="*/ 300204 w 560135"/>
                <a:gd name="connsiteY20" fmla="*/ 472601 h 497047"/>
                <a:gd name="connsiteX21" fmla="*/ 293250 w 560135"/>
                <a:gd name="connsiteY21" fmla="*/ 489698 h 497047"/>
                <a:gd name="connsiteX22" fmla="*/ 276352 w 560135"/>
                <a:gd name="connsiteY22" fmla="*/ 497047 h 497047"/>
                <a:gd name="connsiteX23" fmla="*/ 259876 w 560135"/>
                <a:gd name="connsiteY23" fmla="*/ 489472 h 497047"/>
                <a:gd name="connsiteX24" fmla="*/ 253149 w 560135"/>
                <a:gd name="connsiteY24" fmla="*/ 472601 h 497047"/>
                <a:gd name="connsiteX25" fmla="*/ 259876 w 560135"/>
                <a:gd name="connsiteY25" fmla="*/ 455725 h 497047"/>
                <a:gd name="connsiteX26" fmla="*/ 276352 w 560135"/>
                <a:gd name="connsiteY26" fmla="*/ 448150 h 497047"/>
                <a:gd name="connsiteX27" fmla="*/ 535199 w 560135"/>
                <a:gd name="connsiteY27" fmla="*/ 297507 h 497047"/>
                <a:gd name="connsiteX28" fmla="*/ 544698 w 560135"/>
                <a:gd name="connsiteY28" fmla="*/ 299207 h 497047"/>
                <a:gd name="connsiteX29" fmla="*/ 552796 w 560135"/>
                <a:gd name="connsiteY29" fmla="*/ 304472 h 497047"/>
                <a:gd name="connsiteX30" fmla="*/ 558227 w 560135"/>
                <a:gd name="connsiteY30" fmla="*/ 312468 h 497047"/>
                <a:gd name="connsiteX31" fmla="*/ 560135 w 560135"/>
                <a:gd name="connsiteY31" fmla="*/ 321953 h 497047"/>
                <a:gd name="connsiteX32" fmla="*/ 558227 w 560135"/>
                <a:gd name="connsiteY32" fmla="*/ 331437 h 497047"/>
                <a:gd name="connsiteX33" fmla="*/ 552796 w 560135"/>
                <a:gd name="connsiteY33" fmla="*/ 339439 h 497047"/>
                <a:gd name="connsiteX34" fmla="*/ 544698 w 560135"/>
                <a:gd name="connsiteY34" fmla="*/ 344703 h 497047"/>
                <a:gd name="connsiteX35" fmla="*/ 535199 w 560135"/>
                <a:gd name="connsiteY35" fmla="*/ 346404 h 497047"/>
                <a:gd name="connsiteX36" fmla="*/ 518720 w 560135"/>
                <a:gd name="connsiteY36" fmla="*/ 338829 h 497047"/>
                <a:gd name="connsiteX37" fmla="*/ 511993 w 560135"/>
                <a:gd name="connsiteY37" fmla="*/ 321953 h 497047"/>
                <a:gd name="connsiteX38" fmla="*/ 518720 w 560135"/>
                <a:gd name="connsiteY38" fmla="*/ 305082 h 497047"/>
                <a:gd name="connsiteX39" fmla="*/ 535199 w 560135"/>
                <a:gd name="connsiteY39" fmla="*/ 297507 h 497047"/>
                <a:gd name="connsiteX40" fmla="*/ 535199 w 560135"/>
                <a:gd name="connsiteY40" fmla="*/ 6 h 497047"/>
                <a:gd name="connsiteX41" fmla="*/ 544698 w 560135"/>
                <a:gd name="connsiteY41" fmla="*/ 1709 h 497047"/>
                <a:gd name="connsiteX42" fmla="*/ 552796 w 560135"/>
                <a:gd name="connsiteY42" fmla="*/ 6971 h 497047"/>
                <a:gd name="connsiteX43" fmla="*/ 558227 w 560135"/>
                <a:gd name="connsiteY43" fmla="*/ 14971 h 497047"/>
                <a:gd name="connsiteX44" fmla="*/ 560135 w 560135"/>
                <a:gd name="connsiteY44" fmla="*/ 24456 h 497047"/>
                <a:gd name="connsiteX45" fmla="*/ 558227 w 560135"/>
                <a:gd name="connsiteY45" fmla="*/ 33940 h 497047"/>
                <a:gd name="connsiteX46" fmla="*/ 552796 w 560135"/>
                <a:gd name="connsiteY46" fmla="*/ 41940 h 497047"/>
                <a:gd name="connsiteX47" fmla="*/ 544698 w 560135"/>
                <a:gd name="connsiteY47" fmla="*/ 47203 h 497047"/>
                <a:gd name="connsiteX48" fmla="*/ 535199 w 560135"/>
                <a:gd name="connsiteY48" fmla="*/ 48905 h 497047"/>
                <a:gd name="connsiteX49" fmla="*/ 518720 w 560135"/>
                <a:gd name="connsiteY49" fmla="*/ 41329 h 497047"/>
                <a:gd name="connsiteX50" fmla="*/ 511993 w 560135"/>
                <a:gd name="connsiteY50" fmla="*/ 24456 h 497047"/>
                <a:gd name="connsiteX51" fmla="*/ 518720 w 560135"/>
                <a:gd name="connsiteY51" fmla="*/ 7582 h 497047"/>
                <a:gd name="connsiteX52" fmla="*/ 535199 w 560135"/>
                <a:gd name="connsiteY52" fmla="*/ 6 h 497047"/>
                <a:gd name="connsiteX53" fmla="*/ 23240 w 560135"/>
                <a:gd name="connsiteY53" fmla="*/ 6 h 497047"/>
                <a:gd name="connsiteX54" fmla="*/ 40137 w 560135"/>
                <a:gd name="connsiteY54" fmla="*/ 7357 h 497047"/>
                <a:gd name="connsiteX55" fmla="*/ 47091 w 560135"/>
                <a:gd name="connsiteY55" fmla="*/ 24456 h 497047"/>
                <a:gd name="connsiteX56" fmla="*/ 40137 w 560135"/>
                <a:gd name="connsiteY56" fmla="*/ 41554 h 497047"/>
                <a:gd name="connsiteX57" fmla="*/ 23240 w 560135"/>
                <a:gd name="connsiteY57" fmla="*/ 48905 h 497047"/>
                <a:gd name="connsiteX58" fmla="*/ 6764 w 560135"/>
                <a:gd name="connsiteY58" fmla="*/ 41329 h 497047"/>
                <a:gd name="connsiteX59" fmla="*/ 36 w 560135"/>
                <a:gd name="connsiteY59" fmla="*/ 24456 h 497047"/>
                <a:gd name="connsiteX60" fmla="*/ 6764 w 560135"/>
                <a:gd name="connsiteY60" fmla="*/ 7582 h 497047"/>
                <a:gd name="connsiteX61" fmla="*/ 23240 w 560135"/>
                <a:gd name="connsiteY61" fmla="*/ 6 h 49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0135" h="497047">
                  <a:moveTo>
                    <a:pt x="23203" y="297519"/>
                  </a:moveTo>
                  <a:cubicBezTo>
                    <a:pt x="29578" y="297661"/>
                    <a:pt x="35643" y="300298"/>
                    <a:pt x="40101" y="304868"/>
                  </a:cubicBezTo>
                  <a:cubicBezTo>
                    <a:pt x="44559" y="309439"/>
                    <a:pt x="47055" y="315577"/>
                    <a:pt x="47055" y="321965"/>
                  </a:cubicBezTo>
                  <a:cubicBezTo>
                    <a:pt x="47055" y="328358"/>
                    <a:pt x="44559" y="334496"/>
                    <a:pt x="40101" y="339067"/>
                  </a:cubicBezTo>
                  <a:cubicBezTo>
                    <a:pt x="35643" y="343633"/>
                    <a:pt x="29578" y="346274"/>
                    <a:pt x="23203" y="346416"/>
                  </a:cubicBezTo>
                  <a:cubicBezTo>
                    <a:pt x="16945" y="346103"/>
                    <a:pt x="11047" y="343391"/>
                    <a:pt x="6728" y="338841"/>
                  </a:cubicBezTo>
                  <a:cubicBezTo>
                    <a:pt x="2409" y="334291"/>
                    <a:pt x="0" y="328249"/>
                    <a:pt x="0" y="321965"/>
                  </a:cubicBezTo>
                  <a:cubicBezTo>
                    <a:pt x="0" y="315686"/>
                    <a:pt x="2409" y="309644"/>
                    <a:pt x="6728" y="305094"/>
                  </a:cubicBezTo>
                  <a:cubicBezTo>
                    <a:pt x="11047" y="300544"/>
                    <a:pt x="16945" y="297828"/>
                    <a:pt x="23203" y="297519"/>
                  </a:cubicBezTo>
                  <a:close/>
                  <a:moveTo>
                    <a:pt x="275734" y="149825"/>
                  </a:moveTo>
                  <a:cubicBezTo>
                    <a:pt x="282109" y="149967"/>
                    <a:pt x="288174" y="152606"/>
                    <a:pt x="292632" y="157175"/>
                  </a:cubicBezTo>
                  <a:cubicBezTo>
                    <a:pt x="297089" y="161745"/>
                    <a:pt x="299586" y="167882"/>
                    <a:pt x="299586" y="174274"/>
                  </a:cubicBezTo>
                  <a:cubicBezTo>
                    <a:pt x="299586" y="180666"/>
                    <a:pt x="297089" y="186803"/>
                    <a:pt x="292632" y="191373"/>
                  </a:cubicBezTo>
                  <a:cubicBezTo>
                    <a:pt x="288174" y="195943"/>
                    <a:pt x="282109" y="198581"/>
                    <a:pt x="275734" y="198724"/>
                  </a:cubicBezTo>
                  <a:cubicBezTo>
                    <a:pt x="269476" y="198411"/>
                    <a:pt x="263578" y="195699"/>
                    <a:pt x="259259" y="191148"/>
                  </a:cubicBezTo>
                  <a:cubicBezTo>
                    <a:pt x="254940" y="186597"/>
                    <a:pt x="252531" y="180556"/>
                    <a:pt x="252531" y="174274"/>
                  </a:cubicBezTo>
                  <a:cubicBezTo>
                    <a:pt x="252531" y="167993"/>
                    <a:pt x="254940" y="161952"/>
                    <a:pt x="259259" y="157401"/>
                  </a:cubicBezTo>
                  <a:cubicBezTo>
                    <a:pt x="263578" y="152850"/>
                    <a:pt x="269476" y="150138"/>
                    <a:pt x="275734" y="149825"/>
                  </a:cubicBezTo>
                  <a:close/>
                  <a:moveTo>
                    <a:pt x="276352" y="448150"/>
                  </a:moveTo>
                  <a:cubicBezTo>
                    <a:pt x="282727" y="448292"/>
                    <a:pt x="288792" y="450933"/>
                    <a:pt x="293250" y="455499"/>
                  </a:cubicBezTo>
                  <a:cubicBezTo>
                    <a:pt x="297708" y="460070"/>
                    <a:pt x="300204" y="466208"/>
                    <a:pt x="300204" y="472601"/>
                  </a:cubicBezTo>
                  <a:cubicBezTo>
                    <a:pt x="300204" y="478989"/>
                    <a:pt x="297708" y="485127"/>
                    <a:pt x="293250" y="489698"/>
                  </a:cubicBezTo>
                  <a:cubicBezTo>
                    <a:pt x="288792" y="494269"/>
                    <a:pt x="282727" y="496905"/>
                    <a:pt x="276352" y="497047"/>
                  </a:cubicBezTo>
                  <a:cubicBezTo>
                    <a:pt x="270094" y="496738"/>
                    <a:pt x="264196" y="494022"/>
                    <a:pt x="259876" y="489472"/>
                  </a:cubicBezTo>
                  <a:cubicBezTo>
                    <a:pt x="255558" y="484922"/>
                    <a:pt x="253149" y="478880"/>
                    <a:pt x="253149" y="472601"/>
                  </a:cubicBezTo>
                  <a:cubicBezTo>
                    <a:pt x="253149" y="466317"/>
                    <a:pt x="255558" y="460275"/>
                    <a:pt x="259876" y="455725"/>
                  </a:cubicBezTo>
                  <a:cubicBezTo>
                    <a:pt x="264196" y="451175"/>
                    <a:pt x="270094" y="448463"/>
                    <a:pt x="276352" y="448150"/>
                  </a:cubicBezTo>
                  <a:close/>
                  <a:moveTo>
                    <a:pt x="535199" y="297507"/>
                  </a:moveTo>
                  <a:cubicBezTo>
                    <a:pt x="538446" y="297431"/>
                    <a:pt x="541676" y="298012"/>
                    <a:pt x="544698" y="299207"/>
                  </a:cubicBezTo>
                  <a:cubicBezTo>
                    <a:pt x="547720" y="300402"/>
                    <a:pt x="550474" y="302194"/>
                    <a:pt x="552796" y="304472"/>
                  </a:cubicBezTo>
                  <a:cubicBezTo>
                    <a:pt x="555122" y="306749"/>
                    <a:pt x="556968" y="309469"/>
                    <a:pt x="558227" y="312468"/>
                  </a:cubicBezTo>
                  <a:cubicBezTo>
                    <a:pt x="559485" y="315473"/>
                    <a:pt x="560135" y="318698"/>
                    <a:pt x="560135" y="321953"/>
                  </a:cubicBezTo>
                  <a:cubicBezTo>
                    <a:pt x="560135" y="325212"/>
                    <a:pt x="559485" y="328437"/>
                    <a:pt x="558227" y="331437"/>
                  </a:cubicBezTo>
                  <a:cubicBezTo>
                    <a:pt x="556968" y="334441"/>
                    <a:pt x="555122" y="337161"/>
                    <a:pt x="552796" y="339439"/>
                  </a:cubicBezTo>
                  <a:cubicBezTo>
                    <a:pt x="550474" y="341716"/>
                    <a:pt x="547720" y="343504"/>
                    <a:pt x="544698" y="344703"/>
                  </a:cubicBezTo>
                  <a:cubicBezTo>
                    <a:pt x="541676" y="345898"/>
                    <a:pt x="538446" y="346475"/>
                    <a:pt x="535199" y="346404"/>
                  </a:cubicBezTo>
                  <a:cubicBezTo>
                    <a:pt x="528939" y="346090"/>
                    <a:pt x="523042" y="343379"/>
                    <a:pt x="518720" y="338829"/>
                  </a:cubicBezTo>
                  <a:cubicBezTo>
                    <a:pt x="514402" y="334278"/>
                    <a:pt x="511993" y="328237"/>
                    <a:pt x="511993" y="321953"/>
                  </a:cubicBezTo>
                  <a:cubicBezTo>
                    <a:pt x="511993" y="315673"/>
                    <a:pt x="514402" y="309632"/>
                    <a:pt x="518720" y="305082"/>
                  </a:cubicBezTo>
                  <a:cubicBezTo>
                    <a:pt x="523042" y="300532"/>
                    <a:pt x="528939" y="297820"/>
                    <a:pt x="535199" y="297507"/>
                  </a:cubicBezTo>
                  <a:close/>
                  <a:moveTo>
                    <a:pt x="535199" y="6"/>
                  </a:moveTo>
                  <a:cubicBezTo>
                    <a:pt x="538446" y="-66"/>
                    <a:pt x="541676" y="512"/>
                    <a:pt x="544698" y="1709"/>
                  </a:cubicBezTo>
                  <a:cubicBezTo>
                    <a:pt x="547720" y="2904"/>
                    <a:pt x="550474" y="4694"/>
                    <a:pt x="552796" y="6971"/>
                  </a:cubicBezTo>
                  <a:cubicBezTo>
                    <a:pt x="555122" y="9249"/>
                    <a:pt x="556968" y="11969"/>
                    <a:pt x="558227" y="14971"/>
                  </a:cubicBezTo>
                  <a:cubicBezTo>
                    <a:pt x="559485" y="17974"/>
                    <a:pt x="560135" y="21198"/>
                    <a:pt x="560135" y="24456"/>
                  </a:cubicBezTo>
                  <a:cubicBezTo>
                    <a:pt x="560135" y="27713"/>
                    <a:pt x="559485" y="30938"/>
                    <a:pt x="558227" y="33940"/>
                  </a:cubicBezTo>
                  <a:cubicBezTo>
                    <a:pt x="556968" y="36943"/>
                    <a:pt x="555122" y="39662"/>
                    <a:pt x="552796" y="41940"/>
                  </a:cubicBezTo>
                  <a:cubicBezTo>
                    <a:pt x="550474" y="44217"/>
                    <a:pt x="547720" y="46007"/>
                    <a:pt x="544698" y="47203"/>
                  </a:cubicBezTo>
                  <a:cubicBezTo>
                    <a:pt x="541676" y="48399"/>
                    <a:pt x="538446" y="48978"/>
                    <a:pt x="535199" y="48905"/>
                  </a:cubicBezTo>
                  <a:cubicBezTo>
                    <a:pt x="528939" y="48592"/>
                    <a:pt x="523042" y="45880"/>
                    <a:pt x="518720" y="41329"/>
                  </a:cubicBezTo>
                  <a:cubicBezTo>
                    <a:pt x="514402" y="36778"/>
                    <a:pt x="511993" y="30737"/>
                    <a:pt x="511993" y="24456"/>
                  </a:cubicBezTo>
                  <a:cubicBezTo>
                    <a:pt x="511993" y="18174"/>
                    <a:pt x="514402" y="12133"/>
                    <a:pt x="518720" y="7582"/>
                  </a:cubicBezTo>
                  <a:cubicBezTo>
                    <a:pt x="523042" y="3031"/>
                    <a:pt x="528939" y="319"/>
                    <a:pt x="535199" y="6"/>
                  </a:cubicBezTo>
                  <a:close/>
                  <a:moveTo>
                    <a:pt x="23240" y="6"/>
                  </a:moveTo>
                  <a:cubicBezTo>
                    <a:pt x="29614" y="149"/>
                    <a:pt x="35679" y="2787"/>
                    <a:pt x="40137" y="7357"/>
                  </a:cubicBezTo>
                  <a:cubicBezTo>
                    <a:pt x="44595" y="11926"/>
                    <a:pt x="47091" y="18064"/>
                    <a:pt x="47091" y="24456"/>
                  </a:cubicBezTo>
                  <a:cubicBezTo>
                    <a:pt x="47091" y="30847"/>
                    <a:pt x="44595" y="36985"/>
                    <a:pt x="40137" y="41554"/>
                  </a:cubicBezTo>
                  <a:cubicBezTo>
                    <a:pt x="35679" y="46124"/>
                    <a:pt x="29614" y="48763"/>
                    <a:pt x="23240" y="48905"/>
                  </a:cubicBezTo>
                  <a:cubicBezTo>
                    <a:pt x="16982" y="48592"/>
                    <a:pt x="11083" y="45880"/>
                    <a:pt x="6764" y="41329"/>
                  </a:cubicBezTo>
                  <a:cubicBezTo>
                    <a:pt x="2445" y="36778"/>
                    <a:pt x="36" y="30737"/>
                    <a:pt x="36" y="24456"/>
                  </a:cubicBezTo>
                  <a:cubicBezTo>
                    <a:pt x="36" y="18174"/>
                    <a:pt x="2445" y="12133"/>
                    <a:pt x="6764" y="7582"/>
                  </a:cubicBezTo>
                  <a:cubicBezTo>
                    <a:pt x="11083" y="3031"/>
                    <a:pt x="16982" y="319"/>
                    <a:pt x="23240" y="6"/>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02DBEDEF-FD3B-464B-B96F-09FC66B2CEAB}"/>
                </a:ext>
                <a:ext uri="{C183D7F6-B498-43B3-948B-1728B52AA6E4}">
                  <adec:decorative xmlns:adec="http://schemas.microsoft.com/office/drawing/2017/decorative" val="1"/>
                </a:ext>
              </a:extLst>
            </p:cNvPr>
            <p:cNvSpPr/>
            <p:nvPr/>
          </p:nvSpPr>
          <p:spPr>
            <a:xfrm>
              <a:off x="3649170" y="2403811"/>
              <a:ext cx="561583" cy="497222"/>
            </a:xfrm>
            <a:custGeom>
              <a:avLst/>
              <a:gdLst>
                <a:gd name="connsiteX0" fmla="*/ 24795 w 561583"/>
                <a:gd name="connsiteY0" fmla="*/ 332854 h 497222"/>
                <a:gd name="connsiteX1" fmla="*/ 18983 w 561583"/>
                <a:gd name="connsiteY1" fmla="*/ 331082 h 497222"/>
                <a:gd name="connsiteX2" fmla="*/ 15131 w 561583"/>
                <a:gd name="connsiteY2" fmla="*/ 326378 h 497222"/>
                <a:gd name="connsiteX3" fmla="*/ 14538 w 561583"/>
                <a:gd name="connsiteY3" fmla="*/ 320319 h 497222"/>
                <a:gd name="connsiteX4" fmla="*/ 17404 w 561583"/>
                <a:gd name="connsiteY4" fmla="*/ 314950 h 497222"/>
                <a:gd name="connsiteX5" fmla="*/ 22762 w 561583"/>
                <a:gd name="connsiteY5" fmla="*/ 312084 h 497222"/>
                <a:gd name="connsiteX6" fmla="*/ 28806 w 561583"/>
                <a:gd name="connsiteY6" fmla="*/ 312686 h 497222"/>
                <a:gd name="connsiteX7" fmla="*/ 33497 w 561583"/>
                <a:gd name="connsiteY7" fmla="*/ 316551 h 497222"/>
                <a:gd name="connsiteX8" fmla="*/ 35253 w 561583"/>
                <a:gd name="connsiteY8" fmla="*/ 322379 h 497222"/>
                <a:gd name="connsiteX9" fmla="*/ 32166 w 561583"/>
                <a:gd name="connsiteY9" fmla="*/ 329754 h 497222"/>
                <a:gd name="connsiteX10" fmla="*/ 24795 w 561583"/>
                <a:gd name="connsiteY10" fmla="*/ 332816 h 497222"/>
                <a:gd name="connsiteX11" fmla="*/ 24795 w 561583"/>
                <a:gd name="connsiteY11" fmla="*/ 332854 h 497222"/>
                <a:gd name="connsiteX12" fmla="*/ 24795 w 561583"/>
                <a:gd name="connsiteY12" fmla="*/ 347235 h 497222"/>
                <a:gd name="connsiteX13" fmla="*/ 38570 w 561583"/>
                <a:gd name="connsiteY13" fmla="*/ 343049 h 497222"/>
                <a:gd name="connsiteX14" fmla="*/ 47703 w 561583"/>
                <a:gd name="connsiteY14" fmla="*/ 331893 h 497222"/>
                <a:gd name="connsiteX15" fmla="*/ 49114 w 561583"/>
                <a:gd name="connsiteY15" fmla="*/ 317532 h 497222"/>
                <a:gd name="connsiteX16" fmla="*/ 42328 w 561583"/>
                <a:gd name="connsiteY16" fmla="*/ 304802 h 497222"/>
                <a:gd name="connsiteX17" fmla="*/ 29632 w 561583"/>
                <a:gd name="connsiteY17" fmla="*/ 298000 h 497222"/>
                <a:gd name="connsiteX18" fmla="*/ 15306 w 561583"/>
                <a:gd name="connsiteY18" fmla="*/ 299416 h 497222"/>
                <a:gd name="connsiteX19" fmla="*/ 4179 w 561583"/>
                <a:gd name="connsiteY19" fmla="*/ 308570 h 497222"/>
                <a:gd name="connsiteX20" fmla="*/ 0 w 561583"/>
                <a:gd name="connsiteY20" fmla="*/ 322379 h 497222"/>
                <a:gd name="connsiteX21" fmla="*/ 7415 w 561583"/>
                <a:gd name="connsiteY21" fmla="*/ 339790 h 497222"/>
                <a:gd name="connsiteX22" fmla="*/ 24795 w 561583"/>
                <a:gd name="connsiteY22" fmla="*/ 347202 h 497222"/>
                <a:gd name="connsiteX23" fmla="*/ 24795 w 561583"/>
                <a:gd name="connsiteY23" fmla="*/ 347235 h 497222"/>
                <a:gd name="connsiteX24" fmla="*/ 277302 w 561583"/>
                <a:gd name="connsiteY24" fmla="*/ 185135 h 497222"/>
                <a:gd name="connsiteX25" fmla="*/ 271488 w 561583"/>
                <a:gd name="connsiteY25" fmla="*/ 183374 h 497222"/>
                <a:gd name="connsiteX26" fmla="*/ 267631 w 561583"/>
                <a:gd name="connsiteY26" fmla="*/ 178671 h 497222"/>
                <a:gd name="connsiteX27" fmla="*/ 267031 w 561583"/>
                <a:gd name="connsiteY27" fmla="*/ 172613 h 497222"/>
                <a:gd name="connsiteX28" fmla="*/ 269890 w 561583"/>
                <a:gd name="connsiteY28" fmla="*/ 167241 h 497222"/>
                <a:gd name="connsiteX29" fmla="*/ 275245 w 561583"/>
                <a:gd name="connsiteY29" fmla="*/ 164369 h 497222"/>
                <a:gd name="connsiteX30" fmla="*/ 281289 w 561583"/>
                <a:gd name="connsiteY30" fmla="*/ 164963 h 497222"/>
                <a:gd name="connsiteX31" fmla="*/ 285985 w 561583"/>
                <a:gd name="connsiteY31" fmla="*/ 168825 h 497222"/>
                <a:gd name="connsiteX32" fmla="*/ 287748 w 561583"/>
                <a:gd name="connsiteY32" fmla="*/ 174651 h 497222"/>
                <a:gd name="connsiteX33" fmla="*/ 284666 w 561583"/>
                <a:gd name="connsiteY33" fmla="*/ 182026 h 497222"/>
                <a:gd name="connsiteX34" fmla="*/ 277302 w 561583"/>
                <a:gd name="connsiteY34" fmla="*/ 185099 h 497222"/>
                <a:gd name="connsiteX35" fmla="*/ 277302 w 561583"/>
                <a:gd name="connsiteY35" fmla="*/ 185135 h 497222"/>
                <a:gd name="connsiteX36" fmla="*/ 277302 w 561583"/>
                <a:gd name="connsiteY36" fmla="*/ 199519 h 497222"/>
                <a:gd name="connsiteX37" fmla="*/ 291084 w 561583"/>
                <a:gd name="connsiteY37" fmla="*/ 195328 h 497222"/>
                <a:gd name="connsiteX38" fmla="*/ 300220 w 561583"/>
                <a:gd name="connsiteY38" fmla="*/ 184167 h 497222"/>
                <a:gd name="connsiteX39" fmla="*/ 301632 w 561583"/>
                <a:gd name="connsiteY39" fmla="*/ 169799 h 497222"/>
                <a:gd name="connsiteX40" fmla="*/ 294843 w 561583"/>
                <a:gd name="connsiteY40" fmla="*/ 157066 h 497222"/>
                <a:gd name="connsiteX41" fmla="*/ 282141 w 561583"/>
                <a:gd name="connsiteY41" fmla="*/ 150260 h 497222"/>
                <a:gd name="connsiteX42" fmla="*/ 267809 w 561583"/>
                <a:gd name="connsiteY42" fmla="*/ 151675 h 497222"/>
                <a:gd name="connsiteX43" fmla="*/ 256675 w 561583"/>
                <a:gd name="connsiteY43" fmla="*/ 160834 h 497222"/>
                <a:gd name="connsiteX44" fmla="*/ 252495 w 561583"/>
                <a:gd name="connsiteY44" fmla="*/ 174651 h 497222"/>
                <a:gd name="connsiteX45" fmla="*/ 259910 w 561583"/>
                <a:gd name="connsiteY45" fmla="*/ 192074 h 497222"/>
                <a:gd name="connsiteX46" fmla="*/ 277302 w 561583"/>
                <a:gd name="connsiteY46" fmla="*/ 199483 h 497222"/>
                <a:gd name="connsiteX47" fmla="*/ 277302 w 561583"/>
                <a:gd name="connsiteY47" fmla="*/ 199519 h 497222"/>
                <a:gd name="connsiteX48" fmla="*/ 277302 w 561583"/>
                <a:gd name="connsiteY48" fmla="*/ 482841 h 497222"/>
                <a:gd name="connsiteX49" fmla="*/ 271487 w 561583"/>
                <a:gd name="connsiteY49" fmla="*/ 481078 h 497222"/>
                <a:gd name="connsiteX50" fmla="*/ 267629 w 561583"/>
                <a:gd name="connsiteY50" fmla="*/ 476374 h 497222"/>
                <a:gd name="connsiteX51" fmla="*/ 267031 w 561583"/>
                <a:gd name="connsiteY51" fmla="*/ 470315 h 497222"/>
                <a:gd name="connsiteX52" fmla="*/ 269894 w 561583"/>
                <a:gd name="connsiteY52" fmla="*/ 464942 h 497222"/>
                <a:gd name="connsiteX53" fmla="*/ 275252 w 561583"/>
                <a:gd name="connsiteY53" fmla="*/ 462072 h 497222"/>
                <a:gd name="connsiteX54" fmla="*/ 281297 w 561583"/>
                <a:gd name="connsiteY54" fmla="*/ 462673 h 497222"/>
                <a:gd name="connsiteX55" fmla="*/ 285990 w 561583"/>
                <a:gd name="connsiteY55" fmla="*/ 466538 h 497222"/>
                <a:gd name="connsiteX56" fmla="*/ 287748 w 561583"/>
                <a:gd name="connsiteY56" fmla="*/ 472367 h 497222"/>
                <a:gd name="connsiteX57" fmla="*/ 284662 w 561583"/>
                <a:gd name="connsiteY57" fmla="*/ 479737 h 497222"/>
                <a:gd name="connsiteX58" fmla="*/ 277302 w 561583"/>
                <a:gd name="connsiteY58" fmla="*/ 482804 h 497222"/>
                <a:gd name="connsiteX59" fmla="*/ 277302 w 561583"/>
                <a:gd name="connsiteY59" fmla="*/ 482841 h 497222"/>
                <a:gd name="connsiteX60" fmla="*/ 277302 w 561583"/>
                <a:gd name="connsiteY60" fmla="*/ 497223 h 497222"/>
                <a:gd name="connsiteX61" fmla="*/ 291085 w 561583"/>
                <a:gd name="connsiteY61" fmla="*/ 493032 h 497222"/>
                <a:gd name="connsiteX62" fmla="*/ 300222 w 561583"/>
                <a:gd name="connsiteY62" fmla="*/ 481872 h 497222"/>
                <a:gd name="connsiteX63" fmla="*/ 301631 w 561583"/>
                <a:gd name="connsiteY63" fmla="*/ 467499 h 497222"/>
                <a:gd name="connsiteX64" fmla="*/ 294839 w 561583"/>
                <a:gd name="connsiteY64" fmla="*/ 454768 h 497222"/>
                <a:gd name="connsiteX65" fmla="*/ 282134 w 561583"/>
                <a:gd name="connsiteY65" fmla="*/ 447962 h 497222"/>
                <a:gd name="connsiteX66" fmla="*/ 267800 w 561583"/>
                <a:gd name="connsiteY66" fmla="*/ 449383 h 497222"/>
                <a:gd name="connsiteX67" fmla="*/ 256669 w 561583"/>
                <a:gd name="connsiteY67" fmla="*/ 458550 h 497222"/>
                <a:gd name="connsiteX68" fmla="*/ 252495 w 561583"/>
                <a:gd name="connsiteY68" fmla="*/ 472367 h 497222"/>
                <a:gd name="connsiteX69" fmla="*/ 259914 w 561583"/>
                <a:gd name="connsiteY69" fmla="*/ 489786 h 497222"/>
                <a:gd name="connsiteX70" fmla="*/ 277302 w 561583"/>
                <a:gd name="connsiteY70" fmla="*/ 497189 h 497222"/>
                <a:gd name="connsiteX71" fmla="*/ 277302 w 561583"/>
                <a:gd name="connsiteY71" fmla="*/ 497223 h 497222"/>
                <a:gd name="connsiteX72" fmla="*/ 536765 w 561583"/>
                <a:gd name="connsiteY72" fmla="*/ 332854 h 497222"/>
                <a:gd name="connsiteX73" fmla="*/ 530951 w 561583"/>
                <a:gd name="connsiteY73" fmla="*/ 331091 h 497222"/>
                <a:gd name="connsiteX74" fmla="*/ 527092 w 561583"/>
                <a:gd name="connsiteY74" fmla="*/ 326386 h 497222"/>
                <a:gd name="connsiteX75" fmla="*/ 526496 w 561583"/>
                <a:gd name="connsiteY75" fmla="*/ 320324 h 497222"/>
                <a:gd name="connsiteX76" fmla="*/ 529359 w 561583"/>
                <a:gd name="connsiteY76" fmla="*/ 314955 h 497222"/>
                <a:gd name="connsiteX77" fmla="*/ 534715 w 561583"/>
                <a:gd name="connsiteY77" fmla="*/ 312084 h 497222"/>
                <a:gd name="connsiteX78" fmla="*/ 540762 w 561583"/>
                <a:gd name="connsiteY78" fmla="*/ 312682 h 497222"/>
                <a:gd name="connsiteX79" fmla="*/ 545455 w 561583"/>
                <a:gd name="connsiteY79" fmla="*/ 316551 h 497222"/>
                <a:gd name="connsiteX80" fmla="*/ 547210 w 561583"/>
                <a:gd name="connsiteY80" fmla="*/ 322379 h 497222"/>
                <a:gd name="connsiteX81" fmla="*/ 544125 w 561583"/>
                <a:gd name="connsiteY81" fmla="*/ 329745 h 497222"/>
                <a:gd name="connsiteX82" fmla="*/ 536765 w 561583"/>
                <a:gd name="connsiteY82" fmla="*/ 332816 h 497222"/>
                <a:gd name="connsiteX83" fmla="*/ 536765 w 561583"/>
                <a:gd name="connsiteY83" fmla="*/ 332854 h 497222"/>
                <a:gd name="connsiteX84" fmla="*/ 536765 w 561583"/>
                <a:gd name="connsiteY84" fmla="*/ 347235 h 497222"/>
                <a:gd name="connsiteX85" fmla="*/ 550540 w 561583"/>
                <a:gd name="connsiteY85" fmla="*/ 343049 h 497222"/>
                <a:gd name="connsiteX86" fmla="*/ 559672 w 561583"/>
                <a:gd name="connsiteY86" fmla="*/ 331893 h 497222"/>
                <a:gd name="connsiteX87" fmla="*/ 561084 w 561583"/>
                <a:gd name="connsiteY87" fmla="*/ 317532 h 497222"/>
                <a:gd name="connsiteX88" fmla="*/ 554299 w 561583"/>
                <a:gd name="connsiteY88" fmla="*/ 304802 h 497222"/>
                <a:gd name="connsiteX89" fmla="*/ 541604 w 561583"/>
                <a:gd name="connsiteY89" fmla="*/ 298000 h 497222"/>
                <a:gd name="connsiteX90" fmla="*/ 527275 w 561583"/>
                <a:gd name="connsiteY90" fmla="*/ 299416 h 497222"/>
                <a:gd name="connsiteX91" fmla="*/ 516147 w 561583"/>
                <a:gd name="connsiteY91" fmla="*/ 308570 h 497222"/>
                <a:gd name="connsiteX92" fmla="*/ 511971 w 561583"/>
                <a:gd name="connsiteY92" fmla="*/ 322379 h 497222"/>
                <a:gd name="connsiteX93" fmla="*/ 519385 w 561583"/>
                <a:gd name="connsiteY93" fmla="*/ 339790 h 497222"/>
                <a:gd name="connsiteX94" fmla="*/ 536765 w 561583"/>
                <a:gd name="connsiteY94" fmla="*/ 347202 h 497222"/>
                <a:gd name="connsiteX95" fmla="*/ 536765 w 561583"/>
                <a:gd name="connsiteY95" fmla="*/ 347235 h 497222"/>
                <a:gd name="connsiteX96" fmla="*/ 536765 w 561583"/>
                <a:gd name="connsiteY96" fmla="*/ 35353 h 497222"/>
                <a:gd name="connsiteX97" fmla="*/ 530951 w 561583"/>
                <a:gd name="connsiteY97" fmla="*/ 33591 h 497222"/>
                <a:gd name="connsiteX98" fmla="*/ 527092 w 561583"/>
                <a:gd name="connsiteY98" fmla="*/ 28886 h 497222"/>
                <a:gd name="connsiteX99" fmla="*/ 526496 w 561583"/>
                <a:gd name="connsiteY99" fmla="*/ 22826 h 497222"/>
                <a:gd name="connsiteX100" fmla="*/ 529359 w 561583"/>
                <a:gd name="connsiteY100" fmla="*/ 17455 h 497222"/>
                <a:gd name="connsiteX101" fmla="*/ 534715 w 561583"/>
                <a:gd name="connsiteY101" fmla="*/ 14585 h 497222"/>
                <a:gd name="connsiteX102" fmla="*/ 540762 w 561583"/>
                <a:gd name="connsiteY102" fmla="*/ 15185 h 497222"/>
                <a:gd name="connsiteX103" fmla="*/ 545455 w 561583"/>
                <a:gd name="connsiteY103" fmla="*/ 19051 h 497222"/>
                <a:gd name="connsiteX104" fmla="*/ 547210 w 561583"/>
                <a:gd name="connsiteY104" fmla="*/ 24881 h 497222"/>
                <a:gd name="connsiteX105" fmla="*/ 544125 w 561583"/>
                <a:gd name="connsiteY105" fmla="*/ 32248 h 497222"/>
                <a:gd name="connsiteX106" fmla="*/ 536765 w 561583"/>
                <a:gd name="connsiteY106" fmla="*/ 35317 h 497222"/>
                <a:gd name="connsiteX107" fmla="*/ 536765 w 561583"/>
                <a:gd name="connsiteY107" fmla="*/ 35353 h 497222"/>
                <a:gd name="connsiteX108" fmla="*/ 536765 w 561583"/>
                <a:gd name="connsiteY108" fmla="*/ 49737 h 497222"/>
                <a:gd name="connsiteX109" fmla="*/ 550552 w 561583"/>
                <a:gd name="connsiteY109" fmla="*/ 45551 h 497222"/>
                <a:gd name="connsiteX110" fmla="*/ 559692 w 561583"/>
                <a:gd name="connsiteY110" fmla="*/ 34391 h 497222"/>
                <a:gd name="connsiteX111" fmla="*/ 561109 w 561583"/>
                <a:gd name="connsiteY111" fmla="*/ 20020 h 497222"/>
                <a:gd name="connsiteX112" fmla="*/ 554320 w 561583"/>
                <a:gd name="connsiteY112" fmla="*/ 7284 h 497222"/>
                <a:gd name="connsiteX113" fmla="*/ 541612 w 561583"/>
                <a:gd name="connsiteY113" fmla="*/ 477 h 497222"/>
                <a:gd name="connsiteX114" fmla="*/ 527279 w 561583"/>
                <a:gd name="connsiteY114" fmla="*/ 1895 h 497222"/>
                <a:gd name="connsiteX115" fmla="*/ 516147 w 561583"/>
                <a:gd name="connsiteY115" fmla="*/ 11060 h 497222"/>
                <a:gd name="connsiteX116" fmla="*/ 511971 w 561583"/>
                <a:gd name="connsiteY116" fmla="*/ 24881 h 497222"/>
                <a:gd name="connsiteX117" fmla="*/ 519385 w 561583"/>
                <a:gd name="connsiteY117" fmla="*/ 42292 h 497222"/>
                <a:gd name="connsiteX118" fmla="*/ 536765 w 561583"/>
                <a:gd name="connsiteY118" fmla="*/ 49701 h 497222"/>
                <a:gd name="connsiteX119" fmla="*/ 536765 w 561583"/>
                <a:gd name="connsiteY119" fmla="*/ 49737 h 497222"/>
                <a:gd name="connsiteX120" fmla="*/ 24795 w 561583"/>
                <a:gd name="connsiteY120" fmla="*/ 35353 h 497222"/>
                <a:gd name="connsiteX121" fmla="*/ 18983 w 561583"/>
                <a:gd name="connsiteY121" fmla="*/ 33585 h 497222"/>
                <a:gd name="connsiteX122" fmla="*/ 15131 w 561583"/>
                <a:gd name="connsiteY122" fmla="*/ 28878 h 497222"/>
                <a:gd name="connsiteX123" fmla="*/ 14538 w 561583"/>
                <a:gd name="connsiteY123" fmla="*/ 22818 h 497222"/>
                <a:gd name="connsiteX124" fmla="*/ 17404 w 561583"/>
                <a:gd name="connsiteY124" fmla="*/ 17451 h 497222"/>
                <a:gd name="connsiteX125" fmla="*/ 22762 w 561583"/>
                <a:gd name="connsiteY125" fmla="*/ 14584 h 497222"/>
                <a:gd name="connsiteX126" fmla="*/ 28806 w 561583"/>
                <a:gd name="connsiteY126" fmla="*/ 15186 h 497222"/>
                <a:gd name="connsiteX127" fmla="*/ 33497 w 561583"/>
                <a:gd name="connsiteY127" fmla="*/ 19053 h 497222"/>
                <a:gd name="connsiteX128" fmla="*/ 35253 w 561583"/>
                <a:gd name="connsiteY128" fmla="*/ 24881 h 497222"/>
                <a:gd name="connsiteX129" fmla="*/ 32163 w 561583"/>
                <a:gd name="connsiteY129" fmla="*/ 32252 h 497222"/>
                <a:gd name="connsiteX130" fmla="*/ 24795 w 561583"/>
                <a:gd name="connsiteY130" fmla="*/ 35317 h 497222"/>
                <a:gd name="connsiteX131" fmla="*/ 24795 w 561583"/>
                <a:gd name="connsiteY131" fmla="*/ 35353 h 497222"/>
                <a:gd name="connsiteX132" fmla="*/ 24795 w 561583"/>
                <a:gd name="connsiteY132" fmla="*/ 49737 h 497222"/>
                <a:gd name="connsiteX133" fmla="*/ 38582 w 561583"/>
                <a:gd name="connsiteY133" fmla="*/ 45551 h 497222"/>
                <a:gd name="connsiteX134" fmla="*/ 47724 w 561583"/>
                <a:gd name="connsiteY134" fmla="*/ 34391 h 497222"/>
                <a:gd name="connsiteX135" fmla="*/ 49138 w 561583"/>
                <a:gd name="connsiteY135" fmla="*/ 20020 h 497222"/>
                <a:gd name="connsiteX136" fmla="*/ 42348 w 561583"/>
                <a:gd name="connsiteY136" fmla="*/ 7284 h 497222"/>
                <a:gd name="connsiteX137" fmla="*/ 29644 w 561583"/>
                <a:gd name="connsiteY137" fmla="*/ 477 h 497222"/>
                <a:gd name="connsiteX138" fmla="*/ 15308 w 561583"/>
                <a:gd name="connsiteY138" fmla="*/ 1895 h 497222"/>
                <a:gd name="connsiteX139" fmla="*/ 4176 w 561583"/>
                <a:gd name="connsiteY139" fmla="*/ 11060 h 497222"/>
                <a:gd name="connsiteX140" fmla="*/ 0 w 561583"/>
                <a:gd name="connsiteY140" fmla="*/ 24881 h 497222"/>
                <a:gd name="connsiteX141" fmla="*/ 7415 w 561583"/>
                <a:gd name="connsiteY141" fmla="*/ 42292 h 497222"/>
                <a:gd name="connsiteX142" fmla="*/ 24795 w 561583"/>
                <a:gd name="connsiteY142" fmla="*/ 49701 h 497222"/>
                <a:gd name="connsiteX143" fmla="*/ 24795 w 561583"/>
                <a:gd name="connsiteY143" fmla="*/ 49737 h 4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61583" h="497222">
                  <a:moveTo>
                    <a:pt x="24795" y="332854"/>
                  </a:moveTo>
                  <a:cubicBezTo>
                    <a:pt x="22726" y="332854"/>
                    <a:pt x="20703" y="332235"/>
                    <a:pt x="18983" y="331082"/>
                  </a:cubicBezTo>
                  <a:cubicBezTo>
                    <a:pt x="17263" y="329933"/>
                    <a:pt x="15923" y="328295"/>
                    <a:pt x="15131" y="326378"/>
                  </a:cubicBezTo>
                  <a:cubicBezTo>
                    <a:pt x="14340" y="324460"/>
                    <a:pt x="14134" y="322350"/>
                    <a:pt x="14538" y="320319"/>
                  </a:cubicBezTo>
                  <a:cubicBezTo>
                    <a:pt x="14943" y="318285"/>
                    <a:pt x="15940" y="316417"/>
                    <a:pt x="17404" y="314950"/>
                  </a:cubicBezTo>
                  <a:cubicBezTo>
                    <a:pt x="18868" y="313484"/>
                    <a:pt x="20733" y="312485"/>
                    <a:pt x="22762" y="312084"/>
                  </a:cubicBezTo>
                  <a:cubicBezTo>
                    <a:pt x="24792" y="311679"/>
                    <a:pt x="26895" y="311888"/>
                    <a:pt x="28806" y="312686"/>
                  </a:cubicBezTo>
                  <a:cubicBezTo>
                    <a:pt x="30717" y="313480"/>
                    <a:pt x="32349" y="314825"/>
                    <a:pt x="33497" y="316551"/>
                  </a:cubicBezTo>
                  <a:cubicBezTo>
                    <a:pt x="34645" y="318276"/>
                    <a:pt x="35256" y="320307"/>
                    <a:pt x="35253" y="322379"/>
                  </a:cubicBezTo>
                  <a:cubicBezTo>
                    <a:pt x="35234" y="325149"/>
                    <a:pt x="34125" y="327802"/>
                    <a:pt x="32166" y="329754"/>
                  </a:cubicBezTo>
                  <a:cubicBezTo>
                    <a:pt x="30208" y="331709"/>
                    <a:pt x="27559" y="332808"/>
                    <a:pt x="24795" y="332816"/>
                  </a:cubicBezTo>
                  <a:lnTo>
                    <a:pt x="24795" y="332854"/>
                  </a:lnTo>
                  <a:close/>
                  <a:moveTo>
                    <a:pt x="24795" y="347235"/>
                  </a:moveTo>
                  <a:cubicBezTo>
                    <a:pt x="29699" y="347235"/>
                    <a:pt x="34493" y="345777"/>
                    <a:pt x="38570" y="343049"/>
                  </a:cubicBezTo>
                  <a:cubicBezTo>
                    <a:pt x="42648" y="340316"/>
                    <a:pt x="45826" y="336435"/>
                    <a:pt x="47703" y="331893"/>
                  </a:cubicBezTo>
                  <a:cubicBezTo>
                    <a:pt x="49579" y="327351"/>
                    <a:pt x="50070" y="322354"/>
                    <a:pt x="49114" y="317532"/>
                  </a:cubicBezTo>
                  <a:cubicBezTo>
                    <a:pt x="48157" y="312707"/>
                    <a:pt x="45795" y="308278"/>
                    <a:pt x="42328" y="304802"/>
                  </a:cubicBezTo>
                  <a:cubicBezTo>
                    <a:pt x="38860" y="301325"/>
                    <a:pt x="34442" y="298961"/>
                    <a:pt x="29632" y="298000"/>
                  </a:cubicBezTo>
                  <a:cubicBezTo>
                    <a:pt x="24823" y="297043"/>
                    <a:pt x="19837" y="297536"/>
                    <a:pt x="15306" y="299416"/>
                  </a:cubicBezTo>
                  <a:cubicBezTo>
                    <a:pt x="10776" y="301296"/>
                    <a:pt x="6903" y="304484"/>
                    <a:pt x="4179" y="308570"/>
                  </a:cubicBezTo>
                  <a:cubicBezTo>
                    <a:pt x="1454" y="312657"/>
                    <a:pt x="0" y="317461"/>
                    <a:pt x="0" y="322379"/>
                  </a:cubicBezTo>
                  <a:cubicBezTo>
                    <a:pt x="136" y="328926"/>
                    <a:pt x="2794" y="335164"/>
                    <a:pt x="7415" y="339790"/>
                  </a:cubicBezTo>
                  <a:cubicBezTo>
                    <a:pt x="12037" y="344419"/>
                    <a:pt x="18265" y="347072"/>
                    <a:pt x="24795" y="347202"/>
                  </a:cubicBezTo>
                  <a:lnTo>
                    <a:pt x="24795" y="347235"/>
                  </a:lnTo>
                  <a:close/>
                  <a:moveTo>
                    <a:pt x="277302" y="185135"/>
                  </a:moveTo>
                  <a:cubicBezTo>
                    <a:pt x="275233" y="185137"/>
                    <a:pt x="273209" y="184525"/>
                    <a:pt x="271488" y="183374"/>
                  </a:cubicBezTo>
                  <a:cubicBezTo>
                    <a:pt x="269766" y="182224"/>
                    <a:pt x="268424" y="180587"/>
                    <a:pt x="267631" y="178671"/>
                  </a:cubicBezTo>
                  <a:cubicBezTo>
                    <a:pt x="266837" y="176756"/>
                    <a:pt x="266628" y="174647"/>
                    <a:pt x="267031" y="172613"/>
                  </a:cubicBezTo>
                  <a:cubicBezTo>
                    <a:pt x="267433" y="170578"/>
                    <a:pt x="268428" y="168709"/>
                    <a:pt x="269890" y="167241"/>
                  </a:cubicBezTo>
                  <a:cubicBezTo>
                    <a:pt x="271352" y="165774"/>
                    <a:pt x="273216" y="164774"/>
                    <a:pt x="275245" y="164369"/>
                  </a:cubicBezTo>
                  <a:cubicBezTo>
                    <a:pt x="277274" y="163963"/>
                    <a:pt x="279377" y="164170"/>
                    <a:pt x="281289" y="164963"/>
                  </a:cubicBezTo>
                  <a:cubicBezTo>
                    <a:pt x="283201" y="165756"/>
                    <a:pt x="284835" y="167100"/>
                    <a:pt x="285985" y="168825"/>
                  </a:cubicBezTo>
                  <a:cubicBezTo>
                    <a:pt x="287135" y="170549"/>
                    <a:pt x="287748" y="172577"/>
                    <a:pt x="287748" y="174651"/>
                  </a:cubicBezTo>
                  <a:cubicBezTo>
                    <a:pt x="287729" y="177420"/>
                    <a:pt x="286621" y="180070"/>
                    <a:pt x="284666" y="182026"/>
                  </a:cubicBezTo>
                  <a:cubicBezTo>
                    <a:pt x="282710" y="183982"/>
                    <a:pt x="280064" y="185086"/>
                    <a:pt x="277302" y="185099"/>
                  </a:cubicBezTo>
                  <a:lnTo>
                    <a:pt x="277302" y="185135"/>
                  </a:lnTo>
                  <a:close/>
                  <a:moveTo>
                    <a:pt x="277302" y="199519"/>
                  </a:moveTo>
                  <a:cubicBezTo>
                    <a:pt x="282208" y="199519"/>
                    <a:pt x="287004" y="198061"/>
                    <a:pt x="291084" y="195328"/>
                  </a:cubicBezTo>
                  <a:cubicBezTo>
                    <a:pt x="295163" y="192595"/>
                    <a:pt x="298343" y="188711"/>
                    <a:pt x="300220" y="184167"/>
                  </a:cubicBezTo>
                  <a:cubicBezTo>
                    <a:pt x="302098" y="179623"/>
                    <a:pt x="302589" y="174623"/>
                    <a:pt x="301632" y="169799"/>
                  </a:cubicBezTo>
                  <a:cubicBezTo>
                    <a:pt x="300675" y="164975"/>
                    <a:pt x="298312" y="160544"/>
                    <a:pt x="294843" y="157066"/>
                  </a:cubicBezTo>
                  <a:cubicBezTo>
                    <a:pt x="291374" y="153588"/>
                    <a:pt x="286954" y="151220"/>
                    <a:pt x="282141" y="150260"/>
                  </a:cubicBezTo>
                  <a:cubicBezTo>
                    <a:pt x="277329" y="149301"/>
                    <a:pt x="272341" y="149793"/>
                    <a:pt x="267809" y="151675"/>
                  </a:cubicBezTo>
                  <a:cubicBezTo>
                    <a:pt x="263276" y="153557"/>
                    <a:pt x="259401" y="156745"/>
                    <a:pt x="256675" y="160834"/>
                  </a:cubicBezTo>
                  <a:cubicBezTo>
                    <a:pt x="253949" y="164924"/>
                    <a:pt x="252495" y="169732"/>
                    <a:pt x="252495" y="174651"/>
                  </a:cubicBezTo>
                  <a:cubicBezTo>
                    <a:pt x="252628" y="181201"/>
                    <a:pt x="255286" y="187445"/>
                    <a:pt x="259910" y="192074"/>
                  </a:cubicBezTo>
                  <a:cubicBezTo>
                    <a:pt x="264535" y="196703"/>
                    <a:pt x="270767" y="199359"/>
                    <a:pt x="277302" y="199483"/>
                  </a:cubicBezTo>
                  <a:lnTo>
                    <a:pt x="277302" y="199519"/>
                  </a:lnTo>
                  <a:close/>
                  <a:moveTo>
                    <a:pt x="277302" y="482841"/>
                  </a:moveTo>
                  <a:cubicBezTo>
                    <a:pt x="275232" y="482841"/>
                    <a:pt x="273209" y="482231"/>
                    <a:pt x="271487" y="481078"/>
                  </a:cubicBezTo>
                  <a:cubicBezTo>
                    <a:pt x="269765" y="479929"/>
                    <a:pt x="268423" y="478291"/>
                    <a:pt x="267629" y="476374"/>
                  </a:cubicBezTo>
                  <a:cubicBezTo>
                    <a:pt x="266836" y="474456"/>
                    <a:pt x="266628" y="472350"/>
                    <a:pt x="267031" y="470315"/>
                  </a:cubicBezTo>
                  <a:cubicBezTo>
                    <a:pt x="267435" y="468281"/>
                    <a:pt x="268431" y="466409"/>
                    <a:pt x="269894" y="464942"/>
                  </a:cubicBezTo>
                  <a:cubicBezTo>
                    <a:pt x="271358" y="463476"/>
                    <a:pt x="273222" y="462477"/>
                    <a:pt x="275252" y="462072"/>
                  </a:cubicBezTo>
                  <a:cubicBezTo>
                    <a:pt x="277282" y="461666"/>
                    <a:pt x="279386" y="461875"/>
                    <a:pt x="281297" y="462673"/>
                  </a:cubicBezTo>
                  <a:cubicBezTo>
                    <a:pt x="283209" y="463467"/>
                    <a:pt x="284842" y="464813"/>
                    <a:pt x="285990" y="466538"/>
                  </a:cubicBezTo>
                  <a:cubicBezTo>
                    <a:pt x="287139" y="468264"/>
                    <a:pt x="287751" y="470294"/>
                    <a:pt x="287748" y="472367"/>
                  </a:cubicBezTo>
                  <a:cubicBezTo>
                    <a:pt x="287726" y="475137"/>
                    <a:pt x="286617" y="477782"/>
                    <a:pt x="284662" y="479737"/>
                  </a:cubicBezTo>
                  <a:cubicBezTo>
                    <a:pt x="282706" y="481688"/>
                    <a:pt x="280062" y="482791"/>
                    <a:pt x="277302" y="482804"/>
                  </a:cubicBezTo>
                  <a:lnTo>
                    <a:pt x="277302" y="482841"/>
                  </a:lnTo>
                  <a:close/>
                  <a:moveTo>
                    <a:pt x="277302" y="497223"/>
                  </a:moveTo>
                  <a:cubicBezTo>
                    <a:pt x="282209" y="497223"/>
                    <a:pt x="287005" y="495764"/>
                    <a:pt x="291085" y="493032"/>
                  </a:cubicBezTo>
                  <a:cubicBezTo>
                    <a:pt x="295165" y="490299"/>
                    <a:pt x="298344" y="486414"/>
                    <a:pt x="300222" y="481872"/>
                  </a:cubicBezTo>
                  <a:cubicBezTo>
                    <a:pt x="302099" y="477326"/>
                    <a:pt x="302589" y="472325"/>
                    <a:pt x="301631" y="467499"/>
                  </a:cubicBezTo>
                  <a:cubicBezTo>
                    <a:pt x="300673" y="462678"/>
                    <a:pt x="298309" y="458245"/>
                    <a:pt x="294839" y="454768"/>
                  </a:cubicBezTo>
                  <a:cubicBezTo>
                    <a:pt x="291368" y="451288"/>
                    <a:pt x="286947" y="448923"/>
                    <a:pt x="282134" y="447962"/>
                  </a:cubicBezTo>
                  <a:cubicBezTo>
                    <a:pt x="277321" y="447005"/>
                    <a:pt x="272333" y="447498"/>
                    <a:pt x="267800" y="449383"/>
                  </a:cubicBezTo>
                  <a:cubicBezTo>
                    <a:pt x="263267" y="451267"/>
                    <a:pt x="259394" y="454459"/>
                    <a:pt x="256669" y="458550"/>
                  </a:cubicBezTo>
                  <a:cubicBezTo>
                    <a:pt x="253945" y="462640"/>
                    <a:pt x="252492" y="467449"/>
                    <a:pt x="252495" y="472367"/>
                  </a:cubicBezTo>
                  <a:cubicBezTo>
                    <a:pt x="252631" y="478918"/>
                    <a:pt x="255290" y="485156"/>
                    <a:pt x="259914" y="489786"/>
                  </a:cubicBezTo>
                  <a:cubicBezTo>
                    <a:pt x="264539" y="494411"/>
                    <a:pt x="270769" y="497064"/>
                    <a:pt x="277302" y="497189"/>
                  </a:cubicBezTo>
                  <a:lnTo>
                    <a:pt x="277302" y="497223"/>
                  </a:lnTo>
                  <a:close/>
                  <a:moveTo>
                    <a:pt x="536765" y="332854"/>
                  </a:moveTo>
                  <a:cubicBezTo>
                    <a:pt x="534694" y="332854"/>
                    <a:pt x="532672" y="332240"/>
                    <a:pt x="530951" y="331091"/>
                  </a:cubicBezTo>
                  <a:cubicBezTo>
                    <a:pt x="529230" y="329937"/>
                    <a:pt x="527883" y="328300"/>
                    <a:pt x="527092" y="326386"/>
                  </a:cubicBezTo>
                  <a:cubicBezTo>
                    <a:pt x="526300" y="324468"/>
                    <a:pt x="526091" y="322358"/>
                    <a:pt x="526496" y="320324"/>
                  </a:cubicBezTo>
                  <a:cubicBezTo>
                    <a:pt x="526896" y="318289"/>
                    <a:pt x="527896" y="316421"/>
                    <a:pt x="529359" y="314955"/>
                  </a:cubicBezTo>
                  <a:cubicBezTo>
                    <a:pt x="530822" y="313488"/>
                    <a:pt x="532685" y="312489"/>
                    <a:pt x="534715" y="312084"/>
                  </a:cubicBezTo>
                  <a:cubicBezTo>
                    <a:pt x="536744" y="311679"/>
                    <a:pt x="538849" y="311888"/>
                    <a:pt x="540762" y="312682"/>
                  </a:cubicBezTo>
                  <a:cubicBezTo>
                    <a:pt x="542671" y="313480"/>
                    <a:pt x="544305" y="314825"/>
                    <a:pt x="545455" y="316551"/>
                  </a:cubicBezTo>
                  <a:cubicBezTo>
                    <a:pt x="546601" y="318276"/>
                    <a:pt x="547214" y="320307"/>
                    <a:pt x="547210" y="322379"/>
                  </a:cubicBezTo>
                  <a:cubicBezTo>
                    <a:pt x="547189" y="325145"/>
                    <a:pt x="546080" y="327794"/>
                    <a:pt x="544125" y="329745"/>
                  </a:cubicBezTo>
                  <a:cubicBezTo>
                    <a:pt x="542171" y="331701"/>
                    <a:pt x="539524" y="332804"/>
                    <a:pt x="536765" y="332816"/>
                  </a:cubicBezTo>
                  <a:lnTo>
                    <a:pt x="536765" y="332854"/>
                  </a:lnTo>
                  <a:close/>
                  <a:moveTo>
                    <a:pt x="536765" y="347235"/>
                  </a:moveTo>
                  <a:cubicBezTo>
                    <a:pt x="541671" y="347235"/>
                    <a:pt x="546464" y="345777"/>
                    <a:pt x="550540" y="343049"/>
                  </a:cubicBezTo>
                  <a:cubicBezTo>
                    <a:pt x="554616" y="340316"/>
                    <a:pt x="557796" y="336435"/>
                    <a:pt x="559672" y="331893"/>
                  </a:cubicBezTo>
                  <a:cubicBezTo>
                    <a:pt x="561547" y="327351"/>
                    <a:pt x="562039" y="322354"/>
                    <a:pt x="561084" y="317532"/>
                  </a:cubicBezTo>
                  <a:cubicBezTo>
                    <a:pt x="560126" y="312707"/>
                    <a:pt x="557767" y="308278"/>
                    <a:pt x="554299" y="304802"/>
                  </a:cubicBezTo>
                  <a:cubicBezTo>
                    <a:pt x="550832" y="301325"/>
                    <a:pt x="546414" y="298961"/>
                    <a:pt x="541604" y="298000"/>
                  </a:cubicBezTo>
                  <a:cubicBezTo>
                    <a:pt x="536794" y="297043"/>
                    <a:pt x="531805" y="297536"/>
                    <a:pt x="527275" y="299416"/>
                  </a:cubicBezTo>
                  <a:cubicBezTo>
                    <a:pt x="522744" y="301296"/>
                    <a:pt x="518873" y="304484"/>
                    <a:pt x="516147" y="308570"/>
                  </a:cubicBezTo>
                  <a:cubicBezTo>
                    <a:pt x="513425" y="312657"/>
                    <a:pt x="511971" y="317461"/>
                    <a:pt x="511971" y="322379"/>
                  </a:cubicBezTo>
                  <a:cubicBezTo>
                    <a:pt x="512108" y="328926"/>
                    <a:pt x="514763" y="335164"/>
                    <a:pt x="519385" y="339790"/>
                  </a:cubicBezTo>
                  <a:cubicBezTo>
                    <a:pt x="524007" y="344419"/>
                    <a:pt x="530234" y="347072"/>
                    <a:pt x="536765" y="347202"/>
                  </a:cubicBezTo>
                  <a:lnTo>
                    <a:pt x="536765" y="347235"/>
                  </a:lnTo>
                  <a:close/>
                  <a:moveTo>
                    <a:pt x="536765" y="35353"/>
                  </a:moveTo>
                  <a:cubicBezTo>
                    <a:pt x="534694" y="35355"/>
                    <a:pt x="532672" y="34742"/>
                    <a:pt x="530951" y="33591"/>
                  </a:cubicBezTo>
                  <a:cubicBezTo>
                    <a:pt x="529230" y="32440"/>
                    <a:pt x="527883" y="30802"/>
                    <a:pt x="527092" y="28886"/>
                  </a:cubicBezTo>
                  <a:cubicBezTo>
                    <a:pt x="526300" y="26970"/>
                    <a:pt x="526091" y="24861"/>
                    <a:pt x="526496" y="22826"/>
                  </a:cubicBezTo>
                  <a:cubicBezTo>
                    <a:pt x="526896" y="20791"/>
                    <a:pt x="527896" y="18922"/>
                    <a:pt x="529359" y="17455"/>
                  </a:cubicBezTo>
                  <a:cubicBezTo>
                    <a:pt x="530822" y="15988"/>
                    <a:pt x="532685" y="14989"/>
                    <a:pt x="534715" y="14585"/>
                  </a:cubicBezTo>
                  <a:cubicBezTo>
                    <a:pt x="536744" y="14181"/>
                    <a:pt x="538849" y="14389"/>
                    <a:pt x="540762" y="15185"/>
                  </a:cubicBezTo>
                  <a:cubicBezTo>
                    <a:pt x="542671" y="15980"/>
                    <a:pt x="544305" y="17325"/>
                    <a:pt x="545455" y="19051"/>
                  </a:cubicBezTo>
                  <a:cubicBezTo>
                    <a:pt x="546601" y="20777"/>
                    <a:pt x="547214" y="22806"/>
                    <a:pt x="547210" y="24881"/>
                  </a:cubicBezTo>
                  <a:cubicBezTo>
                    <a:pt x="547189" y="27648"/>
                    <a:pt x="546080" y="30295"/>
                    <a:pt x="544125" y="32248"/>
                  </a:cubicBezTo>
                  <a:cubicBezTo>
                    <a:pt x="542171" y="34201"/>
                    <a:pt x="539524" y="35304"/>
                    <a:pt x="536765" y="35317"/>
                  </a:cubicBezTo>
                  <a:lnTo>
                    <a:pt x="536765" y="35353"/>
                  </a:lnTo>
                  <a:close/>
                  <a:moveTo>
                    <a:pt x="536765" y="49737"/>
                  </a:moveTo>
                  <a:cubicBezTo>
                    <a:pt x="541671" y="49740"/>
                    <a:pt x="546468" y="48283"/>
                    <a:pt x="550552" y="45551"/>
                  </a:cubicBezTo>
                  <a:cubicBezTo>
                    <a:pt x="554633" y="42819"/>
                    <a:pt x="557813" y="38935"/>
                    <a:pt x="559692" y="34391"/>
                  </a:cubicBezTo>
                  <a:cubicBezTo>
                    <a:pt x="561572" y="29846"/>
                    <a:pt x="562064" y="24845"/>
                    <a:pt x="561109" y="20020"/>
                  </a:cubicBezTo>
                  <a:cubicBezTo>
                    <a:pt x="560151" y="15195"/>
                    <a:pt x="557788" y="10762"/>
                    <a:pt x="554320" y="7284"/>
                  </a:cubicBezTo>
                  <a:cubicBezTo>
                    <a:pt x="550848" y="3805"/>
                    <a:pt x="546426" y="1436"/>
                    <a:pt x="541612" y="477"/>
                  </a:cubicBezTo>
                  <a:cubicBezTo>
                    <a:pt x="536798" y="-482"/>
                    <a:pt x="531810" y="12"/>
                    <a:pt x="527279" y="1895"/>
                  </a:cubicBezTo>
                  <a:cubicBezTo>
                    <a:pt x="522744" y="3779"/>
                    <a:pt x="518868" y="6969"/>
                    <a:pt x="516147" y="11060"/>
                  </a:cubicBezTo>
                  <a:cubicBezTo>
                    <a:pt x="513421" y="15152"/>
                    <a:pt x="511966" y="19961"/>
                    <a:pt x="511971" y="24881"/>
                  </a:cubicBezTo>
                  <a:cubicBezTo>
                    <a:pt x="512108" y="31427"/>
                    <a:pt x="514763" y="37666"/>
                    <a:pt x="519385" y="42292"/>
                  </a:cubicBezTo>
                  <a:cubicBezTo>
                    <a:pt x="524007" y="46919"/>
                    <a:pt x="530234" y="49573"/>
                    <a:pt x="536765" y="49701"/>
                  </a:cubicBezTo>
                  <a:lnTo>
                    <a:pt x="536765" y="49737"/>
                  </a:lnTo>
                  <a:close/>
                  <a:moveTo>
                    <a:pt x="24795" y="35353"/>
                  </a:moveTo>
                  <a:cubicBezTo>
                    <a:pt x="22726" y="35353"/>
                    <a:pt x="20703" y="34738"/>
                    <a:pt x="18983" y="33585"/>
                  </a:cubicBezTo>
                  <a:cubicBezTo>
                    <a:pt x="17263" y="32432"/>
                    <a:pt x="15923" y="30795"/>
                    <a:pt x="15131" y="28878"/>
                  </a:cubicBezTo>
                  <a:cubicBezTo>
                    <a:pt x="14340" y="26961"/>
                    <a:pt x="14134" y="24853"/>
                    <a:pt x="14538" y="22818"/>
                  </a:cubicBezTo>
                  <a:cubicBezTo>
                    <a:pt x="14943" y="20784"/>
                    <a:pt x="15940" y="18916"/>
                    <a:pt x="17404" y="17451"/>
                  </a:cubicBezTo>
                  <a:cubicBezTo>
                    <a:pt x="18868" y="15985"/>
                    <a:pt x="20733" y="14987"/>
                    <a:pt x="22762" y="14584"/>
                  </a:cubicBezTo>
                  <a:cubicBezTo>
                    <a:pt x="24792" y="14181"/>
                    <a:pt x="26895" y="14390"/>
                    <a:pt x="28806" y="15186"/>
                  </a:cubicBezTo>
                  <a:cubicBezTo>
                    <a:pt x="30717" y="15981"/>
                    <a:pt x="32349" y="17327"/>
                    <a:pt x="33497" y="19053"/>
                  </a:cubicBezTo>
                  <a:cubicBezTo>
                    <a:pt x="34645" y="20778"/>
                    <a:pt x="35256" y="22806"/>
                    <a:pt x="35253" y="24881"/>
                  </a:cubicBezTo>
                  <a:cubicBezTo>
                    <a:pt x="35231" y="27650"/>
                    <a:pt x="34121" y="30299"/>
                    <a:pt x="32163" y="32252"/>
                  </a:cubicBezTo>
                  <a:cubicBezTo>
                    <a:pt x="30205" y="34206"/>
                    <a:pt x="27557" y="35307"/>
                    <a:pt x="24795" y="35317"/>
                  </a:cubicBezTo>
                  <a:lnTo>
                    <a:pt x="24795" y="35353"/>
                  </a:lnTo>
                  <a:close/>
                  <a:moveTo>
                    <a:pt x="24795" y="49737"/>
                  </a:moveTo>
                  <a:cubicBezTo>
                    <a:pt x="29702" y="49740"/>
                    <a:pt x="34500" y="48283"/>
                    <a:pt x="38582" y="45551"/>
                  </a:cubicBezTo>
                  <a:cubicBezTo>
                    <a:pt x="42663" y="42819"/>
                    <a:pt x="45845" y="38935"/>
                    <a:pt x="47724" y="34391"/>
                  </a:cubicBezTo>
                  <a:cubicBezTo>
                    <a:pt x="49603" y="29846"/>
                    <a:pt x="50095" y="24845"/>
                    <a:pt x="49138" y="20020"/>
                  </a:cubicBezTo>
                  <a:cubicBezTo>
                    <a:pt x="48182" y="15195"/>
                    <a:pt x="45818" y="10762"/>
                    <a:pt x="42348" y="7284"/>
                  </a:cubicBezTo>
                  <a:cubicBezTo>
                    <a:pt x="38878" y="3805"/>
                    <a:pt x="34457" y="1436"/>
                    <a:pt x="29644" y="477"/>
                  </a:cubicBezTo>
                  <a:cubicBezTo>
                    <a:pt x="24831" y="-482"/>
                    <a:pt x="19842" y="12"/>
                    <a:pt x="15308" y="1895"/>
                  </a:cubicBezTo>
                  <a:cubicBezTo>
                    <a:pt x="10775" y="3779"/>
                    <a:pt x="6901" y="6969"/>
                    <a:pt x="4176" y="11060"/>
                  </a:cubicBezTo>
                  <a:cubicBezTo>
                    <a:pt x="1451" y="15152"/>
                    <a:pt x="-2" y="19961"/>
                    <a:pt x="0" y="24881"/>
                  </a:cubicBezTo>
                  <a:cubicBezTo>
                    <a:pt x="136" y="31427"/>
                    <a:pt x="2794" y="37666"/>
                    <a:pt x="7415" y="42292"/>
                  </a:cubicBezTo>
                  <a:cubicBezTo>
                    <a:pt x="12037" y="46919"/>
                    <a:pt x="18265" y="49573"/>
                    <a:pt x="24795" y="49701"/>
                  </a:cubicBezTo>
                  <a:lnTo>
                    <a:pt x="24795" y="49737"/>
                  </a:ln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3" name="Text Placeholder 7">
            <a:extLst>
              <a:ext uri="{FF2B5EF4-FFF2-40B4-BE49-F238E27FC236}">
                <a16:creationId xmlns:a16="http://schemas.microsoft.com/office/drawing/2014/main" id="{C9294BD4-3C69-482B-BFEC-27B9B7F255F3}"/>
              </a:ext>
              <a:ext uri="{C183D7F6-B498-43B3-948B-1728B52AA6E4}">
                <adec:decorative xmlns:adec="http://schemas.microsoft.com/office/drawing/2017/decorative" val="1"/>
              </a:ext>
            </a:extLst>
          </p:cNvPr>
          <p:cNvSpPr txBox="1">
            <a:spLocks/>
          </p:cNvSpPr>
          <p:nvPr/>
        </p:nvSpPr>
        <p:spPr>
          <a:xfrm>
            <a:off x="651606" y="3027059"/>
            <a:ext cx="1541588" cy="3987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Data</a:t>
            </a:r>
            <a:br>
              <a:rPr lang="en-US" sz="1800">
                <a:latin typeface="+mj-lt"/>
              </a:rPr>
            </a:br>
            <a:r>
              <a:rPr lang="en-US" sz="1800">
                <a:latin typeface="+mj-lt"/>
              </a:rPr>
              <a:t>Preparation</a:t>
            </a:r>
          </a:p>
        </p:txBody>
      </p:sp>
      <p:grpSp>
        <p:nvGrpSpPr>
          <p:cNvPr id="254" name="Group 253">
            <a:extLst>
              <a:ext uri="{FF2B5EF4-FFF2-40B4-BE49-F238E27FC236}">
                <a16:creationId xmlns:a16="http://schemas.microsoft.com/office/drawing/2014/main" id="{E25A9F15-0292-4CDD-A286-B144CD0ED670}"/>
              </a:ext>
              <a:ext uri="{C183D7F6-B498-43B3-948B-1728B52AA6E4}">
                <adec:decorative xmlns:adec="http://schemas.microsoft.com/office/drawing/2017/decorative" val="1"/>
              </a:ext>
            </a:extLst>
          </p:cNvPr>
          <p:cNvGrpSpPr/>
          <p:nvPr/>
        </p:nvGrpSpPr>
        <p:grpSpPr>
          <a:xfrm>
            <a:off x="3310433" y="2034192"/>
            <a:ext cx="972030" cy="785540"/>
            <a:chOff x="4474327" y="368288"/>
            <a:chExt cx="822581" cy="717201"/>
          </a:xfrm>
        </p:grpSpPr>
        <p:sp>
          <p:nvSpPr>
            <p:cNvPr id="420" name="Freeform: Shape 419">
              <a:extLst>
                <a:ext uri="{FF2B5EF4-FFF2-40B4-BE49-F238E27FC236}">
                  <a16:creationId xmlns:a16="http://schemas.microsoft.com/office/drawing/2014/main" id="{43476FDF-6AD4-4961-8D73-3F99ABBD6A70}"/>
                </a:ext>
                <a:ext uri="{C183D7F6-B498-43B3-948B-1728B52AA6E4}">
                  <adec:decorative xmlns:adec="http://schemas.microsoft.com/office/drawing/2017/decorative" val="1"/>
                </a:ext>
              </a:extLst>
            </p:cNvPr>
            <p:cNvSpPr/>
            <p:nvPr/>
          </p:nvSpPr>
          <p:spPr>
            <a:xfrm>
              <a:off x="4606520" y="614159"/>
              <a:ext cx="70040" cy="363364"/>
            </a:xfrm>
            <a:custGeom>
              <a:avLst/>
              <a:gdLst>
                <a:gd name="connsiteX0" fmla="*/ 70041 w 70040"/>
                <a:gd name="connsiteY0" fmla="*/ 363365 h 363364"/>
                <a:gd name="connsiteX1" fmla="*/ 0 w 70040"/>
                <a:gd name="connsiteY1" fmla="*/ 322928 h 363364"/>
                <a:gd name="connsiteX2" fmla="*/ 1221 w 70040"/>
                <a:gd name="connsiteY2" fmla="*/ 0 h 363364"/>
                <a:gd name="connsiteX3" fmla="*/ 70041 w 70040"/>
                <a:gd name="connsiteY3" fmla="*/ 39883 h 363364"/>
              </a:gdLst>
              <a:ahLst/>
              <a:cxnLst>
                <a:cxn ang="0">
                  <a:pos x="connsiteX0" y="connsiteY0"/>
                </a:cxn>
                <a:cxn ang="0">
                  <a:pos x="connsiteX1" y="connsiteY1"/>
                </a:cxn>
                <a:cxn ang="0">
                  <a:pos x="connsiteX2" y="connsiteY2"/>
                </a:cxn>
                <a:cxn ang="0">
                  <a:pos x="connsiteX3" y="connsiteY3"/>
                </a:cxn>
              </a:cxnLst>
              <a:rect l="l" t="t" r="r" b="b"/>
              <a:pathLst>
                <a:path w="70040" h="363364">
                  <a:moveTo>
                    <a:pt x="70041" y="363365"/>
                  </a:moveTo>
                  <a:lnTo>
                    <a:pt x="0" y="322928"/>
                  </a:lnTo>
                  <a:lnTo>
                    <a:pt x="1221" y="0"/>
                  </a:lnTo>
                  <a:lnTo>
                    <a:pt x="70041" y="39883"/>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C306F3A7-E414-458D-ADA3-541762D261C2}"/>
                </a:ext>
                <a:ext uri="{C183D7F6-B498-43B3-948B-1728B52AA6E4}">
                  <adec:decorative xmlns:adec="http://schemas.microsoft.com/office/drawing/2017/decorative" val="1"/>
                </a:ext>
              </a:extLst>
            </p:cNvPr>
            <p:cNvSpPr/>
            <p:nvPr/>
          </p:nvSpPr>
          <p:spPr>
            <a:xfrm>
              <a:off x="5050082" y="613446"/>
              <a:ext cx="70040" cy="364077"/>
            </a:xfrm>
            <a:custGeom>
              <a:avLst/>
              <a:gdLst>
                <a:gd name="connsiteX0" fmla="*/ 0 w 70040"/>
                <a:gd name="connsiteY0" fmla="*/ 364078 h 364077"/>
                <a:gd name="connsiteX1" fmla="*/ 70041 w 70040"/>
                <a:gd name="connsiteY1" fmla="*/ 323641 h 364077"/>
                <a:gd name="connsiteX2" fmla="*/ 70041 w 70040"/>
                <a:gd name="connsiteY2" fmla="*/ 0 h 364077"/>
                <a:gd name="connsiteX3" fmla="*/ 0 w 70040"/>
                <a:gd name="connsiteY3" fmla="*/ 40596 h 364077"/>
              </a:gdLst>
              <a:ahLst/>
              <a:cxnLst>
                <a:cxn ang="0">
                  <a:pos x="connsiteX0" y="connsiteY0"/>
                </a:cxn>
                <a:cxn ang="0">
                  <a:pos x="connsiteX1" y="connsiteY1"/>
                </a:cxn>
                <a:cxn ang="0">
                  <a:pos x="connsiteX2" y="connsiteY2"/>
                </a:cxn>
                <a:cxn ang="0">
                  <a:pos x="connsiteX3" y="connsiteY3"/>
                </a:cxn>
              </a:cxnLst>
              <a:rect l="l" t="t" r="r" b="b"/>
              <a:pathLst>
                <a:path w="70040" h="364077">
                  <a:moveTo>
                    <a:pt x="0" y="364078"/>
                  </a:moveTo>
                  <a:lnTo>
                    <a:pt x="70041" y="323641"/>
                  </a:lnTo>
                  <a:lnTo>
                    <a:pt x="70041" y="0"/>
                  </a:lnTo>
                  <a:lnTo>
                    <a:pt x="0" y="40596"/>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2" name="Graphic 264">
              <a:extLst>
                <a:ext uri="{FF2B5EF4-FFF2-40B4-BE49-F238E27FC236}">
                  <a16:creationId xmlns:a16="http://schemas.microsoft.com/office/drawing/2014/main" id="{BB3FB49F-16F7-456A-BE75-D6CBCEC70722}"/>
                </a:ext>
              </a:extLst>
            </p:cNvPr>
            <p:cNvGrpSpPr/>
            <p:nvPr/>
          </p:nvGrpSpPr>
          <p:grpSpPr>
            <a:xfrm>
              <a:off x="4676561" y="546522"/>
              <a:ext cx="373520" cy="350128"/>
              <a:chOff x="4676561" y="546522"/>
              <a:chExt cx="373520" cy="350128"/>
            </a:xfrm>
            <a:solidFill>
              <a:schemeClr val="accent1"/>
            </a:solidFill>
          </p:grpSpPr>
          <p:sp>
            <p:nvSpPr>
              <p:cNvPr id="473" name="Freeform: Shape 472">
                <a:extLst>
                  <a:ext uri="{FF2B5EF4-FFF2-40B4-BE49-F238E27FC236}">
                    <a16:creationId xmlns:a16="http://schemas.microsoft.com/office/drawing/2014/main" id="{34B937DC-69F9-46D3-B5EB-E423B18304C6}"/>
                  </a:ext>
                  <a:ext uri="{C183D7F6-B498-43B3-948B-1728B52AA6E4}">
                    <adec:decorative xmlns:adec="http://schemas.microsoft.com/office/drawing/2017/decorative" val="1"/>
                  </a:ext>
                </a:extLst>
              </p:cNvPr>
              <p:cNvSpPr/>
              <p:nvPr/>
            </p:nvSpPr>
            <p:spPr>
              <a:xfrm>
                <a:off x="4676561" y="546522"/>
                <a:ext cx="186760" cy="350128"/>
              </a:xfrm>
              <a:custGeom>
                <a:avLst/>
                <a:gdLst>
                  <a:gd name="connsiteX0" fmla="*/ 0 w 186760"/>
                  <a:gd name="connsiteY0" fmla="*/ 107830 h 350128"/>
                  <a:gd name="connsiteX1" fmla="*/ 186760 w 186760"/>
                  <a:gd name="connsiteY1" fmla="*/ 0 h 350128"/>
                  <a:gd name="connsiteX2" fmla="*/ 186760 w 186760"/>
                  <a:gd name="connsiteY2" fmla="*/ 242299 h 350128"/>
                  <a:gd name="connsiteX3" fmla="*/ 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0" y="107830"/>
                    </a:moveTo>
                    <a:lnTo>
                      <a:pt x="186760" y="0"/>
                    </a:lnTo>
                    <a:lnTo>
                      <a:pt x="186760" y="242299"/>
                    </a:lnTo>
                    <a:lnTo>
                      <a:pt x="0" y="350129"/>
                    </a:lnTo>
                    <a:close/>
                  </a:path>
                </a:pathLst>
              </a:custGeom>
              <a:solidFill>
                <a:srgbClr val="50E5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26D4D7B6-6427-4CB9-992F-0BAA44E08415}"/>
                  </a:ext>
                  <a:ext uri="{C183D7F6-B498-43B3-948B-1728B52AA6E4}">
                    <adec:decorative xmlns:adec="http://schemas.microsoft.com/office/drawing/2017/decorative" val="1"/>
                  </a:ext>
                </a:extLst>
              </p:cNvPr>
              <p:cNvSpPr/>
              <p:nvPr/>
            </p:nvSpPr>
            <p:spPr>
              <a:xfrm>
                <a:off x="4863321" y="546522"/>
                <a:ext cx="186760" cy="350128"/>
              </a:xfrm>
              <a:custGeom>
                <a:avLst/>
                <a:gdLst>
                  <a:gd name="connsiteX0" fmla="*/ 186760 w 186760"/>
                  <a:gd name="connsiteY0" fmla="*/ 107830 h 350128"/>
                  <a:gd name="connsiteX1" fmla="*/ 0 w 186760"/>
                  <a:gd name="connsiteY1" fmla="*/ 0 h 350128"/>
                  <a:gd name="connsiteX2" fmla="*/ 0 w 186760"/>
                  <a:gd name="connsiteY2" fmla="*/ 242299 h 350128"/>
                  <a:gd name="connsiteX3" fmla="*/ 18676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186760" y="107830"/>
                    </a:moveTo>
                    <a:lnTo>
                      <a:pt x="0" y="0"/>
                    </a:lnTo>
                    <a:lnTo>
                      <a:pt x="0" y="242299"/>
                    </a:lnTo>
                    <a:lnTo>
                      <a:pt x="186760" y="350129"/>
                    </a:lnTo>
                    <a:close/>
                  </a:path>
                </a:pathLst>
              </a:custGeom>
              <a:solidFill>
                <a:srgbClr val="66F1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3" name="Freeform: Shape 422">
              <a:extLst>
                <a:ext uri="{FF2B5EF4-FFF2-40B4-BE49-F238E27FC236}">
                  <a16:creationId xmlns:a16="http://schemas.microsoft.com/office/drawing/2014/main" id="{18F6A94C-6B86-4267-A7B3-A532F7A38898}"/>
                </a:ext>
                <a:ext uri="{C183D7F6-B498-43B3-948B-1728B52AA6E4}">
                  <adec:decorative xmlns:adec="http://schemas.microsoft.com/office/drawing/2017/decorative" val="1"/>
                </a:ext>
              </a:extLst>
            </p:cNvPr>
            <p:cNvSpPr/>
            <p:nvPr/>
          </p:nvSpPr>
          <p:spPr>
            <a:xfrm>
              <a:off x="4607741" y="465347"/>
              <a:ext cx="512381" cy="189005"/>
            </a:xfrm>
            <a:custGeom>
              <a:avLst/>
              <a:gdLst>
                <a:gd name="connsiteX0" fmla="*/ 0 w 512381"/>
                <a:gd name="connsiteY0" fmla="*/ 148812 h 189005"/>
                <a:gd name="connsiteX1" fmla="*/ 255565 w 512381"/>
                <a:gd name="connsiteY1" fmla="*/ 0 h 189005"/>
                <a:gd name="connsiteX2" fmla="*/ 512381 w 512381"/>
                <a:gd name="connsiteY2" fmla="*/ 148099 h 189005"/>
                <a:gd name="connsiteX3" fmla="*/ 442341 w 512381"/>
                <a:gd name="connsiteY3" fmla="*/ 189006 h 189005"/>
                <a:gd name="connsiteX4" fmla="*/ 255580 w 512381"/>
                <a:gd name="connsiteY4" fmla="*/ 81176 h 189005"/>
                <a:gd name="connsiteX5" fmla="*/ 68820 w 512381"/>
                <a:gd name="connsiteY5" fmla="*/ 189006 h 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81" h="189005">
                  <a:moveTo>
                    <a:pt x="0" y="148812"/>
                  </a:moveTo>
                  <a:lnTo>
                    <a:pt x="255565" y="0"/>
                  </a:lnTo>
                  <a:lnTo>
                    <a:pt x="512381" y="148099"/>
                  </a:lnTo>
                  <a:lnTo>
                    <a:pt x="442341" y="189006"/>
                  </a:lnTo>
                  <a:lnTo>
                    <a:pt x="255580" y="81176"/>
                  </a:lnTo>
                  <a:lnTo>
                    <a:pt x="68820" y="189006"/>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0D225E92-03E3-4EBB-83AB-8FE69FFFD46D}"/>
                </a:ext>
                <a:ext uri="{C183D7F6-B498-43B3-948B-1728B52AA6E4}">
                  <adec:decorative xmlns:adec="http://schemas.microsoft.com/office/drawing/2017/decorative" val="1"/>
                </a:ext>
              </a:extLst>
            </p:cNvPr>
            <p:cNvSpPr/>
            <p:nvPr/>
          </p:nvSpPr>
          <p:spPr>
            <a:xfrm>
              <a:off x="4676561" y="788821"/>
              <a:ext cx="373520" cy="215659"/>
            </a:xfrm>
            <a:custGeom>
              <a:avLst/>
              <a:gdLst>
                <a:gd name="connsiteX0" fmla="*/ 0 w 373520"/>
                <a:gd name="connsiteY0" fmla="*/ 107830 h 215659"/>
                <a:gd name="connsiteX1" fmla="*/ 186760 w 373520"/>
                <a:gd name="connsiteY1" fmla="*/ 215660 h 215659"/>
                <a:gd name="connsiteX2" fmla="*/ 373521 w 373520"/>
                <a:gd name="connsiteY2" fmla="*/ 107830 h 215659"/>
                <a:gd name="connsiteX3" fmla="*/ 186760 w 373520"/>
                <a:gd name="connsiteY3" fmla="*/ 0 h 215659"/>
              </a:gdLst>
              <a:ahLst/>
              <a:cxnLst>
                <a:cxn ang="0">
                  <a:pos x="connsiteX0" y="connsiteY0"/>
                </a:cxn>
                <a:cxn ang="0">
                  <a:pos x="connsiteX1" y="connsiteY1"/>
                </a:cxn>
                <a:cxn ang="0">
                  <a:pos x="connsiteX2" y="connsiteY2"/>
                </a:cxn>
                <a:cxn ang="0">
                  <a:pos x="connsiteX3" y="connsiteY3"/>
                </a:cxn>
              </a:cxnLst>
              <a:rect l="l" t="t" r="r" b="b"/>
              <a:pathLst>
                <a:path w="373520" h="215659">
                  <a:moveTo>
                    <a:pt x="0" y="107830"/>
                  </a:moveTo>
                  <a:lnTo>
                    <a:pt x="186760" y="215660"/>
                  </a:lnTo>
                  <a:lnTo>
                    <a:pt x="373521" y="107830"/>
                  </a:lnTo>
                  <a:lnTo>
                    <a:pt x="186760" y="0"/>
                  </a:lnTo>
                  <a:close/>
                </a:path>
              </a:pathLst>
            </a:custGeom>
            <a:solidFill>
              <a:srgbClr val="ABF2FC"/>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5" name="Graphic 264">
              <a:extLst>
                <a:ext uri="{FF2B5EF4-FFF2-40B4-BE49-F238E27FC236}">
                  <a16:creationId xmlns:a16="http://schemas.microsoft.com/office/drawing/2014/main" id="{88E3D7E3-B692-4216-BA3A-64E12CD43786}"/>
                </a:ext>
              </a:extLst>
            </p:cNvPr>
            <p:cNvGrpSpPr/>
            <p:nvPr/>
          </p:nvGrpSpPr>
          <p:grpSpPr>
            <a:xfrm>
              <a:off x="4747330" y="654352"/>
              <a:ext cx="231588" cy="296107"/>
              <a:chOff x="4747330" y="654352"/>
              <a:chExt cx="231588" cy="296107"/>
            </a:xfrm>
            <a:solidFill>
              <a:schemeClr val="accent1"/>
            </a:solidFill>
          </p:grpSpPr>
          <p:grpSp>
            <p:nvGrpSpPr>
              <p:cNvPr id="460" name="Graphic 264">
                <a:extLst>
                  <a:ext uri="{FF2B5EF4-FFF2-40B4-BE49-F238E27FC236}">
                    <a16:creationId xmlns:a16="http://schemas.microsoft.com/office/drawing/2014/main" id="{1F32AE0C-606E-4D2C-A915-50481989333E}"/>
                  </a:ext>
                </a:extLst>
              </p:cNvPr>
              <p:cNvGrpSpPr/>
              <p:nvPr/>
            </p:nvGrpSpPr>
            <p:grpSpPr>
              <a:xfrm>
                <a:off x="4747330" y="654352"/>
                <a:ext cx="231588" cy="267640"/>
                <a:chOff x="4747330" y="654352"/>
                <a:chExt cx="231588" cy="267640"/>
              </a:xfrm>
              <a:solidFill>
                <a:schemeClr val="accent1"/>
              </a:solidFill>
            </p:grpSpPr>
            <p:sp>
              <p:nvSpPr>
                <p:cNvPr id="470" name="Freeform: Shape 469">
                  <a:extLst>
                    <a:ext uri="{FF2B5EF4-FFF2-40B4-BE49-F238E27FC236}">
                      <a16:creationId xmlns:a16="http://schemas.microsoft.com/office/drawing/2014/main" id="{4A606801-3373-4B2C-833B-27CEA932C449}"/>
                    </a:ext>
                    <a:ext uri="{C183D7F6-B498-43B3-948B-1728B52AA6E4}">
                      <adec:decorative xmlns:adec="http://schemas.microsoft.com/office/drawing/2017/decorative" val="1"/>
                    </a:ext>
                  </a:extLst>
                </p:cNvPr>
                <p:cNvSpPr/>
                <p:nvPr/>
              </p:nvSpPr>
              <p:spPr>
                <a:xfrm>
                  <a:off x="4747330" y="654352"/>
                  <a:ext cx="231588" cy="133937"/>
                </a:xfrm>
                <a:custGeom>
                  <a:avLst/>
                  <a:gdLst>
                    <a:gd name="connsiteX0" fmla="*/ 0 w 231588"/>
                    <a:gd name="connsiteY0" fmla="*/ 67083 h 133937"/>
                    <a:gd name="connsiteX1" fmla="*/ 116060 w 231588"/>
                    <a:gd name="connsiteY1" fmla="*/ 0 h 133937"/>
                    <a:gd name="connsiteX2" fmla="*/ 231588 w 231588"/>
                    <a:gd name="connsiteY2" fmla="*/ 67083 h 133937"/>
                    <a:gd name="connsiteX3" fmla="*/ 115794 w 231588"/>
                    <a:gd name="connsiteY3" fmla="*/ 133938 h 133937"/>
                  </a:gdLst>
                  <a:ahLst/>
                  <a:cxnLst>
                    <a:cxn ang="0">
                      <a:pos x="connsiteX0" y="connsiteY0"/>
                    </a:cxn>
                    <a:cxn ang="0">
                      <a:pos x="connsiteX1" y="connsiteY1"/>
                    </a:cxn>
                    <a:cxn ang="0">
                      <a:pos x="connsiteX2" y="connsiteY2"/>
                    </a:cxn>
                    <a:cxn ang="0">
                      <a:pos x="connsiteX3" y="connsiteY3"/>
                    </a:cxn>
                  </a:cxnLst>
                  <a:rect l="l" t="t" r="r" b="b"/>
                  <a:pathLst>
                    <a:path w="231588" h="133937">
                      <a:moveTo>
                        <a:pt x="0" y="67083"/>
                      </a:moveTo>
                      <a:lnTo>
                        <a:pt x="116060" y="0"/>
                      </a:lnTo>
                      <a:lnTo>
                        <a:pt x="231588" y="67083"/>
                      </a:lnTo>
                      <a:lnTo>
                        <a:pt x="115794" y="133938"/>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9D25C5EB-6C65-4112-BEA8-6F6B919DE91B}"/>
                    </a:ext>
                    <a:ext uri="{C183D7F6-B498-43B3-948B-1728B52AA6E4}">
                      <adec:decorative xmlns:adec="http://schemas.microsoft.com/office/drawing/2017/decorative" val="1"/>
                    </a:ext>
                  </a:extLst>
                </p:cNvPr>
                <p:cNvSpPr/>
                <p:nvPr/>
              </p:nvSpPr>
              <p:spPr>
                <a:xfrm>
                  <a:off x="4747330" y="721435"/>
                  <a:ext cx="115794" cy="200557"/>
                </a:xfrm>
                <a:custGeom>
                  <a:avLst/>
                  <a:gdLst>
                    <a:gd name="connsiteX0" fmla="*/ 0 w 115794"/>
                    <a:gd name="connsiteY0" fmla="*/ 0 h 200557"/>
                    <a:gd name="connsiteX1" fmla="*/ 0 w 115794"/>
                    <a:gd name="connsiteY1" fmla="*/ 133710 h 200557"/>
                    <a:gd name="connsiteX2" fmla="*/ 115794 w 115794"/>
                    <a:gd name="connsiteY2" fmla="*/ 200558 h 200557"/>
                    <a:gd name="connsiteX3" fmla="*/ 115794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0"/>
                      </a:moveTo>
                      <a:lnTo>
                        <a:pt x="0" y="133710"/>
                      </a:lnTo>
                      <a:lnTo>
                        <a:pt x="115794" y="200558"/>
                      </a:lnTo>
                      <a:lnTo>
                        <a:pt x="115794" y="66855"/>
                      </a:lnTo>
                      <a:close/>
                    </a:path>
                  </a:pathLst>
                </a:custGeom>
                <a:solidFill>
                  <a:srgbClr val="237EC1"/>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F0E603D7-5F23-4357-8A14-F7F991B4340D}"/>
                    </a:ext>
                    <a:ext uri="{C183D7F6-B498-43B3-948B-1728B52AA6E4}">
                      <adec:decorative xmlns:adec="http://schemas.microsoft.com/office/drawing/2017/decorative" val="1"/>
                    </a:ext>
                  </a:extLst>
                </p:cNvPr>
                <p:cNvSpPr/>
                <p:nvPr/>
              </p:nvSpPr>
              <p:spPr>
                <a:xfrm>
                  <a:off x="4863124" y="721435"/>
                  <a:ext cx="115794" cy="200557"/>
                </a:xfrm>
                <a:custGeom>
                  <a:avLst/>
                  <a:gdLst>
                    <a:gd name="connsiteX0" fmla="*/ 0 w 115794"/>
                    <a:gd name="connsiteY0" fmla="*/ 200558 h 200557"/>
                    <a:gd name="connsiteX1" fmla="*/ 115794 w 115794"/>
                    <a:gd name="connsiteY1" fmla="*/ 133710 h 200557"/>
                    <a:gd name="connsiteX2" fmla="*/ 115794 w 115794"/>
                    <a:gd name="connsiteY2" fmla="*/ 0 h 200557"/>
                    <a:gd name="connsiteX3" fmla="*/ 0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200558"/>
                      </a:moveTo>
                      <a:lnTo>
                        <a:pt x="115794" y="133710"/>
                      </a:lnTo>
                      <a:lnTo>
                        <a:pt x="115794" y="0"/>
                      </a:lnTo>
                      <a:lnTo>
                        <a:pt x="0" y="66855"/>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1" name="Graphic 264">
                <a:extLst>
                  <a:ext uri="{FF2B5EF4-FFF2-40B4-BE49-F238E27FC236}">
                    <a16:creationId xmlns:a16="http://schemas.microsoft.com/office/drawing/2014/main" id="{5BAD749E-2C9D-49CD-8B57-F0F57808140A}"/>
                  </a:ext>
                </a:extLst>
              </p:cNvPr>
              <p:cNvGrpSpPr/>
              <p:nvPr/>
            </p:nvGrpSpPr>
            <p:grpSpPr>
              <a:xfrm>
                <a:off x="4792272" y="704801"/>
                <a:ext cx="141295" cy="245658"/>
                <a:chOff x="4792272" y="704801"/>
                <a:chExt cx="141295" cy="245658"/>
              </a:xfrm>
              <a:solidFill>
                <a:schemeClr val="accent1"/>
              </a:solidFill>
            </p:grpSpPr>
            <p:grpSp>
              <p:nvGrpSpPr>
                <p:cNvPr id="462" name="Graphic 264">
                  <a:extLst>
                    <a:ext uri="{FF2B5EF4-FFF2-40B4-BE49-F238E27FC236}">
                      <a16:creationId xmlns:a16="http://schemas.microsoft.com/office/drawing/2014/main" id="{BFAFFE54-3B44-4A8D-9C30-D19DF82933F4}"/>
                    </a:ext>
                  </a:extLst>
                </p:cNvPr>
                <p:cNvGrpSpPr/>
                <p:nvPr/>
              </p:nvGrpSpPr>
              <p:grpSpPr>
                <a:xfrm>
                  <a:off x="4792272" y="787160"/>
                  <a:ext cx="141295" cy="163299"/>
                  <a:chOff x="4792272" y="787160"/>
                  <a:chExt cx="141295" cy="163299"/>
                </a:xfrm>
                <a:solidFill>
                  <a:schemeClr val="accent1"/>
                </a:solidFill>
              </p:grpSpPr>
              <p:sp>
                <p:nvSpPr>
                  <p:cNvPr id="467" name="Freeform: Shape 466">
                    <a:extLst>
                      <a:ext uri="{FF2B5EF4-FFF2-40B4-BE49-F238E27FC236}">
                        <a16:creationId xmlns:a16="http://schemas.microsoft.com/office/drawing/2014/main" id="{1B20273A-2CF2-4B16-B7DB-1C731DB7EB59}"/>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2E266457-081A-4C61-A1EB-DC33AE9EE741}"/>
                      </a:ext>
                      <a:ext uri="{C183D7F6-B498-43B3-948B-1728B52AA6E4}">
                        <adec:decorative xmlns:adec="http://schemas.microsoft.com/office/drawing/2017/decorative" val="1"/>
                      </a:ext>
                    </a:extLst>
                  </p:cNvPr>
                  <p:cNvSpPr/>
                  <p:nvPr/>
                </p:nvSpPr>
                <p:spPr>
                  <a:xfrm>
                    <a:off x="4792272" y="828089"/>
                    <a:ext cx="70647" cy="122370"/>
                  </a:xfrm>
                  <a:custGeom>
                    <a:avLst/>
                    <a:gdLst>
                      <a:gd name="connsiteX0" fmla="*/ 0 w 70647"/>
                      <a:gd name="connsiteY0" fmla="*/ 0 h 122370"/>
                      <a:gd name="connsiteX1" fmla="*/ 0 w 70647"/>
                      <a:gd name="connsiteY1" fmla="*/ 81578 h 122370"/>
                      <a:gd name="connsiteX2" fmla="*/ 70648 w 70647"/>
                      <a:gd name="connsiteY2" fmla="*/ 122371 h 122370"/>
                      <a:gd name="connsiteX3" fmla="*/ 70648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0"/>
                        </a:moveTo>
                        <a:lnTo>
                          <a:pt x="0" y="81578"/>
                        </a:lnTo>
                        <a:lnTo>
                          <a:pt x="70648" y="122371"/>
                        </a:lnTo>
                        <a:lnTo>
                          <a:pt x="70648" y="40793"/>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D5B97BFF-9068-4003-83DC-F023C7BBD78C}"/>
                      </a:ext>
                      <a:ext uri="{C183D7F6-B498-43B3-948B-1728B52AA6E4}">
                        <adec:decorative xmlns:adec="http://schemas.microsoft.com/office/drawing/2017/decorative" val="1"/>
                      </a:ext>
                    </a:extLst>
                  </p:cNvPr>
                  <p:cNvSpPr/>
                  <p:nvPr/>
                </p:nvSpPr>
                <p:spPr>
                  <a:xfrm>
                    <a:off x="4862919" y="828089"/>
                    <a:ext cx="70647" cy="122370"/>
                  </a:xfrm>
                  <a:custGeom>
                    <a:avLst/>
                    <a:gdLst>
                      <a:gd name="connsiteX0" fmla="*/ 0 w 70647"/>
                      <a:gd name="connsiteY0" fmla="*/ 122371 h 122370"/>
                      <a:gd name="connsiteX1" fmla="*/ 70648 w 70647"/>
                      <a:gd name="connsiteY1" fmla="*/ 81578 h 122370"/>
                      <a:gd name="connsiteX2" fmla="*/ 70648 w 70647"/>
                      <a:gd name="connsiteY2" fmla="*/ 0 h 122370"/>
                      <a:gd name="connsiteX3" fmla="*/ 0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122371"/>
                        </a:moveTo>
                        <a:lnTo>
                          <a:pt x="70648" y="81578"/>
                        </a:lnTo>
                        <a:lnTo>
                          <a:pt x="70648" y="0"/>
                        </a:lnTo>
                        <a:lnTo>
                          <a:pt x="0" y="40793"/>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3" name="Freeform: Shape 462">
                  <a:extLst>
                    <a:ext uri="{FF2B5EF4-FFF2-40B4-BE49-F238E27FC236}">
                      <a16:creationId xmlns:a16="http://schemas.microsoft.com/office/drawing/2014/main" id="{7D593B3A-EA62-45D3-98F9-0CBAAA6B8CCF}"/>
                    </a:ext>
                    <a:ext uri="{C183D7F6-B498-43B3-948B-1728B52AA6E4}">
                      <adec:decorative xmlns:adec="http://schemas.microsoft.com/office/drawing/2017/decorative" val="1"/>
                    </a:ext>
                  </a:extLst>
                </p:cNvPr>
                <p:cNvSpPr/>
                <p:nvPr/>
              </p:nvSpPr>
              <p:spPr>
                <a:xfrm>
                  <a:off x="4792272" y="704801"/>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6AEAEF66-B8BC-477F-BAEE-4B0736B06928}"/>
                    </a:ext>
                    <a:ext uri="{C183D7F6-B498-43B3-948B-1728B52AA6E4}">
                      <adec:decorative xmlns:adec="http://schemas.microsoft.com/office/drawing/2017/decorative" val="1"/>
                    </a:ext>
                  </a:extLst>
                </p:cNvPr>
                <p:cNvSpPr/>
                <p:nvPr/>
              </p:nvSpPr>
              <p:spPr>
                <a:xfrm>
                  <a:off x="4792272" y="745730"/>
                  <a:ext cx="70647" cy="122362"/>
                </a:xfrm>
                <a:custGeom>
                  <a:avLst/>
                  <a:gdLst>
                    <a:gd name="connsiteX0" fmla="*/ 0 w 70647"/>
                    <a:gd name="connsiteY0" fmla="*/ 0 h 122362"/>
                    <a:gd name="connsiteX1" fmla="*/ 0 w 70647"/>
                    <a:gd name="connsiteY1" fmla="*/ 81578 h 122362"/>
                    <a:gd name="connsiteX2" fmla="*/ 70648 w 70647"/>
                    <a:gd name="connsiteY2" fmla="*/ 122363 h 122362"/>
                    <a:gd name="connsiteX3" fmla="*/ 70648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0"/>
                      </a:moveTo>
                      <a:lnTo>
                        <a:pt x="0" y="81578"/>
                      </a:lnTo>
                      <a:lnTo>
                        <a:pt x="70648" y="122363"/>
                      </a:lnTo>
                      <a:lnTo>
                        <a:pt x="70648" y="40793"/>
                      </a:lnTo>
                      <a:close/>
                    </a:path>
                  </a:pathLst>
                </a:custGeom>
                <a:solidFill>
                  <a:srgbClr val="3AB2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1C2F8E7-4037-4FBC-8A46-AC866A72C772}"/>
                    </a:ext>
                    <a:ext uri="{C183D7F6-B498-43B3-948B-1728B52AA6E4}">
                      <adec:decorative xmlns:adec="http://schemas.microsoft.com/office/drawing/2017/decorative" val="1"/>
                    </a:ext>
                  </a:extLst>
                </p:cNvPr>
                <p:cNvSpPr/>
                <p:nvPr/>
              </p:nvSpPr>
              <p:spPr>
                <a:xfrm>
                  <a:off x="4862919" y="745730"/>
                  <a:ext cx="70647" cy="122362"/>
                </a:xfrm>
                <a:custGeom>
                  <a:avLst/>
                  <a:gdLst>
                    <a:gd name="connsiteX0" fmla="*/ 0 w 70647"/>
                    <a:gd name="connsiteY0" fmla="*/ 122363 h 122362"/>
                    <a:gd name="connsiteX1" fmla="*/ 70648 w 70647"/>
                    <a:gd name="connsiteY1" fmla="*/ 81578 h 122362"/>
                    <a:gd name="connsiteX2" fmla="*/ 70648 w 70647"/>
                    <a:gd name="connsiteY2" fmla="*/ 0 h 122362"/>
                    <a:gd name="connsiteX3" fmla="*/ 0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122363"/>
                      </a:moveTo>
                      <a:lnTo>
                        <a:pt x="70648" y="81578"/>
                      </a:lnTo>
                      <a:lnTo>
                        <a:pt x="70648" y="0"/>
                      </a:lnTo>
                      <a:lnTo>
                        <a:pt x="0" y="40793"/>
                      </a:lnTo>
                      <a:close/>
                    </a:path>
                  </a:pathLst>
                </a:custGeom>
                <a:solidFill>
                  <a:srgbClr val="2B97CE"/>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FECFEE65-EA21-4FC1-858F-E9A71148DE75}"/>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26" name="Freeform: Shape 425">
              <a:extLst>
                <a:ext uri="{FF2B5EF4-FFF2-40B4-BE49-F238E27FC236}">
                  <a16:creationId xmlns:a16="http://schemas.microsoft.com/office/drawing/2014/main" id="{22762523-A19C-4DD2-8A1F-4B839DBE8F84}"/>
                </a:ext>
                <a:ext uri="{C183D7F6-B498-43B3-948B-1728B52AA6E4}">
                  <adec:decorative xmlns:adec="http://schemas.microsoft.com/office/drawing/2017/decorative" val="1"/>
                </a:ext>
              </a:extLst>
            </p:cNvPr>
            <p:cNvSpPr/>
            <p:nvPr/>
          </p:nvSpPr>
          <p:spPr>
            <a:xfrm>
              <a:off x="4629518" y="869784"/>
              <a:ext cx="233803" cy="215705"/>
            </a:xfrm>
            <a:custGeom>
              <a:avLst/>
              <a:gdLst>
                <a:gd name="connsiteX0" fmla="*/ 233561 w 233803"/>
                <a:gd name="connsiteY0" fmla="*/ 215705 h 215705"/>
                <a:gd name="connsiteX1" fmla="*/ 523 w 233803"/>
                <a:gd name="connsiteY1" fmla="*/ 80675 h 215705"/>
                <a:gd name="connsiteX2" fmla="*/ 0 w 233803"/>
                <a:gd name="connsiteY2" fmla="*/ 0 h 215705"/>
                <a:gd name="connsiteX3" fmla="*/ 233803 w 233803"/>
                <a:gd name="connsiteY3" fmla="*/ 134696 h 215705"/>
              </a:gdLst>
              <a:ahLst/>
              <a:cxnLst>
                <a:cxn ang="0">
                  <a:pos x="connsiteX0" y="connsiteY0"/>
                </a:cxn>
                <a:cxn ang="0">
                  <a:pos x="connsiteX1" y="connsiteY1"/>
                </a:cxn>
                <a:cxn ang="0">
                  <a:pos x="connsiteX2" y="connsiteY2"/>
                </a:cxn>
                <a:cxn ang="0">
                  <a:pos x="connsiteX3" y="connsiteY3"/>
                </a:cxn>
              </a:cxnLst>
              <a:rect l="l" t="t" r="r" b="b"/>
              <a:pathLst>
                <a:path w="233803" h="215705">
                  <a:moveTo>
                    <a:pt x="233561" y="215705"/>
                  </a:moveTo>
                  <a:lnTo>
                    <a:pt x="523" y="80675"/>
                  </a:lnTo>
                  <a:lnTo>
                    <a:pt x="0" y="0"/>
                  </a:lnTo>
                  <a:lnTo>
                    <a:pt x="233803" y="134696"/>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0E609A98-A71B-4CA7-AE0D-A1FDD75A3E34}"/>
                </a:ext>
                <a:ext uri="{C183D7F6-B498-43B3-948B-1728B52AA6E4}">
                  <adec:decorative xmlns:adec="http://schemas.microsoft.com/office/drawing/2017/decorative" val="1"/>
                </a:ext>
              </a:extLst>
            </p:cNvPr>
            <p:cNvSpPr/>
            <p:nvPr/>
          </p:nvSpPr>
          <p:spPr>
            <a:xfrm>
              <a:off x="4863078" y="869784"/>
              <a:ext cx="233780" cy="215705"/>
            </a:xfrm>
            <a:custGeom>
              <a:avLst/>
              <a:gdLst>
                <a:gd name="connsiteX0" fmla="*/ 243 w 233780"/>
                <a:gd name="connsiteY0" fmla="*/ 134696 h 215705"/>
                <a:gd name="connsiteX1" fmla="*/ 0 w 233780"/>
                <a:gd name="connsiteY1" fmla="*/ 215705 h 215705"/>
                <a:gd name="connsiteX2" fmla="*/ 233780 w 233780"/>
                <a:gd name="connsiteY2" fmla="*/ 80827 h 215705"/>
                <a:gd name="connsiteX3" fmla="*/ 233538 w 233780"/>
                <a:gd name="connsiteY3" fmla="*/ 0 h 215705"/>
              </a:gdLst>
              <a:ahLst/>
              <a:cxnLst>
                <a:cxn ang="0">
                  <a:pos x="connsiteX0" y="connsiteY0"/>
                </a:cxn>
                <a:cxn ang="0">
                  <a:pos x="connsiteX1" y="connsiteY1"/>
                </a:cxn>
                <a:cxn ang="0">
                  <a:pos x="connsiteX2" y="connsiteY2"/>
                </a:cxn>
                <a:cxn ang="0">
                  <a:pos x="connsiteX3" y="connsiteY3"/>
                </a:cxn>
              </a:cxnLst>
              <a:rect l="l" t="t" r="r" b="b"/>
              <a:pathLst>
                <a:path w="233780" h="215705">
                  <a:moveTo>
                    <a:pt x="243" y="134696"/>
                  </a:moveTo>
                  <a:lnTo>
                    <a:pt x="0" y="215705"/>
                  </a:lnTo>
                  <a:lnTo>
                    <a:pt x="233780" y="80827"/>
                  </a:lnTo>
                  <a:lnTo>
                    <a:pt x="233538" y="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8" name="Graphic 264">
              <a:extLst>
                <a:ext uri="{FF2B5EF4-FFF2-40B4-BE49-F238E27FC236}">
                  <a16:creationId xmlns:a16="http://schemas.microsoft.com/office/drawing/2014/main" id="{B2A90EA3-682B-40FA-9F26-AF68FA24999D}"/>
                </a:ext>
              </a:extLst>
            </p:cNvPr>
            <p:cNvGrpSpPr/>
            <p:nvPr/>
          </p:nvGrpSpPr>
          <p:grpSpPr>
            <a:xfrm>
              <a:off x="4956701" y="854136"/>
              <a:ext cx="141750" cy="163823"/>
              <a:chOff x="4956701" y="854136"/>
              <a:chExt cx="141750" cy="163823"/>
            </a:xfrm>
            <a:solidFill>
              <a:schemeClr val="accent1"/>
            </a:solidFill>
          </p:grpSpPr>
          <p:sp>
            <p:nvSpPr>
              <p:cNvPr id="457" name="Freeform: Shape 456">
                <a:extLst>
                  <a:ext uri="{FF2B5EF4-FFF2-40B4-BE49-F238E27FC236}">
                    <a16:creationId xmlns:a16="http://schemas.microsoft.com/office/drawing/2014/main" id="{623A17C8-E5E1-4F8D-9CA0-5E2616F33BE7}"/>
                  </a:ext>
                  <a:ext uri="{C183D7F6-B498-43B3-948B-1728B52AA6E4}">
                    <adec:decorative xmlns:adec="http://schemas.microsoft.com/office/drawing/2017/decorative" val="1"/>
                  </a:ext>
                </a:extLst>
              </p:cNvPr>
              <p:cNvSpPr/>
              <p:nvPr/>
            </p:nvSpPr>
            <p:spPr>
              <a:xfrm>
                <a:off x="4956701" y="854136"/>
                <a:ext cx="141750" cy="81979"/>
              </a:xfrm>
              <a:custGeom>
                <a:avLst/>
                <a:gdLst>
                  <a:gd name="connsiteX0" fmla="*/ 0 w 141750"/>
                  <a:gd name="connsiteY0" fmla="*/ 41066 h 81979"/>
                  <a:gd name="connsiteX1" fmla="*/ 71042 w 141750"/>
                  <a:gd name="connsiteY1" fmla="*/ 0 h 81979"/>
                  <a:gd name="connsiteX2" fmla="*/ 141750 w 141750"/>
                  <a:gd name="connsiteY2" fmla="*/ 41066 h 81979"/>
                  <a:gd name="connsiteX3" fmla="*/ 70875 w 141750"/>
                  <a:gd name="connsiteY3" fmla="*/ 81980 h 81979"/>
                </a:gdLst>
                <a:ahLst/>
                <a:cxnLst>
                  <a:cxn ang="0">
                    <a:pos x="connsiteX0" y="connsiteY0"/>
                  </a:cxn>
                  <a:cxn ang="0">
                    <a:pos x="connsiteX1" y="connsiteY1"/>
                  </a:cxn>
                  <a:cxn ang="0">
                    <a:pos x="connsiteX2" y="connsiteY2"/>
                  </a:cxn>
                  <a:cxn ang="0">
                    <a:pos x="connsiteX3" y="connsiteY3"/>
                  </a:cxn>
                </a:cxnLst>
                <a:rect l="l" t="t" r="r" b="b"/>
                <a:pathLst>
                  <a:path w="141750" h="81979">
                    <a:moveTo>
                      <a:pt x="0" y="41066"/>
                    </a:moveTo>
                    <a:lnTo>
                      <a:pt x="71042" y="0"/>
                    </a:lnTo>
                    <a:lnTo>
                      <a:pt x="141750" y="41066"/>
                    </a:lnTo>
                    <a:lnTo>
                      <a:pt x="70875" y="81980"/>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4CEE730A-D1D7-410E-A42B-BF43ED8D8A9F}"/>
                  </a:ext>
                  <a:ext uri="{C183D7F6-B498-43B3-948B-1728B52AA6E4}">
                    <adec:decorative xmlns:adec="http://schemas.microsoft.com/office/drawing/2017/decorative" val="1"/>
                  </a:ext>
                </a:extLst>
              </p:cNvPr>
              <p:cNvSpPr/>
              <p:nvPr/>
            </p:nvSpPr>
            <p:spPr>
              <a:xfrm>
                <a:off x="4956701" y="895202"/>
                <a:ext cx="70875" cy="122757"/>
              </a:xfrm>
              <a:custGeom>
                <a:avLst/>
                <a:gdLst>
                  <a:gd name="connsiteX0" fmla="*/ 0 w 70875"/>
                  <a:gd name="connsiteY0" fmla="*/ 0 h 122757"/>
                  <a:gd name="connsiteX1" fmla="*/ 0 w 70875"/>
                  <a:gd name="connsiteY1" fmla="*/ 81836 h 122757"/>
                  <a:gd name="connsiteX2" fmla="*/ 70875 w 70875"/>
                  <a:gd name="connsiteY2" fmla="*/ 122757 h 122757"/>
                  <a:gd name="connsiteX3" fmla="*/ 70875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0"/>
                    </a:moveTo>
                    <a:lnTo>
                      <a:pt x="0" y="81836"/>
                    </a:lnTo>
                    <a:lnTo>
                      <a:pt x="70875" y="122757"/>
                    </a:lnTo>
                    <a:lnTo>
                      <a:pt x="70875" y="40914"/>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D185E29D-A125-48C0-9D71-39E101E68DFF}"/>
                  </a:ext>
                  <a:ext uri="{C183D7F6-B498-43B3-948B-1728B52AA6E4}">
                    <adec:decorative xmlns:adec="http://schemas.microsoft.com/office/drawing/2017/decorative" val="1"/>
                  </a:ext>
                </a:extLst>
              </p:cNvPr>
              <p:cNvSpPr/>
              <p:nvPr/>
            </p:nvSpPr>
            <p:spPr>
              <a:xfrm>
                <a:off x="5027577" y="895202"/>
                <a:ext cx="70875" cy="122757"/>
              </a:xfrm>
              <a:custGeom>
                <a:avLst/>
                <a:gdLst>
                  <a:gd name="connsiteX0" fmla="*/ 0 w 70875"/>
                  <a:gd name="connsiteY0" fmla="*/ 122757 h 122757"/>
                  <a:gd name="connsiteX1" fmla="*/ 70875 w 70875"/>
                  <a:gd name="connsiteY1" fmla="*/ 81836 h 122757"/>
                  <a:gd name="connsiteX2" fmla="*/ 70875 w 70875"/>
                  <a:gd name="connsiteY2" fmla="*/ 0 h 122757"/>
                  <a:gd name="connsiteX3" fmla="*/ 0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122757"/>
                    </a:moveTo>
                    <a:lnTo>
                      <a:pt x="70875" y="81836"/>
                    </a:lnTo>
                    <a:lnTo>
                      <a:pt x="70875" y="0"/>
                    </a:lnTo>
                    <a:lnTo>
                      <a:pt x="0" y="40914"/>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9" name="Graphic 264">
              <a:extLst>
                <a:ext uri="{FF2B5EF4-FFF2-40B4-BE49-F238E27FC236}">
                  <a16:creationId xmlns:a16="http://schemas.microsoft.com/office/drawing/2014/main" id="{4ED21DCA-8085-45CB-BB59-00D1D951F858}"/>
                </a:ext>
              </a:extLst>
            </p:cNvPr>
            <p:cNvGrpSpPr/>
            <p:nvPr/>
          </p:nvGrpSpPr>
          <p:grpSpPr>
            <a:xfrm>
              <a:off x="5096776" y="856844"/>
              <a:ext cx="133421" cy="154197"/>
              <a:chOff x="5096776" y="856844"/>
              <a:chExt cx="133421" cy="154197"/>
            </a:xfrm>
            <a:solidFill>
              <a:schemeClr val="accent1"/>
            </a:solidFill>
          </p:grpSpPr>
          <p:sp>
            <p:nvSpPr>
              <p:cNvPr id="454" name="Freeform: Shape 453">
                <a:extLst>
                  <a:ext uri="{FF2B5EF4-FFF2-40B4-BE49-F238E27FC236}">
                    <a16:creationId xmlns:a16="http://schemas.microsoft.com/office/drawing/2014/main" id="{DDDAFC38-CB71-491F-85AA-F9425FF004ED}"/>
                  </a:ext>
                  <a:ext uri="{C183D7F6-B498-43B3-948B-1728B52AA6E4}">
                    <adec:decorative xmlns:adec="http://schemas.microsoft.com/office/drawing/2017/decorative" val="1"/>
                  </a:ext>
                </a:extLst>
              </p:cNvPr>
              <p:cNvSpPr/>
              <p:nvPr/>
            </p:nvSpPr>
            <p:spPr>
              <a:xfrm>
                <a:off x="5096776" y="856844"/>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373E08E2-15C0-4BCA-BD09-F335B390AE20}"/>
                  </a:ext>
                  <a:ext uri="{C183D7F6-B498-43B3-948B-1728B52AA6E4}">
                    <adec:decorative xmlns:adec="http://schemas.microsoft.com/office/drawing/2017/decorative" val="1"/>
                  </a:ext>
                </a:extLst>
              </p:cNvPr>
              <p:cNvSpPr/>
              <p:nvPr/>
            </p:nvSpPr>
            <p:spPr>
              <a:xfrm>
                <a:off x="5096776" y="89549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ABAD1962-4317-4EDA-A86E-100EBF1B87C4}"/>
                  </a:ext>
                  <a:ext uri="{C183D7F6-B498-43B3-948B-1728B52AA6E4}">
                    <adec:decorative xmlns:adec="http://schemas.microsoft.com/office/drawing/2017/decorative" val="1"/>
                  </a:ext>
                </a:extLst>
              </p:cNvPr>
              <p:cNvSpPr/>
              <p:nvPr/>
            </p:nvSpPr>
            <p:spPr>
              <a:xfrm>
                <a:off x="5163487" y="8954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0" name="Graphic 264">
              <a:extLst>
                <a:ext uri="{FF2B5EF4-FFF2-40B4-BE49-F238E27FC236}">
                  <a16:creationId xmlns:a16="http://schemas.microsoft.com/office/drawing/2014/main" id="{5E6D915C-52FD-441C-9556-4C8DF83B6ECA}"/>
                </a:ext>
              </a:extLst>
            </p:cNvPr>
            <p:cNvGrpSpPr/>
            <p:nvPr/>
          </p:nvGrpSpPr>
          <p:grpSpPr>
            <a:xfrm>
              <a:off x="5163487" y="741232"/>
              <a:ext cx="133421" cy="154197"/>
              <a:chOff x="5163487" y="741232"/>
              <a:chExt cx="133421" cy="154197"/>
            </a:xfrm>
            <a:solidFill>
              <a:schemeClr val="accent1"/>
            </a:solidFill>
          </p:grpSpPr>
          <p:sp>
            <p:nvSpPr>
              <p:cNvPr id="451" name="Freeform: Shape 450">
                <a:extLst>
                  <a:ext uri="{FF2B5EF4-FFF2-40B4-BE49-F238E27FC236}">
                    <a16:creationId xmlns:a16="http://schemas.microsoft.com/office/drawing/2014/main" id="{1EBC2959-EFEB-40D4-AE80-6D288F2BD7F2}"/>
                  </a:ext>
                  <a:ext uri="{C183D7F6-B498-43B3-948B-1728B52AA6E4}">
                    <adec:decorative xmlns:adec="http://schemas.microsoft.com/office/drawing/2017/decorative" val="1"/>
                  </a:ext>
                </a:extLst>
              </p:cNvPr>
              <p:cNvSpPr/>
              <p:nvPr/>
            </p:nvSpPr>
            <p:spPr>
              <a:xfrm>
                <a:off x="5163487" y="741232"/>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E3E50141-9325-42EB-AC6C-DBC6195636B2}"/>
                  </a:ext>
                  <a:ext uri="{C183D7F6-B498-43B3-948B-1728B52AA6E4}">
                    <adec:decorative xmlns:adec="http://schemas.microsoft.com/office/drawing/2017/decorative" val="1"/>
                  </a:ext>
                </a:extLst>
              </p:cNvPr>
              <p:cNvSpPr/>
              <p:nvPr/>
            </p:nvSpPr>
            <p:spPr>
              <a:xfrm>
                <a:off x="5163487" y="779886"/>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484F7E84-C82A-481C-BAFE-A79A7CD438AA}"/>
                  </a:ext>
                  <a:ext uri="{C183D7F6-B498-43B3-948B-1728B52AA6E4}">
                    <adec:decorative xmlns:adec="http://schemas.microsoft.com/office/drawing/2017/decorative" val="1"/>
                  </a:ext>
                </a:extLst>
              </p:cNvPr>
              <p:cNvSpPr/>
              <p:nvPr/>
            </p:nvSpPr>
            <p:spPr>
              <a:xfrm>
                <a:off x="5230197" y="779886"/>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1" name="Graphic 264">
              <a:extLst>
                <a:ext uri="{FF2B5EF4-FFF2-40B4-BE49-F238E27FC236}">
                  <a16:creationId xmlns:a16="http://schemas.microsoft.com/office/drawing/2014/main" id="{A84D0F6F-A20F-4C64-BF1F-BE7C76DFDAB0}"/>
                </a:ext>
              </a:extLst>
            </p:cNvPr>
            <p:cNvGrpSpPr/>
            <p:nvPr/>
          </p:nvGrpSpPr>
          <p:grpSpPr>
            <a:xfrm>
              <a:off x="4678510" y="368288"/>
              <a:ext cx="133421" cy="154197"/>
              <a:chOff x="4678510" y="368288"/>
              <a:chExt cx="133421" cy="154197"/>
            </a:xfrm>
            <a:solidFill>
              <a:schemeClr val="accent1"/>
            </a:solidFill>
          </p:grpSpPr>
          <p:sp>
            <p:nvSpPr>
              <p:cNvPr id="448" name="Freeform: Shape 447">
                <a:extLst>
                  <a:ext uri="{FF2B5EF4-FFF2-40B4-BE49-F238E27FC236}">
                    <a16:creationId xmlns:a16="http://schemas.microsoft.com/office/drawing/2014/main" id="{2C5B45F9-4461-47E3-8F7F-9B88C86B1E50}"/>
                  </a:ext>
                  <a:ext uri="{C183D7F6-B498-43B3-948B-1728B52AA6E4}">
                    <adec:decorative xmlns:adec="http://schemas.microsoft.com/office/drawing/2017/decorative" val="1"/>
                  </a:ext>
                </a:extLst>
              </p:cNvPr>
              <p:cNvSpPr/>
              <p:nvPr/>
            </p:nvSpPr>
            <p:spPr>
              <a:xfrm>
                <a:off x="4678510" y="368288"/>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D658574B-9552-479E-93F2-33EEC2B8D265}"/>
                  </a:ext>
                  <a:ext uri="{C183D7F6-B498-43B3-948B-1728B52AA6E4}">
                    <adec:decorative xmlns:adec="http://schemas.microsoft.com/office/drawing/2017/decorative" val="1"/>
                  </a:ext>
                </a:extLst>
              </p:cNvPr>
              <p:cNvSpPr/>
              <p:nvPr/>
            </p:nvSpPr>
            <p:spPr>
              <a:xfrm>
                <a:off x="4678510" y="406941"/>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90A0A74C-F16A-45F2-BD24-30ECC581AECC}"/>
                  </a:ext>
                  <a:ext uri="{C183D7F6-B498-43B3-948B-1728B52AA6E4}">
                    <adec:decorative xmlns:adec="http://schemas.microsoft.com/office/drawing/2017/decorative" val="1"/>
                  </a:ext>
                </a:extLst>
              </p:cNvPr>
              <p:cNvSpPr/>
              <p:nvPr/>
            </p:nvSpPr>
            <p:spPr>
              <a:xfrm>
                <a:off x="4745221" y="406941"/>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2" name="Graphic 264">
              <a:extLst>
                <a:ext uri="{FF2B5EF4-FFF2-40B4-BE49-F238E27FC236}">
                  <a16:creationId xmlns:a16="http://schemas.microsoft.com/office/drawing/2014/main" id="{7620A5DD-A76F-46FB-86E8-4183B35F363A}"/>
                </a:ext>
              </a:extLst>
            </p:cNvPr>
            <p:cNvGrpSpPr/>
            <p:nvPr/>
          </p:nvGrpSpPr>
          <p:grpSpPr>
            <a:xfrm>
              <a:off x="4916500" y="538330"/>
              <a:ext cx="133421" cy="154197"/>
              <a:chOff x="4916500" y="538330"/>
              <a:chExt cx="133421" cy="154197"/>
            </a:xfrm>
            <a:solidFill>
              <a:schemeClr val="accent1"/>
            </a:solidFill>
          </p:grpSpPr>
          <p:sp>
            <p:nvSpPr>
              <p:cNvPr id="445" name="Freeform: Shape 444">
                <a:extLst>
                  <a:ext uri="{FF2B5EF4-FFF2-40B4-BE49-F238E27FC236}">
                    <a16:creationId xmlns:a16="http://schemas.microsoft.com/office/drawing/2014/main" id="{7BC4C8A1-7D77-4D30-A99D-545555176376}"/>
                  </a:ext>
                  <a:ext uri="{C183D7F6-B498-43B3-948B-1728B52AA6E4}">
                    <adec:decorative xmlns:adec="http://schemas.microsoft.com/office/drawing/2017/decorative" val="1"/>
                  </a:ext>
                </a:extLst>
              </p:cNvPr>
              <p:cNvSpPr/>
              <p:nvPr/>
            </p:nvSpPr>
            <p:spPr>
              <a:xfrm>
                <a:off x="4916500" y="538330"/>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B5055300-165B-449F-A642-51CDED2346A7}"/>
                  </a:ext>
                  <a:ext uri="{C183D7F6-B498-43B3-948B-1728B52AA6E4}">
                    <adec:decorative xmlns:adec="http://schemas.microsoft.com/office/drawing/2017/decorative" val="1"/>
                  </a:ext>
                </a:extLst>
              </p:cNvPr>
              <p:cNvSpPr/>
              <p:nvPr/>
            </p:nvSpPr>
            <p:spPr>
              <a:xfrm>
                <a:off x="4916500" y="576984"/>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BB98BA1-476F-4C85-8653-0465CF15C9A1}"/>
                  </a:ext>
                  <a:ext uri="{C183D7F6-B498-43B3-948B-1728B52AA6E4}">
                    <adec:decorative xmlns:adec="http://schemas.microsoft.com/office/drawing/2017/decorative" val="1"/>
                  </a:ext>
                </a:extLst>
              </p:cNvPr>
              <p:cNvSpPr/>
              <p:nvPr/>
            </p:nvSpPr>
            <p:spPr>
              <a:xfrm>
                <a:off x="4983211" y="576984"/>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3" name="Graphic 264">
              <a:extLst>
                <a:ext uri="{FF2B5EF4-FFF2-40B4-BE49-F238E27FC236}">
                  <a16:creationId xmlns:a16="http://schemas.microsoft.com/office/drawing/2014/main" id="{5806CCA5-435C-4A38-BE97-0644E20D909D}"/>
                </a:ext>
              </a:extLst>
            </p:cNvPr>
            <p:cNvGrpSpPr/>
            <p:nvPr/>
          </p:nvGrpSpPr>
          <p:grpSpPr>
            <a:xfrm>
              <a:off x="4541030" y="692831"/>
              <a:ext cx="133421" cy="154197"/>
              <a:chOff x="4541030" y="692831"/>
              <a:chExt cx="133421" cy="154197"/>
            </a:xfrm>
            <a:solidFill>
              <a:schemeClr val="accent1"/>
            </a:solidFill>
          </p:grpSpPr>
          <p:sp>
            <p:nvSpPr>
              <p:cNvPr id="442" name="Freeform: Shape 441">
                <a:extLst>
                  <a:ext uri="{FF2B5EF4-FFF2-40B4-BE49-F238E27FC236}">
                    <a16:creationId xmlns:a16="http://schemas.microsoft.com/office/drawing/2014/main" id="{F83C346E-0AEE-4AE6-B2EB-44BC5F4AEDB5}"/>
                  </a:ext>
                  <a:ext uri="{C183D7F6-B498-43B3-948B-1728B52AA6E4}">
                    <adec:decorative xmlns:adec="http://schemas.microsoft.com/office/drawing/2017/decorative" val="1"/>
                  </a:ext>
                </a:extLst>
              </p:cNvPr>
              <p:cNvSpPr/>
              <p:nvPr/>
            </p:nvSpPr>
            <p:spPr>
              <a:xfrm>
                <a:off x="4541030" y="692831"/>
                <a:ext cx="133421" cy="77163"/>
              </a:xfrm>
              <a:custGeom>
                <a:avLst/>
                <a:gdLst>
                  <a:gd name="connsiteX0" fmla="*/ 0 w 133421"/>
                  <a:gd name="connsiteY0" fmla="*/ 38646 h 77163"/>
                  <a:gd name="connsiteX1" fmla="*/ 66870 w 133421"/>
                  <a:gd name="connsiteY1" fmla="*/ 0 h 77163"/>
                  <a:gd name="connsiteX2" fmla="*/ 133422 w 133421"/>
                  <a:gd name="connsiteY2" fmla="*/ 38646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46"/>
                    </a:moveTo>
                    <a:lnTo>
                      <a:pt x="66870" y="0"/>
                    </a:lnTo>
                    <a:lnTo>
                      <a:pt x="133422" y="38646"/>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036DFADC-ED9F-4768-93A4-37631A1AC8AC}"/>
                  </a:ext>
                  <a:ext uri="{C183D7F6-B498-43B3-948B-1728B52AA6E4}">
                    <adec:decorative xmlns:adec="http://schemas.microsoft.com/office/drawing/2017/decorative" val="1"/>
                  </a:ext>
                </a:extLst>
              </p:cNvPr>
              <p:cNvSpPr/>
              <p:nvPr/>
            </p:nvSpPr>
            <p:spPr>
              <a:xfrm>
                <a:off x="4541030" y="731478"/>
                <a:ext cx="66710" cy="115551"/>
              </a:xfrm>
              <a:custGeom>
                <a:avLst/>
                <a:gdLst>
                  <a:gd name="connsiteX0" fmla="*/ 0 w 66710"/>
                  <a:gd name="connsiteY0" fmla="*/ 0 h 115551"/>
                  <a:gd name="connsiteX1" fmla="*/ 0 w 66710"/>
                  <a:gd name="connsiteY1" fmla="*/ 77034 h 115551"/>
                  <a:gd name="connsiteX2" fmla="*/ 66711 w 66710"/>
                  <a:gd name="connsiteY2" fmla="*/ 115551 h 115551"/>
                  <a:gd name="connsiteX3" fmla="*/ 66711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0"/>
                    </a:moveTo>
                    <a:lnTo>
                      <a:pt x="0" y="77034"/>
                    </a:lnTo>
                    <a:lnTo>
                      <a:pt x="66711" y="115551"/>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EC7C62AF-AC7E-47A3-BB40-BDC182FB8723}"/>
                  </a:ext>
                  <a:ext uri="{C183D7F6-B498-43B3-948B-1728B52AA6E4}">
                    <adec:decorative xmlns:adec="http://schemas.microsoft.com/office/drawing/2017/decorative" val="1"/>
                  </a:ext>
                </a:extLst>
              </p:cNvPr>
              <p:cNvSpPr/>
              <p:nvPr/>
            </p:nvSpPr>
            <p:spPr>
              <a:xfrm>
                <a:off x="4607741" y="731478"/>
                <a:ext cx="66710" cy="115551"/>
              </a:xfrm>
              <a:custGeom>
                <a:avLst/>
                <a:gdLst>
                  <a:gd name="connsiteX0" fmla="*/ 0 w 66710"/>
                  <a:gd name="connsiteY0" fmla="*/ 115551 h 115551"/>
                  <a:gd name="connsiteX1" fmla="*/ 66711 w 66710"/>
                  <a:gd name="connsiteY1" fmla="*/ 77034 h 115551"/>
                  <a:gd name="connsiteX2" fmla="*/ 66711 w 66710"/>
                  <a:gd name="connsiteY2" fmla="*/ 0 h 115551"/>
                  <a:gd name="connsiteX3" fmla="*/ 0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115551"/>
                    </a:moveTo>
                    <a:lnTo>
                      <a:pt x="66711" y="77034"/>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4" name="Graphic 264">
              <a:extLst>
                <a:ext uri="{FF2B5EF4-FFF2-40B4-BE49-F238E27FC236}">
                  <a16:creationId xmlns:a16="http://schemas.microsoft.com/office/drawing/2014/main" id="{0B104100-27DB-4843-B1B6-ADF29966A2A5}"/>
                </a:ext>
              </a:extLst>
            </p:cNvPr>
            <p:cNvGrpSpPr/>
            <p:nvPr/>
          </p:nvGrpSpPr>
          <p:grpSpPr>
            <a:xfrm>
              <a:off x="4474327" y="576544"/>
              <a:ext cx="133414" cy="154197"/>
              <a:chOff x="4474327" y="576544"/>
              <a:chExt cx="133414" cy="154197"/>
            </a:xfrm>
            <a:solidFill>
              <a:schemeClr val="accent1"/>
            </a:solidFill>
          </p:grpSpPr>
          <p:sp>
            <p:nvSpPr>
              <p:cNvPr id="439" name="Freeform: Shape 438">
                <a:extLst>
                  <a:ext uri="{FF2B5EF4-FFF2-40B4-BE49-F238E27FC236}">
                    <a16:creationId xmlns:a16="http://schemas.microsoft.com/office/drawing/2014/main" id="{4B25A578-FA02-466A-A7FA-9624263471CA}"/>
                  </a:ext>
                  <a:ext uri="{C183D7F6-B498-43B3-948B-1728B52AA6E4}">
                    <adec:decorative xmlns:adec="http://schemas.microsoft.com/office/drawing/2017/decorative" val="1"/>
                  </a:ext>
                </a:extLst>
              </p:cNvPr>
              <p:cNvSpPr/>
              <p:nvPr/>
            </p:nvSpPr>
            <p:spPr>
              <a:xfrm>
                <a:off x="4474327" y="576544"/>
                <a:ext cx="133414" cy="77170"/>
              </a:xfrm>
              <a:custGeom>
                <a:avLst/>
                <a:gdLst>
                  <a:gd name="connsiteX0" fmla="*/ 0 w 133414"/>
                  <a:gd name="connsiteY0" fmla="*/ 38654 h 77170"/>
                  <a:gd name="connsiteX1" fmla="*/ 66863 w 133414"/>
                  <a:gd name="connsiteY1" fmla="*/ 0 h 77170"/>
                  <a:gd name="connsiteX2" fmla="*/ 133414 w 133414"/>
                  <a:gd name="connsiteY2" fmla="*/ 38654 h 77170"/>
                  <a:gd name="connsiteX3" fmla="*/ 66703 w 133414"/>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14" h="77170">
                    <a:moveTo>
                      <a:pt x="0" y="38654"/>
                    </a:moveTo>
                    <a:lnTo>
                      <a:pt x="66863" y="0"/>
                    </a:lnTo>
                    <a:lnTo>
                      <a:pt x="133414" y="38654"/>
                    </a:lnTo>
                    <a:lnTo>
                      <a:pt x="66703"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94AB5089-FFC4-4E71-BE43-B7E68C56260B}"/>
                  </a:ext>
                  <a:ext uri="{C183D7F6-B498-43B3-948B-1728B52AA6E4}">
                    <adec:decorative xmlns:adec="http://schemas.microsoft.com/office/drawing/2017/decorative" val="1"/>
                  </a:ext>
                </a:extLst>
              </p:cNvPr>
              <p:cNvSpPr/>
              <p:nvPr/>
            </p:nvSpPr>
            <p:spPr>
              <a:xfrm>
                <a:off x="4474327" y="615198"/>
                <a:ext cx="66703" cy="115543"/>
              </a:xfrm>
              <a:custGeom>
                <a:avLst/>
                <a:gdLst>
                  <a:gd name="connsiteX0" fmla="*/ 0 w 66703"/>
                  <a:gd name="connsiteY0" fmla="*/ 0 h 115543"/>
                  <a:gd name="connsiteX1" fmla="*/ 0 w 66703"/>
                  <a:gd name="connsiteY1" fmla="*/ 77027 h 115543"/>
                  <a:gd name="connsiteX2" fmla="*/ 66703 w 66703"/>
                  <a:gd name="connsiteY2" fmla="*/ 115544 h 115543"/>
                  <a:gd name="connsiteX3" fmla="*/ 66703 w 66703"/>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03" h="115543">
                    <a:moveTo>
                      <a:pt x="0" y="0"/>
                    </a:moveTo>
                    <a:lnTo>
                      <a:pt x="0" y="77027"/>
                    </a:lnTo>
                    <a:lnTo>
                      <a:pt x="66703" y="115544"/>
                    </a:lnTo>
                    <a:lnTo>
                      <a:pt x="66703"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5993198F-D735-4398-9E07-2059D1F74DF4}"/>
                  </a:ext>
                  <a:ext uri="{C183D7F6-B498-43B3-948B-1728B52AA6E4}">
                    <adec:decorative xmlns:adec="http://schemas.microsoft.com/office/drawing/2017/decorative" val="1"/>
                  </a:ext>
                </a:extLst>
              </p:cNvPr>
              <p:cNvSpPr/>
              <p:nvPr/>
            </p:nvSpPr>
            <p:spPr>
              <a:xfrm>
                <a:off x="4541030" y="6151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5" name="Graphic 264">
              <a:extLst>
                <a:ext uri="{FF2B5EF4-FFF2-40B4-BE49-F238E27FC236}">
                  <a16:creationId xmlns:a16="http://schemas.microsoft.com/office/drawing/2014/main" id="{93277E39-A7F5-4177-8EF0-26C03945FC01}"/>
                </a:ext>
              </a:extLst>
            </p:cNvPr>
            <p:cNvGrpSpPr/>
            <p:nvPr/>
          </p:nvGrpSpPr>
          <p:grpSpPr>
            <a:xfrm>
              <a:off x="4983120" y="423295"/>
              <a:ext cx="133421" cy="154197"/>
              <a:chOff x="4983120" y="423295"/>
              <a:chExt cx="133421" cy="154197"/>
            </a:xfrm>
            <a:solidFill>
              <a:schemeClr val="accent1"/>
            </a:solidFill>
          </p:grpSpPr>
          <p:sp>
            <p:nvSpPr>
              <p:cNvPr id="436" name="Freeform: Shape 435">
                <a:extLst>
                  <a:ext uri="{FF2B5EF4-FFF2-40B4-BE49-F238E27FC236}">
                    <a16:creationId xmlns:a16="http://schemas.microsoft.com/office/drawing/2014/main" id="{AB7881FC-1E5F-40CC-898F-03546A10BE48}"/>
                  </a:ext>
                  <a:ext uri="{C183D7F6-B498-43B3-948B-1728B52AA6E4}">
                    <adec:decorative xmlns:adec="http://schemas.microsoft.com/office/drawing/2017/decorative" val="1"/>
                  </a:ext>
                </a:extLst>
              </p:cNvPr>
              <p:cNvSpPr/>
              <p:nvPr/>
            </p:nvSpPr>
            <p:spPr>
              <a:xfrm>
                <a:off x="4983120" y="423295"/>
                <a:ext cx="133421" cy="77170"/>
              </a:xfrm>
              <a:custGeom>
                <a:avLst/>
                <a:gdLst>
                  <a:gd name="connsiteX0" fmla="*/ 0 w 133421"/>
                  <a:gd name="connsiteY0" fmla="*/ 38654 h 77170"/>
                  <a:gd name="connsiteX1" fmla="*/ 66863 w 133421"/>
                  <a:gd name="connsiteY1" fmla="*/ 0 h 77170"/>
                  <a:gd name="connsiteX2" fmla="*/ 133422 w 133421"/>
                  <a:gd name="connsiteY2" fmla="*/ 38654 h 77170"/>
                  <a:gd name="connsiteX3" fmla="*/ 66711 w 133421"/>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21" h="77170">
                    <a:moveTo>
                      <a:pt x="0" y="38654"/>
                    </a:moveTo>
                    <a:lnTo>
                      <a:pt x="66863" y="0"/>
                    </a:lnTo>
                    <a:lnTo>
                      <a:pt x="133422" y="38654"/>
                    </a:lnTo>
                    <a:lnTo>
                      <a:pt x="66711"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32B4E619-2F4B-416F-A8BA-1216C98E022D}"/>
                  </a:ext>
                  <a:ext uri="{C183D7F6-B498-43B3-948B-1728B52AA6E4}">
                    <adec:decorative xmlns:adec="http://schemas.microsoft.com/office/drawing/2017/decorative" val="1"/>
                  </a:ext>
                </a:extLst>
              </p:cNvPr>
              <p:cNvSpPr/>
              <p:nvPr/>
            </p:nvSpPr>
            <p:spPr>
              <a:xfrm>
                <a:off x="4983120" y="46194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C590C16E-5BBB-47F6-9A25-B4276AFA1FD2}"/>
                  </a:ext>
                  <a:ext uri="{C183D7F6-B498-43B3-948B-1728B52AA6E4}">
                    <adec:decorative xmlns:adec="http://schemas.microsoft.com/office/drawing/2017/decorative" val="1"/>
                  </a:ext>
                </a:extLst>
              </p:cNvPr>
              <p:cNvSpPr/>
              <p:nvPr/>
            </p:nvSpPr>
            <p:spPr>
              <a:xfrm>
                <a:off x="5049831" y="46194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75" name="Text Placeholder 8">
            <a:extLst>
              <a:ext uri="{FF2B5EF4-FFF2-40B4-BE49-F238E27FC236}">
                <a16:creationId xmlns:a16="http://schemas.microsoft.com/office/drawing/2014/main" id="{203550E1-7A61-42EC-A2E2-464E7945DE5A}"/>
              </a:ext>
              <a:ext uri="{C183D7F6-B498-43B3-948B-1728B52AA6E4}">
                <adec:decorative xmlns:adec="http://schemas.microsoft.com/office/drawing/2017/decorative" val="1"/>
              </a:ext>
            </a:extLst>
          </p:cNvPr>
          <p:cNvSpPr txBox="1">
            <a:spLocks/>
          </p:cNvSpPr>
          <p:nvPr/>
        </p:nvSpPr>
        <p:spPr>
          <a:xfrm>
            <a:off x="3161655" y="3027059"/>
            <a:ext cx="1215940" cy="4071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Building</a:t>
            </a:r>
          </a:p>
        </p:txBody>
      </p:sp>
      <p:grpSp>
        <p:nvGrpSpPr>
          <p:cNvPr id="476" name="Group 34">
            <a:extLst>
              <a:ext uri="{FF2B5EF4-FFF2-40B4-BE49-F238E27FC236}">
                <a16:creationId xmlns:a16="http://schemas.microsoft.com/office/drawing/2014/main" id="{E75D1E58-11C3-4C05-9F01-F12A7BFC47BC}"/>
              </a:ext>
              <a:ext uri="{C183D7F6-B498-43B3-948B-1728B52AA6E4}">
                <adec:decorative xmlns:adec="http://schemas.microsoft.com/office/drawing/2017/decorative" val="1"/>
              </a:ext>
            </a:extLst>
          </p:cNvPr>
          <p:cNvGrpSpPr>
            <a:grpSpLocks noChangeAspect="1"/>
          </p:cNvGrpSpPr>
          <p:nvPr/>
        </p:nvGrpSpPr>
        <p:grpSpPr bwMode="auto">
          <a:xfrm>
            <a:off x="5822181" y="2045965"/>
            <a:ext cx="660018" cy="761994"/>
            <a:chOff x="3410" y="761"/>
            <a:chExt cx="233" cy="269"/>
          </a:xfrm>
        </p:grpSpPr>
        <p:sp>
          <p:nvSpPr>
            <p:cNvPr id="477" name="AutoShape 33">
              <a:extLst>
                <a:ext uri="{FF2B5EF4-FFF2-40B4-BE49-F238E27FC236}">
                  <a16:creationId xmlns:a16="http://schemas.microsoft.com/office/drawing/2014/main" id="{F43082AD-6CB1-4C09-AE91-CA903567A85D}"/>
                </a:ext>
                <a:ext uri="{C183D7F6-B498-43B3-948B-1728B52AA6E4}">
                  <adec:decorative xmlns:adec="http://schemas.microsoft.com/office/drawing/2017/decorative" val="1"/>
                </a:ext>
              </a:extLst>
            </p:cNvPr>
            <p:cNvSpPr>
              <a:spLocks noChangeAspect="1" noChangeArrowheads="1" noTextEdit="1"/>
            </p:cNvSpPr>
            <p:nvPr/>
          </p:nvSpPr>
          <p:spPr bwMode="auto">
            <a:xfrm>
              <a:off x="3410" y="761"/>
              <a:ext cx="2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35">
              <a:extLst>
                <a:ext uri="{FF2B5EF4-FFF2-40B4-BE49-F238E27FC236}">
                  <a16:creationId xmlns:a16="http://schemas.microsoft.com/office/drawing/2014/main" id="{CB4F8AA9-DCD1-460F-9C7B-FBFC9497F8F3}"/>
                </a:ext>
                <a:ext uri="{C183D7F6-B498-43B3-948B-1728B52AA6E4}">
                  <adec:decorative xmlns:adec="http://schemas.microsoft.com/office/drawing/2017/decorative" val="1"/>
                </a:ext>
              </a:extLst>
            </p:cNvPr>
            <p:cNvSpPr>
              <a:spLocks/>
            </p:cNvSpPr>
            <p:nvPr/>
          </p:nvSpPr>
          <p:spPr bwMode="auto">
            <a:xfrm>
              <a:off x="3447" y="819"/>
              <a:ext cx="159" cy="150"/>
            </a:xfrm>
            <a:custGeom>
              <a:avLst/>
              <a:gdLst>
                <a:gd name="T0" fmla="*/ 133 w 159"/>
                <a:gd name="T1" fmla="*/ 44 h 150"/>
                <a:gd name="T2" fmla="*/ 132 w 159"/>
                <a:gd name="T3" fmla="*/ 44 h 150"/>
                <a:gd name="T4" fmla="*/ 132 w 159"/>
                <a:gd name="T5" fmla="*/ 15 h 150"/>
                <a:gd name="T6" fmla="*/ 106 w 159"/>
                <a:gd name="T7" fmla="*/ 0 h 150"/>
                <a:gd name="T8" fmla="*/ 80 w 159"/>
                <a:gd name="T9" fmla="*/ 15 h 150"/>
                <a:gd name="T10" fmla="*/ 80 w 159"/>
                <a:gd name="T11" fmla="*/ 15 h 150"/>
                <a:gd name="T12" fmla="*/ 53 w 159"/>
                <a:gd name="T13" fmla="*/ 0 h 150"/>
                <a:gd name="T14" fmla="*/ 27 w 159"/>
                <a:gd name="T15" fmla="*/ 15 h 150"/>
                <a:gd name="T16" fmla="*/ 27 w 159"/>
                <a:gd name="T17" fmla="*/ 44 h 150"/>
                <a:gd name="T18" fmla="*/ 26 w 159"/>
                <a:gd name="T19" fmla="*/ 44 h 150"/>
                <a:gd name="T20" fmla="*/ 0 w 159"/>
                <a:gd name="T21" fmla="*/ 59 h 150"/>
                <a:gd name="T22" fmla="*/ 0 w 159"/>
                <a:gd name="T23" fmla="*/ 90 h 150"/>
                <a:gd name="T24" fmla="*/ 26 w 159"/>
                <a:gd name="T25" fmla="*/ 104 h 150"/>
                <a:gd name="T26" fmla="*/ 27 w 159"/>
                <a:gd name="T27" fmla="*/ 134 h 150"/>
                <a:gd name="T28" fmla="*/ 53 w 159"/>
                <a:gd name="T29" fmla="*/ 150 h 150"/>
                <a:gd name="T30" fmla="*/ 80 w 159"/>
                <a:gd name="T31" fmla="*/ 134 h 150"/>
                <a:gd name="T32" fmla="*/ 80 w 159"/>
                <a:gd name="T33" fmla="*/ 134 h 150"/>
                <a:gd name="T34" fmla="*/ 106 w 159"/>
                <a:gd name="T35" fmla="*/ 150 h 150"/>
                <a:gd name="T36" fmla="*/ 132 w 159"/>
                <a:gd name="T37" fmla="*/ 134 h 150"/>
                <a:gd name="T38" fmla="*/ 132 w 159"/>
                <a:gd name="T39" fmla="*/ 104 h 150"/>
                <a:gd name="T40" fmla="*/ 133 w 159"/>
                <a:gd name="T41" fmla="*/ 104 h 150"/>
                <a:gd name="T42" fmla="*/ 159 w 159"/>
                <a:gd name="T43" fmla="*/ 90 h 150"/>
                <a:gd name="T44" fmla="*/ 159 w 159"/>
                <a:gd name="T45" fmla="*/ 59 h 150"/>
                <a:gd name="T46" fmla="*/ 133 w 159"/>
                <a:gd name="T47" fmla="*/ 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50">
                  <a:moveTo>
                    <a:pt x="133" y="44"/>
                  </a:moveTo>
                  <a:lnTo>
                    <a:pt x="132" y="44"/>
                  </a:lnTo>
                  <a:lnTo>
                    <a:pt x="132" y="15"/>
                  </a:lnTo>
                  <a:lnTo>
                    <a:pt x="106" y="0"/>
                  </a:lnTo>
                  <a:lnTo>
                    <a:pt x="80" y="15"/>
                  </a:lnTo>
                  <a:lnTo>
                    <a:pt x="80" y="15"/>
                  </a:lnTo>
                  <a:lnTo>
                    <a:pt x="53" y="0"/>
                  </a:lnTo>
                  <a:lnTo>
                    <a:pt x="27" y="15"/>
                  </a:lnTo>
                  <a:lnTo>
                    <a:pt x="27" y="44"/>
                  </a:lnTo>
                  <a:lnTo>
                    <a:pt x="26" y="44"/>
                  </a:lnTo>
                  <a:lnTo>
                    <a:pt x="0" y="59"/>
                  </a:lnTo>
                  <a:lnTo>
                    <a:pt x="0" y="90"/>
                  </a:lnTo>
                  <a:lnTo>
                    <a:pt x="26" y="104"/>
                  </a:lnTo>
                  <a:lnTo>
                    <a:pt x="27" y="134"/>
                  </a:lnTo>
                  <a:lnTo>
                    <a:pt x="53" y="150"/>
                  </a:lnTo>
                  <a:lnTo>
                    <a:pt x="80" y="134"/>
                  </a:lnTo>
                  <a:lnTo>
                    <a:pt x="80" y="134"/>
                  </a:lnTo>
                  <a:lnTo>
                    <a:pt x="106" y="150"/>
                  </a:lnTo>
                  <a:lnTo>
                    <a:pt x="132" y="134"/>
                  </a:lnTo>
                  <a:lnTo>
                    <a:pt x="132" y="104"/>
                  </a:lnTo>
                  <a:lnTo>
                    <a:pt x="133" y="104"/>
                  </a:lnTo>
                  <a:lnTo>
                    <a:pt x="159" y="90"/>
                  </a:lnTo>
                  <a:lnTo>
                    <a:pt x="159" y="59"/>
                  </a:lnTo>
                  <a:lnTo>
                    <a:pt x="133" y="4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36">
              <a:extLst>
                <a:ext uri="{FF2B5EF4-FFF2-40B4-BE49-F238E27FC236}">
                  <a16:creationId xmlns:a16="http://schemas.microsoft.com/office/drawing/2014/main" id="{09D661E0-54E1-4E41-8E64-F4882204E3F3}"/>
                </a:ext>
                <a:ext uri="{C183D7F6-B498-43B3-948B-1728B52AA6E4}">
                  <adec:decorative xmlns:adec="http://schemas.microsoft.com/office/drawing/2017/decorative" val="1"/>
                </a:ext>
              </a:extLst>
            </p:cNvPr>
            <p:cNvSpPr>
              <a:spLocks noEditPoints="1"/>
            </p:cNvSpPr>
            <p:nvPr/>
          </p:nvSpPr>
          <p:spPr bwMode="auto">
            <a:xfrm>
              <a:off x="3409" y="760"/>
              <a:ext cx="234" cy="270"/>
            </a:xfrm>
            <a:custGeom>
              <a:avLst/>
              <a:gdLst>
                <a:gd name="T0" fmla="*/ 118 w 234"/>
                <a:gd name="T1" fmla="*/ 0 h 270"/>
                <a:gd name="T2" fmla="*/ 0 w 234"/>
                <a:gd name="T3" fmla="*/ 67 h 270"/>
                <a:gd name="T4" fmla="*/ 0 w 234"/>
                <a:gd name="T5" fmla="*/ 202 h 270"/>
                <a:gd name="T6" fmla="*/ 118 w 234"/>
                <a:gd name="T7" fmla="*/ 270 h 270"/>
                <a:gd name="T8" fmla="*/ 234 w 234"/>
                <a:gd name="T9" fmla="*/ 202 h 270"/>
                <a:gd name="T10" fmla="*/ 234 w 234"/>
                <a:gd name="T11" fmla="*/ 67 h 270"/>
                <a:gd name="T12" fmla="*/ 118 w 234"/>
                <a:gd name="T13" fmla="*/ 0 h 270"/>
                <a:gd name="T14" fmla="*/ 122 w 234"/>
                <a:gd name="T15" fmla="*/ 19 h 270"/>
                <a:gd name="T16" fmla="*/ 215 w 234"/>
                <a:gd name="T17" fmla="*/ 73 h 270"/>
                <a:gd name="T18" fmla="*/ 122 w 234"/>
                <a:gd name="T19" fmla="*/ 128 h 270"/>
                <a:gd name="T20" fmla="*/ 122 w 234"/>
                <a:gd name="T21" fmla="*/ 19 h 270"/>
                <a:gd name="T22" fmla="*/ 115 w 234"/>
                <a:gd name="T23" fmla="*/ 129 h 270"/>
                <a:gd name="T24" fmla="*/ 19 w 234"/>
                <a:gd name="T25" fmla="*/ 73 h 270"/>
                <a:gd name="T26" fmla="*/ 115 w 234"/>
                <a:gd name="T27" fmla="*/ 18 h 270"/>
                <a:gd name="T28" fmla="*/ 115 w 234"/>
                <a:gd name="T29" fmla="*/ 129 h 270"/>
                <a:gd name="T30" fmla="*/ 110 w 234"/>
                <a:gd name="T31" fmla="*/ 134 h 270"/>
                <a:gd name="T32" fmla="*/ 14 w 234"/>
                <a:gd name="T33" fmla="*/ 192 h 270"/>
                <a:gd name="T34" fmla="*/ 14 w 234"/>
                <a:gd name="T35" fmla="*/ 78 h 270"/>
                <a:gd name="T36" fmla="*/ 110 w 234"/>
                <a:gd name="T37" fmla="*/ 134 h 270"/>
                <a:gd name="T38" fmla="*/ 115 w 234"/>
                <a:gd name="T39" fmla="*/ 141 h 270"/>
                <a:gd name="T40" fmla="*/ 115 w 234"/>
                <a:gd name="T41" fmla="*/ 252 h 270"/>
                <a:gd name="T42" fmla="*/ 19 w 234"/>
                <a:gd name="T43" fmla="*/ 197 h 270"/>
                <a:gd name="T44" fmla="*/ 115 w 234"/>
                <a:gd name="T45" fmla="*/ 141 h 270"/>
                <a:gd name="T46" fmla="*/ 122 w 234"/>
                <a:gd name="T47" fmla="*/ 142 h 270"/>
                <a:gd name="T48" fmla="*/ 216 w 234"/>
                <a:gd name="T49" fmla="*/ 197 h 270"/>
                <a:gd name="T50" fmla="*/ 122 w 234"/>
                <a:gd name="T51" fmla="*/ 251 h 270"/>
                <a:gd name="T52" fmla="*/ 122 w 234"/>
                <a:gd name="T53" fmla="*/ 142 h 270"/>
                <a:gd name="T54" fmla="*/ 125 w 234"/>
                <a:gd name="T55" fmla="*/ 134 h 270"/>
                <a:gd name="T56" fmla="*/ 220 w 234"/>
                <a:gd name="T57" fmla="*/ 78 h 270"/>
                <a:gd name="T58" fmla="*/ 220 w 234"/>
                <a:gd name="T59" fmla="*/ 192 h 270"/>
                <a:gd name="T60" fmla="*/ 125 w 234"/>
                <a:gd name="T61" fmla="*/ 13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70">
                  <a:moveTo>
                    <a:pt x="118" y="0"/>
                  </a:moveTo>
                  <a:lnTo>
                    <a:pt x="0" y="67"/>
                  </a:lnTo>
                  <a:lnTo>
                    <a:pt x="0" y="202"/>
                  </a:lnTo>
                  <a:lnTo>
                    <a:pt x="118" y="270"/>
                  </a:lnTo>
                  <a:lnTo>
                    <a:pt x="234" y="202"/>
                  </a:lnTo>
                  <a:lnTo>
                    <a:pt x="234" y="67"/>
                  </a:lnTo>
                  <a:lnTo>
                    <a:pt x="118" y="0"/>
                  </a:lnTo>
                  <a:close/>
                  <a:moveTo>
                    <a:pt x="122" y="19"/>
                  </a:moveTo>
                  <a:lnTo>
                    <a:pt x="215" y="73"/>
                  </a:lnTo>
                  <a:lnTo>
                    <a:pt x="122" y="128"/>
                  </a:lnTo>
                  <a:lnTo>
                    <a:pt x="122" y="19"/>
                  </a:lnTo>
                  <a:close/>
                  <a:moveTo>
                    <a:pt x="115" y="129"/>
                  </a:moveTo>
                  <a:lnTo>
                    <a:pt x="19" y="73"/>
                  </a:lnTo>
                  <a:lnTo>
                    <a:pt x="115" y="18"/>
                  </a:lnTo>
                  <a:lnTo>
                    <a:pt x="115" y="129"/>
                  </a:lnTo>
                  <a:close/>
                  <a:moveTo>
                    <a:pt x="110" y="134"/>
                  </a:moveTo>
                  <a:lnTo>
                    <a:pt x="14" y="192"/>
                  </a:lnTo>
                  <a:lnTo>
                    <a:pt x="14" y="78"/>
                  </a:lnTo>
                  <a:lnTo>
                    <a:pt x="110" y="134"/>
                  </a:lnTo>
                  <a:close/>
                  <a:moveTo>
                    <a:pt x="115" y="141"/>
                  </a:moveTo>
                  <a:lnTo>
                    <a:pt x="115" y="252"/>
                  </a:lnTo>
                  <a:lnTo>
                    <a:pt x="19" y="197"/>
                  </a:lnTo>
                  <a:lnTo>
                    <a:pt x="115" y="141"/>
                  </a:lnTo>
                  <a:close/>
                  <a:moveTo>
                    <a:pt x="122" y="142"/>
                  </a:moveTo>
                  <a:lnTo>
                    <a:pt x="216" y="197"/>
                  </a:lnTo>
                  <a:lnTo>
                    <a:pt x="122" y="251"/>
                  </a:lnTo>
                  <a:lnTo>
                    <a:pt x="122" y="142"/>
                  </a:lnTo>
                  <a:close/>
                  <a:moveTo>
                    <a:pt x="125" y="134"/>
                  </a:moveTo>
                  <a:lnTo>
                    <a:pt x="220" y="78"/>
                  </a:lnTo>
                  <a:lnTo>
                    <a:pt x="220" y="192"/>
                  </a:lnTo>
                  <a:lnTo>
                    <a:pt x="125" y="1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37">
              <a:extLst>
                <a:ext uri="{FF2B5EF4-FFF2-40B4-BE49-F238E27FC236}">
                  <a16:creationId xmlns:a16="http://schemas.microsoft.com/office/drawing/2014/main" id="{65CFAF87-D717-4331-BC68-5EF1B7101B80}"/>
                </a:ext>
                <a:ext uri="{C183D7F6-B498-43B3-948B-1728B52AA6E4}">
                  <adec:decorative xmlns:adec="http://schemas.microsoft.com/office/drawing/2017/decorative" val="1"/>
                </a:ext>
              </a:extLst>
            </p:cNvPr>
            <p:cNvSpPr>
              <a:spLocks/>
            </p:cNvSpPr>
            <p:nvPr/>
          </p:nvSpPr>
          <p:spPr bwMode="auto">
            <a:xfrm>
              <a:off x="3483" y="895"/>
              <a:ext cx="86" cy="51"/>
            </a:xfrm>
            <a:custGeom>
              <a:avLst/>
              <a:gdLst>
                <a:gd name="T0" fmla="*/ 0 w 86"/>
                <a:gd name="T1" fmla="*/ 25 h 51"/>
                <a:gd name="T2" fmla="*/ 44 w 86"/>
                <a:gd name="T3" fmla="*/ 0 h 51"/>
                <a:gd name="T4" fmla="*/ 86 w 86"/>
                <a:gd name="T5" fmla="*/ 25 h 51"/>
                <a:gd name="T6" fmla="*/ 44 w 86"/>
                <a:gd name="T7" fmla="*/ 51 h 51"/>
                <a:gd name="T8" fmla="*/ 0 w 86"/>
                <a:gd name="T9" fmla="*/ 25 h 51"/>
              </a:gdLst>
              <a:ahLst/>
              <a:cxnLst>
                <a:cxn ang="0">
                  <a:pos x="T0" y="T1"/>
                </a:cxn>
                <a:cxn ang="0">
                  <a:pos x="T2" y="T3"/>
                </a:cxn>
                <a:cxn ang="0">
                  <a:pos x="T4" y="T5"/>
                </a:cxn>
                <a:cxn ang="0">
                  <a:pos x="T6" y="T7"/>
                </a:cxn>
                <a:cxn ang="0">
                  <a:pos x="T8" y="T9"/>
                </a:cxn>
              </a:cxnLst>
              <a:rect l="0" t="0" r="r" b="b"/>
              <a:pathLst>
                <a:path w="86" h="51">
                  <a:moveTo>
                    <a:pt x="0" y="25"/>
                  </a:moveTo>
                  <a:lnTo>
                    <a:pt x="44" y="0"/>
                  </a:lnTo>
                  <a:lnTo>
                    <a:pt x="86" y="25"/>
                  </a:lnTo>
                  <a:lnTo>
                    <a:pt x="44" y="51"/>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38">
              <a:extLst>
                <a:ext uri="{FF2B5EF4-FFF2-40B4-BE49-F238E27FC236}">
                  <a16:creationId xmlns:a16="http://schemas.microsoft.com/office/drawing/2014/main" id="{BE66E325-59C8-4F06-A26A-3EC1608B15E1}"/>
                </a:ext>
                <a:ext uri="{C183D7F6-B498-43B3-948B-1728B52AA6E4}">
                  <adec:decorative xmlns:adec="http://schemas.microsoft.com/office/drawing/2017/decorative" val="1"/>
                </a:ext>
              </a:extLst>
            </p:cNvPr>
            <p:cNvSpPr>
              <a:spLocks noEditPoints="1"/>
            </p:cNvSpPr>
            <p:nvPr/>
          </p:nvSpPr>
          <p:spPr bwMode="auto">
            <a:xfrm>
              <a:off x="3476" y="891"/>
              <a:ext cx="100" cy="59"/>
            </a:xfrm>
            <a:custGeom>
              <a:avLst/>
              <a:gdLst>
                <a:gd name="T0" fmla="*/ 51 w 100"/>
                <a:gd name="T1" fmla="*/ 8 h 59"/>
                <a:gd name="T2" fmla="*/ 86 w 100"/>
                <a:gd name="T3" fmla="*/ 29 h 59"/>
                <a:gd name="T4" fmla="*/ 51 w 100"/>
                <a:gd name="T5" fmla="*/ 51 h 59"/>
                <a:gd name="T6" fmla="*/ 15 w 100"/>
                <a:gd name="T7" fmla="*/ 30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30"/>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39">
              <a:extLst>
                <a:ext uri="{FF2B5EF4-FFF2-40B4-BE49-F238E27FC236}">
                  <a16:creationId xmlns:a16="http://schemas.microsoft.com/office/drawing/2014/main" id="{6822E49A-06C8-43BF-8C82-7AD8BC1CF043}"/>
                </a:ext>
                <a:ext uri="{C183D7F6-B498-43B3-948B-1728B52AA6E4}">
                  <adec:decorative xmlns:adec="http://schemas.microsoft.com/office/drawing/2017/decorative" val="1"/>
                </a:ext>
              </a:extLst>
            </p:cNvPr>
            <p:cNvSpPr>
              <a:spLocks/>
            </p:cNvSpPr>
            <p:nvPr/>
          </p:nvSpPr>
          <p:spPr bwMode="auto">
            <a:xfrm>
              <a:off x="3483" y="870"/>
              <a:ext cx="86" cy="51"/>
            </a:xfrm>
            <a:custGeom>
              <a:avLst/>
              <a:gdLst>
                <a:gd name="T0" fmla="*/ 0 w 86"/>
                <a:gd name="T1" fmla="*/ 24 h 51"/>
                <a:gd name="T2" fmla="*/ 44 w 86"/>
                <a:gd name="T3" fmla="*/ 0 h 51"/>
                <a:gd name="T4" fmla="*/ 86 w 86"/>
                <a:gd name="T5" fmla="*/ 24 h 51"/>
                <a:gd name="T6" fmla="*/ 44 w 86"/>
                <a:gd name="T7" fmla="*/ 51 h 51"/>
                <a:gd name="T8" fmla="*/ 0 w 86"/>
                <a:gd name="T9" fmla="*/ 24 h 51"/>
              </a:gdLst>
              <a:ahLst/>
              <a:cxnLst>
                <a:cxn ang="0">
                  <a:pos x="T0" y="T1"/>
                </a:cxn>
                <a:cxn ang="0">
                  <a:pos x="T2" y="T3"/>
                </a:cxn>
                <a:cxn ang="0">
                  <a:pos x="T4" y="T5"/>
                </a:cxn>
                <a:cxn ang="0">
                  <a:pos x="T6" y="T7"/>
                </a:cxn>
                <a:cxn ang="0">
                  <a:pos x="T8" y="T9"/>
                </a:cxn>
              </a:cxnLst>
              <a:rect l="0" t="0" r="r" b="b"/>
              <a:pathLst>
                <a:path w="86" h="51">
                  <a:moveTo>
                    <a:pt x="0" y="24"/>
                  </a:moveTo>
                  <a:lnTo>
                    <a:pt x="44" y="0"/>
                  </a:lnTo>
                  <a:lnTo>
                    <a:pt x="86" y="24"/>
                  </a:lnTo>
                  <a:lnTo>
                    <a:pt x="44" y="5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40">
              <a:extLst>
                <a:ext uri="{FF2B5EF4-FFF2-40B4-BE49-F238E27FC236}">
                  <a16:creationId xmlns:a16="http://schemas.microsoft.com/office/drawing/2014/main" id="{4B2EBEE7-D8DF-418C-8DB3-3BEF4A25B537}"/>
                </a:ext>
                <a:ext uri="{C183D7F6-B498-43B3-948B-1728B52AA6E4}">
                  <adec:decorative xmlns:adec="http://schemas.microsoft.com/office/drawing/2017/decorative" val="1"/>
                </a:ext>
              </a:extLst>
            </p:cNvPr>
            <p:cNvSpPr>
              <a:spLocks noEditPoints="1"/>
            </p:cNvSpPr>
            <p:nvPr/>
          </p:nvSpPr>
          <p:spPr bwMode="auto">
            <a:xfrm>
              <a:off x="3476" y="866"/>
              <a:ext cx="100" cy="59"/>
            </a:xfrm>
            <a:custGeom>
              <a:avLst/>
              <a:gdLst>
                <a:gd name="T0" fmla="*/ 51 w 100"/>
                <a:gd name="T1" fmla="*/ 8 h 59"/>
                <a:gd name="T2" fmla="*/ 86 w 100"/>
                <a:gd name="T3" fmla="*/ 28 h 59"/>
                <a:gd name="T4" fmla="*/ 51 w 100"/>
                <a:gd name="T5" fmla="*/ 50 h 59"/>
                <a:gd name="T6" fmla="*/ 15 w 100"/>
                <a:gd name="T7" fmla="*/ 28 h 59"/>
                <a:gd name="T8" fmla="*/ 51 w 100"/>
                <a:gd name="T9" fmla="*/ 8 h 59"/>
                <a:gd name="T10" fmla="*/ 51 w 100"/>
                <a:gd name="T11" fmla="*/ 0 h 59"/>
                <a:gd name="T12" fmla="*/ 0 w 100"/>
                <a:gd name="T13" fmla="*/ 28 h 59"/>
                <a:gd name="T14" fmla="*/ 51 w 100"/>
                <a:gd name="T15" fmla="*/ 59 h 59"/>
                <a:gd name="T16" fmla="*/ 100 w 100"/>
                <a:gd name="T17" fmla="*/ 28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8"/>
                  </a:lnTo>
                  <a:lnTo>
                    <a:pt x="51" y="50"/>
                  </a:lnTo>
                  <a:lnTo>
                    <a:pt x="15" y="28"/>
                  </a:lnTo>
                  <a:lnTo>
                    <a:pt x="51" y="8"/>
                  </a:lnTo>
                  <a:close/>
                  <a:moveTo>
                    <a:pt x="51" y="0"/>
                  </a:moveTo>
                  <a:lnTo>
                    <a:pt x="0" y="28"/>
                  </a:lnTo>
                  <a:lnTo>
                    <a:pt x="51" y="59"/>
                  </a:lnTo>
                  <a:lnTo>
                    <a:pt x="100" y="28"/>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41">
              <a:extLst>
                <a:ext uri="{FF2B5EF4-FFF2-40B4-BE49-F238E27FC236}">
                  <a16:creationId xmlns:a16="http://schemas.microsoft.com/office/drawing/2014/main" id="{AB0F98B0-E168-41E9-9A30-3FB94C168BBA}"/>
                </a:ext>
                <a:ext uri="{C183D7F6-B498-43B3-948B-1728B52AA6E4}">
                  <adec:decorative xmlns:adec="http://schemas.microsoft.com/office/drawing/2017/decorative" val="1"/>
                </a:ext>
              </a:extLst>
            </p:cNvPr>
            <p:cNvSpPr>
              <a:spLocks/>
            </p:cNvSpPr>
            <p:nvPr/>
          </p:nvSpPr>
          <p:spPr bwMode="auto">
            <a:xfrm>
              <a:off x="3483" y="844"/>
              <a:ext cx="86" cy="50"/>
            </a:xfrm>
            <a:custGeom>
              <a:avLst/>
              <a:gdLst>
                <a:gd name="T0" fmla="*/ 0 w 86"/>
                <a:gd name="T1" fmla="*/ 25 h 50"/>
                <a:gd name="T2" fmla="*/ 44 w 86"/>
                <a:gd name="T3" fmla="*/ 0 h 50"/>
                <a:gd name="T4" fmla="*/ 86 w 86"/>
                <a:gd name="T5" fmla="*/ 25 h 50"/>
                <a:gd name="T6" fmla="*/ 44 w 86"/>
                <a:gd name="T7" fmla="*/ 50 h 50"/>
                <a:gd name="T8" fmla="*/ 0 w 86"/>
                <a:gd name="T9" fmla="*/ 25 h 50"/>
              </a:gdLst>
              <a:ahLst/>
              <a:cxnLst>
                <a:cxn ang="0">
                  <a:pos x="T0" y="T1"/>
                </a:cxn>
                <a:cxn ang="0">
                  <a:pos x="T2" y="T3"/>
                </a:cxn>
                <a:cxn ang="0">
                  <a:pos x="T4" y="T5"/>
                </a:cxn>
                <a:cxn ang="0">
                  <a:pos x="T6" y="T7"/>
                </a:cxn>
                <a:cxn ang="0">
                  <a:pos x="T8" y="T9"/>
                </a:cxn>
              </a:cxnLst>
              <a:rect l="0" t="0" r="r" b="b"/>
              <a:pathLst>
                <a:path w="86" h="50">
                  <a:moveTo>
                    <a:pt x="0" y="25"/>
                  </a:moveTo>
                  <a:lnTo>
                    <a:pt x="44" y="0"/>
                  </a:lnTo>
                  <a:lnTo>
                    <a:pt x="86" y="25"/>
                  </a:lnTo>
                  <a:lnTo>
                    <a:pt x="44" y="5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42">
              <a:extLst>
                <a:ext uri="{FF2B5EF4-FFF2-40B4-BE49-F238E27FC236}">
                  <a16:creationId xmlns:a16="http://schemas.microsoft.com/office/drawing/2014/main" id="{C750A603-0C26-44F2-B660-F52A1300F5A6}"/>
                </a:ext>
                <a:ext uri="{C183D7F6-B498-43B3-948B-1728B52AA6E4}">
                  <adec:decorative xmlns:adec="http://schemas.microsoft.com/office/drawing/2017/decorative" val="1"/>
                </a:ext>
              </a:extLst>
            </p:cNvPr>
            <p:cNvSpPr>
              <a:spLocks noEditPoints="1"/>
            </p:cNvSpPr>
            <p:nvPr/>
          </p:nvSpPr>
          <p:spPr bwMode="auto">
            <a:xfrm>
              <a:off x="3476" y="840"/>
              <a:ext cx="100" cy="59"/>
            </a:xfrm>
            <a:custGeom>
              <a:avLst/>
              <a:gdLst>
                <a:gd name="T0" fmla="*/ 51 w 100"/>
                <a:gd name="T1" fmla="*/ 8 h 59"/>
                <a:gd name="T2" fmla="*/ 86 w 100"/>
                <a:gd name="T3" fmla="*/ 29 h 59"/>
                <a:gd name="T4" fmla="*/ 51 w 100"/>
                <a:gd name="T5" fmla="*/ 51 h 59"/>
                <a:gd name="T6" fmla="*/ 15 w 100"/>
                <a:gd name="T7" fmla="*/ 29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29"/>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86" name="Text Placeholder 9">
            <a:extLst>
              <a:ext uri="{FF2B5EF4-FFF2-40B4-BE49-F238E27FC236}">
                <a16:creationId xmlns:a16="http://schemas.microsoft.com/office/drawing/2014/main" id="{55C025A3-9A31-4254-8F7C-C628EF8446BB}"/>
              </a:ext>
              <a:ext uri="{C183D7F6-B498-43B3-948B-1728B52AA6E4}">
                <adec:decorative xmlns:adec="http://schemas.microsoft.com/office/drawing/2017/decorative" val="1"/>
              </a:ext>
            </a:extLst>
          </p:cNvPr>
          <p:cNvSpPr txBox="1">
            <a:spLocks/>
          </p:cNvSpPr>
          <p:nvPr/>
        </p:nvSpPr>
        <p:spPr>
          <a:xfrm>
            <a:off x="5544704" y="3027059"/>
            <a:ext cx="1144290" cy="4333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Training</a:t>
            </a:r>
          </a:p>
        </p:txBody>
      </p:sp>
      <p:grpSp>
        <p:nvGrpSpPr>
          <p:cNvPr id="487" name="Group 486">
            <a:extLst>
              <a:ext uri="{FF2B5EF4-FFF2-40B4-BE49-F238E27FC236}">
                <a16:creationId xmlns:a16="http://schemas.microsoft.com/office/drawing/2014/main" id="{AB9C7C75-2179-4F94-90C6-587C66330FFF}"/>
              </a:ext>
              <a:ext uri="{C183D7F6-B498-43B3-948B-1728B52AA6E4}">
                <adec:decorative xmlns:adec="http://schemas.microsoft.com/office/drawing/2017/decorative" val="1"/>
              </a:ext>
            </a:extLst>
          </p:cNvPr>
          <p:cNvGrpSpPr/>
          <p:nvPr/>
        </p:nvGrpSpPr>
        <p:grpSpPr>
          <a:xfrm>
            <a:off x="10358933" y="2052353"/>
            <a:ext cx="532778" cy="749218"/>
            <a:chOff x="5942224" y="1228691"/>
            <a:chExt cx="537527" cy="831090"/>
          </a:xfrm>
        </p:grpSpPr>
        <p:grpSp>
          <p:nvGrpSpPr>
            <p:cNvPr id="488" name="Group 487">
              <a:extLst>
                <a:ext uri="{FF2B5EF4-FFF2-40B4-BE49-F238E27FC236}">
                  <a16:creationId xmlns:a16="http://schemas.microsoft.com/office/drawing/2014/main" id="{87A77703-E573-41E0-8028-A48EB82FC6E4}"/>
                </a:ext>
              </a:extLst>
            </p:cNvPr>
            <p:cNvGrpSpPr/>
            <p:nvPr/>
          </p:nvGrpSpPr>
          <p:grpSpPr>
            <a:xfrm>
              <a:off x="6129295" y="1653538"/>
              <a:ext cx="162266" cy="193885"/>
              <a:chOff x="-835888" y="431806"/>
              <a:chExt cx="435508" cy="520370"/>
            </a:xfrm>
          </p:grpSpPr>
          <p:sp>
            <p:nvSpPr>
              <p:cNvPr id="593" name="Freeform 139">
                <a:extLst>
                  <a:ext uri="{FF2B5EF4-FFF2-40B4-BE49-F238E27FC236}">
                    <a16:creationId xmlns:a16="http://schemas.microsoft.com/office/drawing/2014/main" id="{433DB750-6C06-48E7-BC46-AB77B0AAD58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4" name="Freeform 140">
                <a:extLst>
                  <a:ext uri="{FF2B5EF4-FFF2-40B4-BE49-F238E27FC236}">
                    <a16:creationId xmlns:a16="http://schemas.microsoft.com/office/drawing/2014/main" id="{F84EF79E-C0EF-43D8-9A35-86CC6EB7D379}"/>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5" name="Freeform 141">
                <a:extLst>
                  <a:ext uri="{FF2B5EF4-FFF2-40B4-BE49-F238E27FC236}">
                    <a16:creationId xmlns:a16="http://schemas.microsoft.com/office/drawing/2014/main" id="{ECCC8060-B985-4C66-9114-F963A85DF3A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89" name="Group 488">
              <a:extLst>
                <a:ext uri="{FF2B5EF4-FFF2-40B4-BE49-F238E27FC236}">
                  <a16:creationId xmlns:a16="http://schemas.microsoft.com/office/drawing/2014/main" id="{FEF9FED6-B95A-4EBB-BD01-120B57C91BDD}"/>
                </a:ext>
              </a:extLst>
            </p:cNvPr>
            <p:cNvGrpSpPr/>
            <p:nvPr/>
          </p:nvGrpSpPr>
          <p:grpSpPr>
            <a:xfrm>
              <a:off x="6132155" y="1544823"/>
              <a:ext cx="162266" cy="193885"/>
              <a:chOff x="-835888" y="431806"/>
              <a:chExt cx="435508" cy="520370"/>
            </a:xfrm>
          </p:grpSpPr>
          <p:sp>
            <p:nvSpPr>
              <p:cNvPr id="590" name="Freeform 139">
                <a:extLst>
                  <a:ext uri="{FF2B5EF4-FFF2-40B4-BE49-F238E27FC236}">
                    <a16:creationId xmlns:a16="http://schemas.microsoft.com/office/drawing/2014/main" id="{44D9C110-7E58-408D-BE6E-64514887A89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1" name="Freeform 140">
                <a:extLst>
                  <a:ext uri="{FF2B5EF4-FFF2-40B4-BE49-F238E27FC236}">
                    <a16:creationId xmlns:a16="http://schemas.microsoft.com/office/drawing/2014/main" id="{FABC7E5A-159C-4DD1-8376-7E13920B2E2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2" name="Freeform 141">
                <a:extLst>
                  <a:ext uri="{FF2B5EF4-FFF2-40B4-BE49-F238E27FC236}">
                    <a16:creationId xmlns:a16="http://schemas.microsoft.com/office/drawing/2014/main" id="{D4F404FD-5828-4995-BC28-6DA1669EB52A}"/>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0" name="Group 489">
              <a:extLst>
                <a:ext uri="{FF2B5EF4-FFF2-40B4-BE49-F238E27FC236}">
                  <a16:creationId xmlns:a16="http://schemas.microsoft.com/office/drawing/2014/main" id="{86CDBEBC-98AF-456C-9DD9-52A8AB86D8A2}"/>
                </a:ext>
              </a:extLst>
            </p:cNvPr>
            <p:cNvGrpSpPr/>
            <p:nvPr/>
          </p:nvGrpSpPr>
          <p:grpSpPr>
            <a:xfrm>
              <a:off x="6035759" y="1709730"/>
              <a:ext cx="162266" cy="193885"/>
              <a:chOff x="-835888" y="431806"/>
              <a:chExt cx="435508" cy="520370"/>
            </a:xfrm>
          </p:grpSpPr>
          <p:sp>
            <p:nvSpPr>
              <p:cNvPr id="587" name="Freeform 139">
                <a:extLst>
                  <a:ext uri="{FF2B5EF4-FFF2-40B4-BE49-F238E27FC236}">
                    <a16:creationId xmlns:a16="http://schemas.microsoft.com/office/drawing/2014/main" id="{B2F969AE-7B9C-42C4-B656-D2824BED49C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8" name="Freeform 140">
                <a:extLst>
                  <a:ext uri="{FF2B5EF4-FFF2-40B4-BE49-F238E27FC236}">
                    <a16:creationId xmlns:a16="http://schemas.microsoft.com/office/drawing/2014/main" id="{11BDB725-25CA-4068-AC44-BFAF414F49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9" name="Freeform 141">
                <a:extLst>
                  <a:ext uri="{FF2B5EF4-FFF2-40B4-BE49-F238E27FC236}">
                    <a16:creationId xmlns:a16="http://schemas.microsoft.com/office/drawing/2014/main" id="{43FDB10A-6AD9-4FD9-B6AA-BB57B861D53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1" name="Group 490">
              <a:extLst>
                <a:ext uri="{FF2B5EF4-FFF2-40B4-BE49-F238E27FC236}">
                  <a16:creationId xmlns:a16="http://schemas.microsoft.com/office/drawing/2014/main" id="{77505159-6154-43EF-BA8F-46F9B952B94D}"/>
                </a:ext>
              </a:extLst>
            </p:cNvPr>
            <p:cNvGrpSpPr/>
            <p:nvPr/>
          </p:nvGrpSpPr>
          <p:grpSpPr>
            <a:xfrm>
              <a:off x="6038205" y="1598279"/>
              <a:ext cx="162266" cy="193885"/>
              <a:chOff x="-835888" y="431806"/>
              <a:chExt cx="435508" cy="520370"/>
            </a:xfrm>
          </p:grpSpPr>
          <p:sp>
            <p:nvSpPr>
              <p:cNvPr id="584" name="Freeform 139">
                <a:extLst>
                  <a:ext uri="{FF2B5EF4-FFF2-40B4-BE49-F238E27FC236}">
                    <a16:creationId xmlns:a16="http://schemas.microsoft.com/office/drawing/2014/main" id="{9CE383AB-497B-49AA-B7F4-FFD3C64BC0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5" name="Freeform 140">
                <a:extLst>
                  <a:ext uri="{FF2B5EF4-FFF2-40B4-BE49-F238E27FC236}">
                    <a16:creationId xmlns:a16="http://schemas.microsoft.com/office/drawing/2014/main" id="{D61B5396-A4DF-472D-80BD-AB87877B905D}"/>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6" name="Freeform 141">
                <a:extLst>
                  <a:ext uri="{FF2B5EF4-FFF2-40B4-BE49-F238E27FC236}">
                    <a16:creationId xmlns:a16="http://schemas.microsoft.com/office/drawing/2014/main" id="{45F3B0FB-9934-4E43-89C3-1E8E70886F8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2" name="Group 491">
              <a:extLst>
                <a:ext uri="{FF2B5EF4-FFF2-40B4-BE49-F238E27FC236}">
                  <a16:creationId xmlns:a16="http://schemas.microsoft.com/office/drawing/2014/main" id="{AE2860EB-E4BC-4282-B062-D5CA987F48FB}"/>
                </a:ext>
              </a:extLst>
            </p:cNvPr>
            <p:cNvGrpSpPr/>
            <p:nvPr/>
          </p:nvGrpSpPr>
          <p:grpSpPr>
            <a:xfrm>
              <a:off x="5942224" y="1756952"/>
              <a:ext cx="162266" cy="193885"/>
              <a:chOff x="-835888" y="431806"/>
              <a:chExt cx="435508" cy="520370"/>
            </a:xfrm>
          </p:grpSpPr>
          <p:sp>
            <p:nvSpPr>
              <p:cNvPr id="581" name="Freeform 139">
                <a:extLst>
                  <a:ext uri="{FF2B5EF4-FFF2-40B4-BE49-F238E27FC236}">
                    <a16:creationId xmlns:a16="http://schemas.microsoft.com/office/drawing/2014/main" id="{B87A167E-AB06-404A-BD57-13CB6CD07F15}"/>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2" name="Freeform 140">
                <a:extLst>
                  <a:ext uri="{FF2B5EF4-FFF2-40B4-BE49-F238E27FC236}">
                    <a16:creationId xmlns:a16="http://schemas.microsoft.com/office/drawing/2014/main" id="{4CB1D0F9-0978-4358-8D83-6C1C77B6BB9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3" name="Freeform 141">
                <a:extLst>
                  <a:ext uri="{FF2B5EF4-FFF2-40B4-BE49-F238E27FC236}">
                    <a16:creationId xmlns:a16="http://schemas.microsoft.com/office/drawing/2014/main" id="{22F39A57-DA6C-43A8-94B9-EE90D36C6D90}"/>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3" name="Group 492">
              <a:extLst>
                <a:ext uri="{FF2B5EF4-FFF2-40B4-BE49-F238E27FC236}">
                  <a16:creationId xmlns:a16="http://schemas.microsoft.com/office/drawing/2014/main" id="{1E54922E-A7A0-4419-B22D-AA07B6F7A4B5}"/>
                </a:ext>
              </a:extLst>
            </p:cNvPr>
            <p:cNvGrpSpPr/>
            <p:nvPr/>
          </p:nvGrpSpPr>
          <p:grpSpPr>
            <a:xfrm>
              <a:off x="5944254" y="1650166"/>
              <a:ext cx="162266" cy="193885"/>
              <a:chOff x="-835888" y="431806"/>
              <a:chExt cx="435508" cy="520370"/>
            </a:xfrm>
          </p:grpSpPr>
          <p:sp>
            <p:nvSpPr>
              <p:cNvPr id="578" name="Freeform 139">
                <a:extLst>
                  <a:ext uri="{FF2B5EF4-FFF2-40B4-BE49-F238E27FC236}">
                    <a16:creationId xmlns:a16="http://schemas.microsoft.com/office/drawing/2014/main" id="{A401A037-CF39-470C-927A-AAABF580E6D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9" name="Freeform 140">
                <a:extLst>
                  <a:ext uri="{FF2B5EF4-FFF2-40B4-BE49-F238E27FC236}">
                    <a16:creationId xmlns:a16="http://schemas.microsoft.com/office/drawing/2014/main" id="{7C06D5CF-BF82-4A6A-BBC0-B8169BF07AB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0" name="Freeform 141">
                <a:extLst>
                  <a:ext uri="{FF2B5EF4-FFF2-40B4-BE49-F238E27FC236}">
                    <a16:creationId xmlns:a16="http://schemas.microsoft.com/office/drawing/2014/main" id="{03BD40E6-97A3-4858-8AC0-7FAB1722103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4" name="Group 493">
              <a:extLst>
                <a:ext uri="{FF2B5EF4-FFF2-40B4-BE49-F238E27FC236}">
                  <a16:creationId xmlns:a16="http://schemas.microsoft.com/office/drawing/2014/main" id="{C6F6ED6B-7CC6-4331-B138-08860639EFCE}"/>
                </a:ext>
              </a:extLst>
            </p:cNvPr>
            <p:cNvGrpSpPr/>
            <p:nvPr/>
          </p:nvGrpSpPr>
          <p:grpSpPr>
            <a:xfrm>
              <a:off x="6132155" y="1228691"/>
              <a:ext cx="162266" cy="193885"/>
              <a:chOff x="-835888" y="431806"/>
              <a:chExt cx="435508" cy="520370"/>
            </a:xfrm>
          </p:grpSpPr>
          <p:sp>
            <p:nvSpPr>
              <p:cNvPr id="575" name="Freeform 139">
                <a:extLst>
                  <a:ext uri="{FF2B5EF4-FFF2-40B4-BE49-F238E27FC236}">
                    <a16:creationId xmlns:a16="http://schemas.microsoft.com/office/drawing/2014/main" id="{574BAD0B-440F-4F87-9F5C-C987FC0694F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6" name="Freeform 140">
                <a:extLst>
                  <a:ext uri="{FF2B5EF4-FFF2-40B4-BE49-F238E27FC236}">
                    <a16:creationId xmlns:a16="http://schemas.microsoft.com/office/drawing/2014/main" id="{B54ACCB9-720D-4D3C-9E56-BA16EC3945C7}"/>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7" name="Freeform 141">
                <a:extLst>
                  <a:ext uri="{FF2B5EF4-FFF2-40B4-BE49-F238E27FC236}">
                    <a16:creationId xmlns:a16="http://schemas.microsoft.com/office/drawing/2014/main" id="{CF98FDD5-D12F-411C-A79D-779840EC16F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5" name="Group 494">
              <a:extLst>
                <a:ext uri="{FF2B5EF4-FFF2-40B4-BE49-F238E27FC236}">
                  <a16:creationId xmlns:a16="http://schemas.microsoft.com/office/drawing/2014/main" id="{11FFFAFA-69BE-479F-A4FD-874035B8DEDD}"/>
                </a:ext>
              </a:extLst>
            </p:cNvPr>
            <p:cNvGrpSpPr/>
            <p:nvPr/>
          </p:nvGrpSpPr>
          <p:grpSpPr>
            <a:xfrm>
              <a:off x="6038205" y="1491252"/>
              <a:ext cx="162266" cy="193885"/>
              <a:chOff x="-835888" y="431806"/>
              <a:chExt cx="435508" cy="520370"/>
            </a:xfrm>
          </p:grpSpPr>
          <p:sp>
            <p:nvSpPr>
              <p:cNvPr id="572" name="Freeform 139">
                <a:extLst>
                  <a:ext uri="{FF2B5EF4-FFF2-40B4-BE49-F238E27FC236}">
                    <a16:creationId xmlns:a16="http://schemas.microsoft.com/office/drawing/2014/main" id="{92EFEFA8-05F1-4408-A652-E12BB81FAAC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3" name="Freeform 140">
                <a:extLst>
                  <a:ext uri="{FF2B5EF4-FFF2-40B4-BE49-F238E27FC236}">
                    <a16:creationId xmlns:a16="http://schemas.microsoft.com/office/drawing/2014/main" id="{B26EF292-3335-4C81-A3A6-E1C200A8D08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4" name="Freeform 141">
                <a:extLst>
                  <a:ext uri="{FF2B5EF4-FFF2-40B4-BE49-F238E27FC236}">
                    <a16:creationId xmlns:a16="http://schemas.microsoft.com/office/drawing/2014/main" id="{7792AB15-C29B-47EE-A7BE-C02AECFD65D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6" name="Group 495">
              <a:extLst>
                <a:ext uri="{FF2B5EF4-FFF2-40B4-BE49-F238E27FC236}">
                  <a16:creationId xmlns:a16="http://schemas.microsoft.com/office/drawing/2014/main" id="{1052F223-589D-4DA7-B4F9-C406DBD21954}"/>
                </a:ext>
              </a:extLst>
            </p:cNvPr>
            <p:cNvGrpSpPr/>
            <p:nvPr/>
          </p:nvGrpSpPr>
          <p:grpSpPr>
            <a:xfrm>
              <a:off x="5944254" y="1543139"/>
              <a:ext cx="162266" cy="193885"/>
              <a:chOff x="-835888" y="431806"/>
              <a:chExt cx="435508" cy="520370"/>
            </a:xfrm>
          </p:grpSpPr>
          <p:sp>
            <p:nvSpPr>
              <p:cNvPr id="569" name="Freeform 139">
                <a:extLst>
                  <a:ext uri="{FF2B5EF4-FFF2-40B4-BE49-F238E27FC236}">
                    <a16:creationId xmlns:a16="http://schemas.microsoft.com/office/drawing/2014/main" id="{AF0C8E35-4920-4860-9811-0766D3D173A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0" name="Freeform 140">
                <a:extLst>
                  <a:ext uri="{FF2B5EF4-FFF2-40B4-BE49-F238E27FC236}">
                    <a16:creationId xmlns:a16="http://schemas.microsoft.com/office/drawing/2014/main" id="{8A77906C-9226-431A-A01D-C092430AF193}"/>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1" name="Freeform 141">
                <a:extLst>
                  <a:ext uri="{FF2B5EF4-FFF2-40B4-BE49-F238E27FC236}">
                    <a16:creationId xmlns:a16="http://schemas.microsoft.com/office/drawing/2014/main" id="{8D24D19F-C824-489C-9C9B-DFAE01C468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7" name="Group 496">
              <a:extLst>
                <a:ext uri="{FF2B5EF4-FFF2-40B4-BE49-F238E27FC236}">
                  <a16:creationId xmlns:a16="http://schemas.microsoft.com/office/drawing/2014/main" id="{2ADF8A89-C1F1-4343-87F0-055E7461A974}"/>
                </a:ext>
              </a:extLst>
            </p:cNvPr>
            <p:cNvGrpSpPr/>
            <p:nvPr/>
          </p:nvGrpSpPr>
          <p:grpSpPr>
            <a:xfrm>
              <a:off x="6220057" y="1704343"/>
              <a:ext cx="162266" cy="193885"/>
              <a:chOff x="-835888" y="431806"/>
              <a:chExt cx="435508" cy="520370"/>
            </a:xfrm>
          </p:grpSpPr>
          <p:sp>
            <p:nvSpPr>
              <p:cNvPr id="566" name="Freeform 139">
                <a:extLst>
                  <a:ext uri="{FF2B5EF4-FFF2-40B4-BE49-F238E27FC236}">
                    <a16:creationId xmlns:a16="http://schemas.microsoft.com/office/drawing/2014/main" id="{A4DA2A07-76DE-4B1F-8EDC-D6723EF67BF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7" name="Freeform 140">
                <a:extLst>
                  <a:ext uri="{FF2B5EF4-FFF2-40B4-BE49-F238E27FC236}">
                    <a16:creationId xmlns:a16="http://schemas.microsoft.com/office/drawing/2014/main" id="{E9B75A29-A7BF-462D-B6AB-22321CC295E5}"/>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8" name="Freeform 141">
                <a:extLst>
                  <a:ext uri="{FF2B5EF4-FFF2-40B4-BE49-F238E27FC236}">
                    <a16:creationId xmlns:a16="http://schemas.microsoft.com/office/drawing/2014/main" id="{015A369D-3232-4D99-B932-005D28F15A2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8" name="Group 497">
              <a:extLst>
                <a:ext uri="{FF2B5EF4-FFF2-40B4-BE49-F238E27FC236}">
                  <a16:creationId xmlns:a16="http://schemas.microsoft.com/office/drawing/2014/main" id="{4C35C412-667E-4C1C-86BA-3B6E8D5262C3}"/>
                </a:ext>
              </a:extLst>
            </p:cNvPr>
            <p:cNvGrpSpPr/>
            <p:nvPr/>
          </p:nvGrpSpPr>
          <p:grpSpPr>
            <a:xfrm>
              <a:off x="6222917" y="1595628"/>
              <a:ext cx="162266" cy="193885"/>
              <a:chOff x="-835888" y="431806"/>
              <a:chExt cx="435508" cy="520370"/>
            </a:xfrm>
          </p:grpSpPr>
          <p:sp>
            <p:nvSpPr>
              <p:cNvPr id="563" name="Freeform 139">
                <a:extLst>
                  <a:ext uri="{FF2B5EF4-FFF2-40B4-BE49-F238E27FC236}">
                    <a16:creationId xmlns:a16="http://schemas.microsoft.com/office/drawing/2014/main" id="{EF4AB9E7-44B8-4132-A168-8851E55EF95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4" name="Freeform 140">
                <a:extLst>
                  <a:ext uri="{FF2B5EF4-FFF2-40B4-BE49-F238E27FC236}">
                    <a16:creationId xmlns:a16="http://schemas.microsoft.com/office/drawing/2014/main" id="{73EA17FC-E284-47FA-BF06-A01DC1E461A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5" name="Freeform 141">
                <a:extLst>
                  <a:ext uri="{FF2B5EF4-FFF2-40B4-BE49-F238E27FC236}">
                    <a16:creationId xmlns:a16="http://schemas.microsoft.com/office/drawing/2014/main" id="{2F25BACD-2A34-47E2-8661-83AD35F25E9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9" name="Group 498">
              <a:extLst>
                <a:ext uri="{FF2B5EF4-FFF2-40B4-BE49-F238E27FC236}">
                  <a16:creationId xmlns:a16="http://schemas.microsoft.com/office/drawing/2014/main" id="{BDFE0E0A-85FD-4E82-AE71-CE3216CBB5F1}"/>
                </a:ext>
              </a:extLst>
            </p:cNvPr>
            <p:cNvGrpSpPr/>
            <p:nvPr/>
          </p:nvGrpSpPr>
          <p:grpSpPr>
            <a:xfrm>
              <a:off x="6126521" y="1760535"/>
              <a:ext cx="162266" cy="193885"/>
              <a:chOff x="-835888" y="431806"/>
              <a:chExt cx="435508" cy="520370"/>
            </a:xfrm>
          </p:grpSpPr>
          <p:sp>
            <p:nvSpPr>
              <p:cNvPr id="560" name="Freeform 139">
                <a:extLst>
                  <a:ext uri="{FF2B5EF4-FFF2-40B4-BE49-F238E27FC236}">
                    <a16:creationId xmlns:a16="http://schemas.microsoft.com/office/drawing/2014/main" id="{A514A2DB-7232-430A-9177-DD5B2B190C9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1" name="Freeform 140">
                <a:extLst>
                  <a:ext uri="{FF2B5EF4-FFF2-40B4-BE49-F238E27FC236}">
                    <a16:creationId xmlns:a16="http://schemas.microsoft.com/office/drawing/2014/main" id="{8F78B5EC-707D-4920-BDEB-A0245DEE17B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2" name="Freeform 141">
                <a:extLst>
                  <a:ext uri="{FF2B5EF4-FFF2-40B4-BE49-F238E27FC236}">
                    <a16:creationId xmlns:a16="http://schemas.microsoft.com/office/drawing/2014/main" id="{2F27BDA2-2202-44A2-B547-29B6D702B91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0" name="Group 499">
              <a:extLst>
                <a:ext uri="{FF2B5EF4-FFF2-40B4-BE49-F238E27FC236}">
                  <a16:creationId xmlns:a16="http://schemas.microsoft.com/office/drawing/2014/main" id="{90C3F37E-F598-418A-8779-1292725ADB22}"/>
                </a:ext>
              </a:extLst>
            </p:cNvPr>
            <p:cNvGrpSpPr/>
            <p:nvPr/>
          </p:nvGrpSpPr>
          <p:grpSpPr>
            <a:xfrm>
              <a:off x="6128967" y="1649084"/>
              <a:ext cx="162266" cy="193885"/>
              <a:chOff x="-835888" y="431806"/>
              <a:chExt cx="435508" cy="520370"/>
            </a:xfrm>
          </p:grpSpPr>
          <p:sp>
            <p:nvSpPr>
              <p:cNvPr id="557" name="Freeform 139">
                <a:extLst>
                  <a:ext uri="{FF2B5EF4-FFF2-40B4-BE49-F238E27FC236}">
                    <a16:creationId xmlns:a16="http://schemas.microsoft.com/office/drawing/2014/main" id="{EABB6040-A335-49A3-8423-6B0998BAE321}"/>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8" name="Freeform 140">
                <a:extLst>
                  <a:ext uri="{FF2B5EF4-FFF2-40B4-BE49-F238E27FC236}">
                    <a16:creationId xmlns:a16="http://schemas.microsoft.com/office/drawing/2014/main" id="{376105D9-4D7E-46B5-A45A-974EB29D5A4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9" name="Freeform 141">
                <a:extLst>
                  <a:ext uri="{FF2B5EF4-FFF2-40B4-BE49-F238E27FC236}">
                    <a16:creationId xmlns:a16="http://schemas.microsoft.com/office/drawing/2014/main" id="{97EBD767-2B9F-4718-A9EC-631D36DD0BD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1" name="Group 500">
              <a:extLst>
                <a:ext uri="{FF2B5EF4-FFF2-40B4-BE49-F238E27FC236}">
                  <a16:creationId xmlns:a16="http://schemas.microsoft.com/office/drawing/2014/main" id="{53C6EC85-1B73-4F85-BD20-8DFFC52DEEAC}"/>
                </a:ext>
              </a:extLst>
            </p:cNvPr>
            <p:cNvGrpSpPr/>
            <p:nvPr/>
          </p:nvGrpSpPr>
          <p:grpSpPr>
            <a:xfrm>
              <a:off x="6032986" y="1807757"/>
              <a:ext cx="162266" cy="193885"/>
              <a:chOff x="-835888" y="431806"/>
              <a:chExt cx="435508" cy="520370"/>
            </a:xfrm>
          </p:grpSpPr>
          <p:sp>
            <p:nvSpPr>
              <p:cNvPr id="554" name="Freeform 139">
                <a:extLst>
                  <a:ext uri="{FF2B5EF4-FFF2-40B4-BE49-F238E27FC236}">
                    <a16:creationId xmlns:a16="http://schemas.microsoft.com/office/drawing/2014/main" id="{43AFC8A0-E9D3-4AB5-96DE-1A448F876BC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5" name="Freeform 140">
                <a:extLst>
                  <a:ext uri="{FF2B5EF4-FFF2-40B4-BE49-F238E27FC236}">
                    <a16:creationId xmlns:a16="http://schemas.microsoft.com/office/drawing/2014/main" id="{C774F0BE-E02B-4B8A-8800-1BB2E49BC3B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6" name="Freeform 141">
                <a:extLst>
                  <a:ext uri="{FF2B5EF4-FFF2-40B4-BE49-F238E27FC236}">
                    <a16:creationId xmlns:a16="http://schemas.microsoft.com/office/drawing/2014/main" id="{CF777D9F-44DE-40BF-8130-BA7CFA464B6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2" name="Group 501">
              <a:extLst>
                <a:ext uri="{FF2B5EF4-FFF2-40B4-BE49-F238E27FC236}">
                  <a16:creationId xmlns:a16="http://schemas.microsoft.com/office/drawing/2014/main" id="{EC63341E-3BA0-414A-9EA4-048BBE4D08D6}"/>
                </a:ext>
              </a:extLst>
            </p:cNvPr>
            <p:cNvGrpSpPr/>
            <p:nvPr/>
          </p:nvGrpSpPr>
          <p:grpSpPr>
            <a:xfrm>
              <a:off x="6035016" y="1700970"/>
              <a:ext cx="162266" cy="193885"/>
              <a:chOff x="-835888" y="431806"/>
              <a:chExt cx="435508" cy="520370"/>
            </a:xfrm>
          </p:grpSpPr>
          <p:sp>
            <p:nvSpPr>
              <p:cNvPr id="551" name="Freeform 139">
                <a:extLst>
                  <a:ext uri="{FF2B5EF4-FFF2-40B4-BE49-F238E27FC236}">
                    <a16:creationId xmlns:a16="http://schemas.microsoft.com/office/drawing/2014/main" id="{24EC37E3-85D2-4310-B3EA-F8808EFFAC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2" name="Freeform 140">
                <a:extLst>
                  <a:ext uri="{FF2B5EF4-FFF2-40B4-BE49-F238E27FC236}">
                    <a16:creationId xmlns:a16="http://schemas.microsoft.com/office/drawing/2014/main" id="{C09826AB-01E2-4955-A4B9-2A619825C2D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3" name="Freeform 141">
                <a:extLst>
                  <a:ext uri="{FF2B5EF4-FFF2-40B4-BE49-F238E27FC236}">
                    <a16:creationId xmlns:a16="http://schemas.microsoft.com/office/drawing/2014/main" id="{2AC545C2-0505-4CD0-B2A7-FC862A097642}"/>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3" name="Group 502">
              <a:extLst>
                <a:ext uri="{FF2B5EF4-FFF2-40B4-BE49-F238E27FC236}">
                  <a16:creationId xmlns:a16="http://schemas.microsoft.com/office/drawing/2014/main" id="{0B90B96D-26C3-4AF0-8844-8003E3EED917}"/>
                </a:ext>
              </a:extLst>
            </p:cNvPr>
            <p:cNvGrpSpPr/>
            <p:nvPr/>
          </p:nvGrpSpPr>
          <p:grpSpPr>
            <a:xfrm>
              <a:off x="6222917" y="1335048"/>
              <a:ext cx="162266" cy="193885"/>
              <a:chOff x="-835888" y="431806"/>
              <a:chExt cx="435508" cy="520370"/>
            </a:xfrm>
          </p:grpSpPr>
          <p:sp>
            <p:nvSpPr>
              <p:cNvPr id="548" name="Freeform 139">
                <a:extLst>
                  <a:ext uri="{FF2B5EF4-FFF2-40B4-BE49-F238E27FC236}">
                    <a16:creationId xmlns:a16="http://schemas.microsoft.com/office/drawing/2014/main" id="{8827DE38-BA18-4202-99A0-8BBB1708694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9" name="Freeform 140">
                <a:extLst>
                  <a:ext uri="{FF2B5EF4-FFF2-40B4-BE49-F238E27FC236}">
                    <a16:creationId xmlns:a16="http://schemas.microsoft.com/office/drawing/2014/main" id="{C627F18D-4A90-4968-8183-0C24735B65A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0" name="Freeform 141">
                <a:extLst>
                  <a:ext uri="{FF2B5EF4-FFF2-40B4-BE49-F238E27FC236}">
                    <a16:creationId xmlns:a16="http://schemas.microsoft.com/office/drawing/2014/main" id="{F612A9E3-8013-4163-8D55-3DC02FCD63C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4" name="Group 503">
              <a:extLst>
                <a:ext uri="{FF2B5EF4-FFF2-40B4-BE49-F238E27FC236}">
                  <a16:creationId xmlns:a16="http://schemas.microsoft.com/office/drawing/2014/main" id="{91688AE9-A000-4445-98A8-BC3467FC60FC}"/>
                </a:ext>
              </a:extLst>
            </p:cNvPr>
            <p:cNvGrpSpPr/>
            <p:nvPr/>
          </p:nvGrpSpPr>
          <p:grpSpPr>
            <a:xfrm>
              <a:off x="6128967" y="1542057"/>
              <a:ext cx="162266" cy="193885"/>
              <a:chOff x="-835888" y="431806"/>
              <a:chExt cx="435508" cy="520370"/>
            </a:xfrm>
          </p:grpSpPr>
          <p:sp>
            <p:nvSpPr>
              <p:cNvPr id="545" name="Freeform 139">
                <a:extLst>
                  <a:ext uri="{FF2B5EF4-FFF2-40B4-BE49-F238E27FC236}">
                    <a16:creationId xmlns:a16="http://schemas.microsoft.com/office/drawing/2014/main" id="{0DC6B7A0-83A3-42ED-90F5-AE0C686E390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6" name="Freeform 140">
                <a:extLst>
                  <a:ext uri="{FF2B5EF4-FFF2-40B4-BE49-F238E27FC236}">
                    <a16:creationId xmlns:a16="http://schemas.microsoft.com/office/drawing/2014/main" id="{BAFAAAAB-774D-4C45-893C-EA401A1C504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7" name="Freeform 141">
                <a:extLst>
                  <a:ext uri="{FF2B5EF4-FFF2-40B4-BE49-F238E27FC236}">
                    <a16:creationId xmlns:a16="http://schemas.microsoft.com/office/drawing/2014/main" id="{2B0EE37F-B86F-48DB-A517-CBF2D360773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5" name="Group 504">
              <a:extLst>
                <a:ext uri="{FF2B5EF4-FFF2-40B4-BE49-F238E27FC236}">
                  <a16:creationId xmlns:a16="http://schemas.microsoft.com/office/drawing/2014/main" id="{03D2FA60-3E71-4583-8871-B615B1A02DBE}"/>
                </a:ext>
              </a:extLst>
            </p:cNvPr>
            <p:cNvGrpSpPr/>
            <p:nvPr/>
          </p:nvGrpSpPr>
          <p:grpSpPr>
            <a:xfrm>
              <a:off x="6040332" y="1403201"/>
              <a:ext cx="162266" cy="193885"/>
              <a:chOff x="-835888" y="431806"/>
              <a:chExt cx="435508" cy="520370"/>
            </a:xfrm>
          </p:grpSpPr>
          <p:sp>
            <p:nvSpPr>
              <p:cNvPr id="542" name="Freeform 139">
                <a:extLst>
                  <a:ext uri="{FF2B5EF4-FFF2-40B4-BE49-F238E27FC236}">
                    <a16:creationId xmlns:a16="http://schemas.microsoft.com/office/drawing/2014/main" id="{FA8D6D67-D3C5-44E6-A295-F557E8E2B7DA}"/>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3" name="Freeform 140">
                <a:extLst>
                  <a:ext uri="{FF2B5EF4-FFF2-40B4-BE49-F238E27FC236}">
                    <a16:creationId xmlns:a16="http://schemas.microsoft.com/office/drawing/2014/main" id="{E2A90D57-9E71-4231-8DFC-B657C456FD2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4" name="Freeform 141">
                <a:extLst>
                  <a:ext uri="{FF2B5EF4-FFF2-40B4-BE49-F238E27FC236}">
                    <a16:creationId xmlns:a16="http://schemas.microsoft.com/office/drawing/2014/main" id="{7618F482-BD7B-45AE-8B44-CBED51E958B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6" name="Group 505">
              <a:extLst>
                <a:ext uri="{FF2B5EF4-FFF2-40B4-BE49-F238E27FC236}">
                  <a16:creationId xmlns:a16="http://schemas.microsoft.com/office/drawing/2014/main" id="{B2706810-0FC8-4AEB-B421-7302BA6186DC}"/>
                </a:ext>
              </a:extLst>
            </p:cNvPr>
            <p:cNvGrpSpPr/>
            <p:nvPr/>
          </p:nvGrpSpPr>
          <p:grpSpPr>
            <a:xfrm>
              <a:off x="6314625" y="1762482"/>
              <a:ext cx="162266" cy="193885"/>
              <a:chOff x="-835888" y="431806"/>
              <a:chExt cx="435508" cy="520370"/>
            </a:xfrm>
          </p:grpSpPr>
          <p:sp>
            <p:nvSpPr>
              <p:cNvPr id="539" name="Freeform 139">
                <a:extLst>
                  <a:ext uri="{FF2B5EF4-FFF2-40B4-BE49-F238E27FC236}">
                    <a16:creationId xmlns:a16="http://schemas.microsoft.com/office/drawing/2014/main" id="{7DE6BA41-C10D-406E-9012-D9DA89EE2F3E}"/>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0" name="Freeform 140">
                <a:extLst>
                  <a:ext uri="{FF2B5EF4-FFF2-40B4-BE49-F238E27FC236}">
                    <a16:creationId xmlns:a16="http://schemas.microsoft.com/office/drawing/2014/main" id="{55F8958D-9FF8-4330-BA1C-6548BA7608D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1" name="Freeform 141">
                <a:extLst>
                  <a:ext uri="{FF2B5EF4-FFF2-40B4-BE49-F238E27FC236}">
                    <a16:creationId xmlns:a16="http://schemas.microsoft.com/office/drawing/2014/main" id="{F04408DA-1D7E-458F-BC1A-31319B85647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7" name="Group 506">
              <a:extLst>
                <a:ext uri="{FF2B5EF4-FFF2-40B4-BE49-F238E27FC236}">
                  <a16:creationId xmlns:a16="http://schemas.microsoft.com/office/drawing/2014/main" id="{95E58C77-433F-43BE-9CB5-FED77D06B2F9}"/>
                </a:ext>
              </a:extLst>
            </p:cNvPr>
            <p:cNvGrpSpPr/>
            <p:nvPr/>
          </p:nvGrpSpPr>
          <p:grpSpPr>
            <a:xfrm>
              <a:off x="6317485" y="1653767"/>
              <a:ext cx="162266" cy="193885"/>
              <a:chOff x="-835888" y="431806"/>
              <a:chExt cx="435508" cy="520370"/>
            </a:xfrm>
          </p:grpSpPr>
          <p:sp>
            <p:nvSpPr>
              <p:cNvPr id="536" name="Freeform 139">
                <a:extLst>
                  <a:ext uri="{FF2B5EF4-FFF2-40B4-BE49-F238E27FC236}">
                    <a16:creationId xmlns:a16="http://schemas.microsoft.com/office/drawing/2014/main" id="{40C11314-AAA6-41D7-99D7-AE8219BDF4A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7" name="Freeform 140">
                <a:extLst>
                  <a:ext uri="{FF2B5EF4-FFF2-40B4-BE49-F238E27FC236}">
                    <a16:creationId xmlns:a16="http://schemas.microsoft.com/office/drawing/2014/main" id="{58EB2B22-F1E4-427A-9878-316D6D8BB3A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8" name="Freeform 141">
                <a:extLst>
                  <a:ext uri="{FF2B5EF4-FFF2-40B4-BE49-F238E27FC236}">
                    <a16:creationId xmlns:a16="http://schemas.microsoft.com/office/drawing/2014/main" id="{56EC17FB-8937-482B-B84E-AC7375E6AAD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8" name="Group 507">
              <a:extLst>
                <a:ext uri="{FF2B5EF4-FFF2-40B4-BE49-F238E27FC236}">
                  <a16:creationId xmlns:a16="http://schemas.microsoft.com/office/drawing/2014/main" id="{7F30854C-BD76-478C-9E73-B33531602FA6}"/>
                </a:ext>
              </a:extLst>
            </p:cNvPr>
            <p:cNvGrpSpPr/>
            <p:nvPr/>
          </p:nvGrpSpPr>
          <p:grpSpPr>
            <a:xfrm>
              <a:off x="6221089" y="1818674"/>
              <a:ext cx="162266" cy="193885"/>
              <a:chOff x="-835888" y="431806"/>
              <a:chExt cx="435508" cy="520370"/>
            </a:xfrm>
          </p:grpSpPr>
          <p:sp>
            <p:nvSpPr>
              <p:cNvPr id="533" name="Freeform 139">
                <a:extLst>
                  <a:ext uri="{FF2B5EF4-FFF2-40B4-BE49-F238E27FC236}">
                    <a16:creationId xmlns:a16="http://schemas.microsoft.com/office/drawing/2014/main" id="{B870890C-615C-4343-9936-726005B721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4" name="Freeform 140">
                <a:extLst>
                  <a:ext uri="{FF2B5EF4-FFF2-40B4-BE49-F238E27FC236}">
                    <a16:creationId xmlns:a16="http://schemas.microsoft.com/office/drawing/2014/main" id="{2E117454-F4A7-434D-8C97-E8A56A6C8B8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5" name="Freeform 141">
                <a:extLst>
                  <a:ext uri="{FF2B5EF4-FFF2-40B4-BE49-F238E27FC236}">
                    <a16:creationId xmlns:a16="http://schemas.microsoft.com/office/drawing/2014/main" id="{42B93463-CC32-4E2E-B7E9-99349BBC611C}"/>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9" name="Group 508">
              <a:extLst>
                <a:ext uri="{FF2B5EF4-FFF2-40B4-BE49-F238E27FC236}">
                  <a16:creationId xmlns:a16="http://schemas.microsoft.com/office/drawing/2014/main" id="{C43BC535-9FF0-4397-B63A-C4065DBD8B01}"/>
                </a:ext>
              </a:extLst>
            </p:cNvPr>
            <p:cNvGrpSpPr/>
            <p:nvPr/>
          </p:nvGrpSpPr>
          <p:grpSpPr>
            <a:xfrm>
              <a:off x="6223535" y="1707223"/>
              <a:ext cx="162266" cy="193885"/>
              <a:chOff x="-835888" y="431806"/>
              <a:chExt cx="435508" cy="520370"/>
            </a:xfrm>
          </p:grpSpPr>
          <p:sp>
            <p:nvSpPr>
              <p:cNvPr id="530" name="Freeform 139">
                <a:extLst>
                  <a:ext uri="{FF2B5EF4-FFF2-40B4-BE49-F238E27FC236}">
                    <a16:creationId xmlns:a16="http://schemas.microsoft.com/office/drawing/2014/main" id="{75762643-F65E-41A0-ABF6-1E2AEEA9577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1" name="Freeform 140">
                <a:extLst>
                  <a:ext uri="{FF2B5EF4-FFF2-40B4-BE49-F238E27FC236}">
                    <a16:creationId xmlns:a16="http://schemas.microsoft.com/office/drawing/2014/main" id="{CFCC3FA2-69FA-4F16-96D3-223912F31FC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2" name="Freeform 141">
                <a:extLst>
                  <a:ext uri="{FF2B5EF4-FFF2-40B4-BE49-F238E27FC236}">
                    <a16:creationId xmlns:a16="http://schemas.microsoft.com/office/drawing/2014/main" id="{3D9DD880-5AB4-4370-B465-3C7CE4F744C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0" name="Group 509">
              <a:extLst>
                <a:ext uri="{FF2B5EF4-FFF2-40B4-BE49-F238E27FC236}">
                  <a16:creationId xmlns:a16="http://schemas.microsoft.com/office/drawing/2014/main" id="{E83BDD37-F25F-4365-8429-79AE9CC32CF9}"/>
                </a:ext>
              </a:extLst>
            </p:cNvPr>
            <p:cNvGrpSpPr/>
            <p:nvPr/>
          </p:nvGrpSpPr>
          <p:grpSpPr>
            <a:xfrm>
              <a:off x="6127554" y="1865896"/>
              <a:ext cx="162266" cy="193885"/>
              <a:chOff x="-835888" y="431806"/>
              <a:chExt cx="435508" cy="520370"/>
            </a:xfrm>
          </p:grpSpPr>
          <p:sp>
            <p:nvSpPr>
              <p:cNvPr id="527" name="Freeform 139">
                <a:extLst>
                  <a:ext uri="{FF2B5EF4-FFF2-40B4-BE49-F238E27FC236}">
                    <a16:creationId xmlns:a16="http://schemas.microsoft.com/office/drawing/2014/main" id="{681F4941-BC01-4C22-8DC7-6A040DB2871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8" name="Freeform 140">
                <a:extLst>
                  <a:ext uri="{FF2B5EF4-FFF2-40B4-BE49-F238E27FC236}">
                    <a16:creationId xmlns:a16="http://schemas.microsoft.com/office/drawing/2014/main" id="{13826CF3-2869-4D80-AAD8-9509688C11D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9" name="Freeform 141">
                <a:extLst>
                  <a:ext uri="{FF2B5EF4-FFF2-40B4-BE49-F238E27FC236}">
                    <a16:creationId xmlns:a16="http://schemas.microsoft.com/office/drawing/2014/main" id="{F2BAADE0-2A03-4207-9EF7-601C6E0273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1" name="Group 510">
              <a:extLst>
                <a:ext uri="{FF2B5EF4-FFF2-40B4-BE49-F238E27FC236}">
                  <a16:creationId xmlns:a16="http://schemas.microsoft.com/office/drawing/2014/main" id="{649A4C5C-02F9-4654-8C05-B188E749E9EE}"/>
                </a:ext>
              </a:extLst>
            </p:cNvPr>
            <p:cNvGrpSpPr/>
            <p:nvPr/>
          </p:nvGrpSpPr>
          <p:grpSpPr>
            <a:xfrm>
              <a:off x="6129584" y="1759109"/>
              <a:ext cx="162266" cy="193885"/>
              <a:chOff x="-835888" y="431806"/>
              <a:chExt cx="435508" cy="520370"/>
            </a:xfrm>
          </p:grpSpPr>
          <p:sp>
            <p:nvSpPr>
              <p:cNvPr id="524" name="Freeform 139">
                <a:extLst>
                  <a:ext uri="{FF2B5EF4-FFF2-40B4-BE49-F238E27FC236}">
                    <a16:creationId xmlns:a16="http://schemas.microsoft.com/office/drawing/2014/main" id="{AB3D34E6-998A-4402-8A4D-82187233BB76}"/>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5" name="Freeform 140">
                <a:extLst>
                  <a:ext uri="{FF2B5EF4-FFF2-40B4-BE49-F238E27FC236}">
                    <a16:creationId xmlns:a16="http://schemas.microsoft.com/office/drawing/2014/main" id="{B3124A0A-FA49-4080-9728-3A86E937EE1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6" name="Freeform 141">
                <a:extLst>
                  <a:ext uri="{FF2B5EF4-FFF2-40B4-BE49-F238E27FC236}">
                    <a16:creationId xmlns:a16="http://schemas.microsoft.com/office/drawing/2014/main" id="{1C993D1E-4F31-4470-9A44-4AF949D08C6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2" name="Group 511">
              <a:extLst>
                <a:ext uri="{FF2B5EF4-FFF2-40B4-BE49-F238E27FC236}">
                  <a16:creationId xmlns:a16="http://schemas.microsoft.com/office/drawing/2014/main" id="{D24A13B6-BE8A-4FA5-9A03-1E96D1CC34BC}"/>
                </a:ext>
              </a:extLst>
            </p:cNvPr>
            <p:cNvGrpSpPr/>
            <p:nvPr/>
          </p:nvGrpSpPr>
          <p:grpSpPr>
            <a:xfrm>
              <a:off x="6317485" y="1432631"/>
              <a:ext cx="162266" cy="193885"/>
              <a:chOff x="-835888" y="431806"/>
              <a:chExt cx="435508" cy="520370"/>
            </a:xfrm>
          </p:grpSpPr>
          <p:sp>
            <p:nvSpPr>
              <p:cNvPr id="521" name="Freeform 139">
                <a:extLst>
                  <a:ext uri="{FF2B5EF4-FFF2-40B4-BE49-F238E27FC236}">
                    <a16:creationId xmlns:a16="http://schemas.microsoft.com/office/drawing/2014/main" id="{7F4A7256-CEFD-4788-903A-B46E278BCDF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2" name="Freeform 140">
                <a:extLst>
                  <a:ext uri="{FF2B5EF4-FFF2-40B4-BE49-F238E27FC236}">
                    <a16:creationId xmlns:a16="http://schemas.microsoft.com/office/drawing/2014/main" id="{601142EB-D279-4EDA-A69C-9E90597AC6E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3" name="Freeform 141">
                <a:extLst>
                  <a:ext uri="{FF2B5EF4-FFF2-40B4-BE49-F238E27FC236}">
                    <a16:creationId xmlns:a16="http://schemas.microsoft.com/office/drawing/2014/main" id="{CF46E2F5-FDD5-4541-903F-A5FCCE257ED7}"/>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3" name="Group 512">
              <a:extLst>
                <a:ext uri="{FF2B5EF4-FFF2-40B4-BE49-F238E27FC236}">
                  <a16:creationId xmlns:a16="http://schemas.microsoft.com/office/drawing/2014/main" id="{3C3CD837-56B9-4730-9AEB-663C7210C5C6}"/>
                </a:ext>
              </a:extLst>
            </p:cNvPr>
            <p:cNvGrpSpPr/>
            <p:nvPr/>
          </p:nvGrpSpPr>
          <p:grpSpPr>
            <a:xfrm>
              <a:off x="6223535" y="1523270"/>
              <a:ext cx="162266" cy="193885"/>
              <a:chOff x="-835888" y="431806"/>
              <a:chExt cx="435508" cy="520370"/>
            </a:xfrm>
          </p:grpSpPr>
          <p:sp>
            <p:nvSpPr>
              <p:cNvPr id="518" name="Freeform 139">
                <a:extLst>
                  <a:ext uri="{FF2B5EF4-FFF2-40B4-BE49-F238E27FC236}">
                    <a16:creationId xmlns:a16="http://schemas.microsoft.com/office/drawing/2014/main" id="{D8798E99-51FA-4A33-BCE4-6035BC0E47D7}"/>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9" name="Freeform 140">
                <a:extLst>
                  <a:ext uri="{FF2B5EF4-FFF2-40B4-BE49-F238E27FC236}">
                    <a16:creationId xmlns:a16="http://schemas.microsoft.com/office/drawing/2014/main" id="{8A25E2DC-D063-492F-951A-4447289FFF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0" name="Freeform 141">
                <a:extLst>
                  <a:ext uri="{FF2B5EF4-FFF2-40B4-BE49-F238E27FC236}">
                    <a16:creationId xmlns:a16="http://schemas.microsoft.com/office/drawing/2014/main" id="{F8E61DBA-A97B-4B01-B4CB-F97C3DB456A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4" name="Group 513">
              <a:extLst>
                <a:ext uri="{FF2B5EF4-FFF2-40B4-BE49-F238E27FC236}">
                  <a16:creationId xmlns:a16="http://schemas.microsoft.com/office/drawing/2014/main" id="{BA1D7370-2186-4A31-A8CB-77284CD6172F}"/>
                </a:ext>
              </a:extLst>
            </p:cNvPr>
            <p:cNvGrpSpPr/>
            <p:nvPr/>
          </p:nvGrpSpPr>
          <p:grpSpPr>
            <a:xfrm>
              <a:off x="6130187" y="1636535"/>
              <a:ext cx="162266" cy="193885"/>
              <a:chOff x="-835888" y="431806"/>
              <a:chExt cx="435508" cy="520370"/>
            </a:xfrm>
          </p:grpSpPr>
          <p:sp>
            <p:nvSpPr>
              <p:cNvPr id="515" name="Freeform 139">
                <a:extLst>
                  <a:ext uri="{FF2B5EF4-FFF2-40B4-BE49-F238E27FC236}">
                    <a16:creationId xmlns:a16="http://schemas.microsoft.com/office/drawing/2014/main" id="{8AE4D5C2-92F6-42C2-AD65-F534CA45A5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6" name="Freeform 140">
                <a:extLst>
                  <a:ext uri="{FF2B5EF4-FFF2-40B4-BE49-F238E27FC236}">
                    <a16:creationId xmlns:a16="http://schemas.microsoft.com/office/drawing/2014/main" id="{23DBE008-9129-44ED-A22B-85C33BD5D7C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7" name="Freeform 141">
                <a:extLst>
                  <a:ext uri="{FF2B5EF4-FFF2-40B4-BE49-F238E27FC236}">
                    <a16:creationId xmlns:a16="http://schemas.microsoft.com/office/drawing/2014/main" id="{74709C73-E355-4164-995E-15897579A96B}"/>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sp>
        <p:nvSpPr>
          <p:cNvPr id="596" name="Text Placeholder 10">
            <a:extLst>
              <a:ext uri="{FF2B5EF4-FFF2-40B4-BE49-F238E27FC236}">
                <a16:creationId xmlns:a16="http://schemas.microsoft.com/office/drawing/2014/main" id="{BC7DE191-8AEF-4787-B97E-D016E97A0485}"/>
              </a:ext>
              <a:ext uri="{C183D7F6-B498-43B3-948B-1728B52AA6E4}">
                <adec:decorative xmlns:adec="http://schemas.microsoft.com/office/drawing/2017/decorative" val="1"/>
              </a:ext>
            </a:extLst>
          </p:cNvPr>
          <p:cNvSpPr txBox="1">
            <a:spLocks/>
          </p:cNvSpPr>
          <p:nvPr/>
        </p:nvSpPr>
        <p:spPr>
          <a:xfrm>
            <a:off x="9728227" y="3027059"/>
            <a:ext cx="1812168" cy="70925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 Management &amp; Monitoring</a:t>
            </a:r>
          </a:p>
        </p:txBody>
      </p:sp>
      <p:grpSp>
        <p:nvGrpSpPr>
          <p:cNvPr id="597" name="Group 596">
            <a:extLst>
              <a:ext uri="{FF2B5EF4-FFF2-40B4-BE49-F238E27FC236}">
                <a16:creationId xmlns:a16="http://schemas.microsoft.com/office/drawing/2014/main" id="{64A51B42-69B1-45EC-8772-26B3ADFD439E}"/>
              </a:ext>
              <a:ext uri="{C183D7F6-B498-43B3-948B-1728B52AA6E4}">
                <adec:decorative xmlns:adec="http://schemas.microsoft.com/office/drawing/2017/decorative" val="1"/>
              </a:ext>
            </a:extLst>
          </p:cNvPr>
          <p:cNvGrpSpPr>
            <a:grpSpLocks noChangeAspect="1"/>
          </p:cNvGrpSpPr>
          <p:nvPr/>
        </p:nvGrpSpPr>
        <p:grpSpPr>
          <a:xfrm>
            <a:off x="8021917" y="2124953"/>
            <a:ext cx="797298" cy="604018"/>
            <a:chOff x="-4248811" y="400368"/>
            <a:chExt cx="4884730" cy="3700577"/>
          </a:xfrm>
        </p:grpSpPr>
        <p:grpSp>
          <p:nvGrpSpPr>
            <p:cNvPr id="598" name="Group 597">
              <a:extLst>
                <a:ext uri="{FF2B5EF4-FFF2-40B4-BE49-F238E27FC236}">
                  <a16:creationId xmlns:a16="http://schemas.microsoft.com/office/drawing/2014/main" id="{E3ACCE70-0EC3-4223-BB09-1D966A062236}"/>
                </a:ext>
              </a:extLst>
            </p:cNvPr>
            <p:cNvGrpSpPr/>
            <p:nvPr/>
          </p:nvGrpSpPr>
          <p:grpSpPr>
            <a:xfrm>
              <a:off x="-4248811" y="400368"/>
              <a:ext cx="4806267" cy="3700577"/>
              <a:chOff x="-4221102" y="554132"/>
              <a:chExt cx="4806267" cy="3700577"/>
            </a:xfrm>
          </p:grpSpPr>
          <p:sp>
            <p:nvSpPr>
              <p:cNvPr id="600" name="Freeform: Shape 599">
                <a:extLst>
                  <a:ext uri="{FF2B5EF4-FFF2-40B4-BE49-F238E27FC236}">
                    <a16:creationId xmlns:a16="http://schemas.microsoft.com/office/drawing/2014/main" id="{67E16DFE-93A0-45B6-89AB-1BE6071806B1}"/>
                  </a:ext>
                  <a:ext uri="{C183D7F6-B498-43B3-948B-1728B52AA6E4}">
                    <adec:decorative xmlns:adec="http://schemas.microsoft.com/office/drawing/2017/decorative" val="1"/>
                  </a:ext>
                </a:extLst>
              </p:cNvPr>
              <p:cNvSpPr/>
              <p:nvPr/>
            </p:nvSpPr>
            <p:spPr>
              <a:xfrm rot="4549911">
                <a:off x="-2781870" y="791201"/>
                <a:ext cx="3567489" cy="3093351"/>
              </a:xfrm>
              <a:custGeom>
                <a:avLst/>
                <a:gdLst>
                  <a:gd name="connsiteX0" fmla="*/ 0 w 3567489"/>
                  <a:gd name="connsiteY0" fmla="*/ 1547088 h 3093351"/>
                  <a:gd name="connsiteX1" fmla="*/ 863987 w 3567489"/>
                  <a:gd name="connsiteY1" fmla="*/ 0 h 3093351"/>
                  <a:gd name="connsiteX2" fmla="*/ 1382728 w 3567489"/>
                  <a:gd name="connsiteY2" fmla="*/ 4201 h 3093351"/>
                  <a:gd name="connsiteX3" fmla="*/ 518741 w 3567489"/>
                  <a:gd name="connsiteY3" fmla="*/ 1551289 h 3093351"/>
                  <a:gd name="connsiteX4" fmla="*/ 1133069 w 3567489"/>
                  <a:gd name="connsiteY4" fmla="*/ 2576427 h 3093351"/>
                  <a:gd name="connsiteX5" fmla="*/ 1546342 w 3567489"/>
                  <a:gd name="connsiteY5" fmla="*/ 2578279 h 3093351"/>
                  <a:gd name="connsiteX6" fmla="*/ 1667968 w 3567489"/>
                  <a:gd name="connsiteY6" fmla="*/ 2791507 h 3093351"/>
                  <a:gd name="connsiteX7" fmla="*/ 1840967 w 3567489"/>
                  <a:gd name="connsiteY7" fmla="*/ 2824848 h 3093351"/>
                  <a:gd name="connsiteX8" fmla="*/ 1900329 w 3567489"/>
                  <a:gd name="connsiteY8" fmla="*/ 2658968 h 3093351"/>
                  <a:gd name="connsiteX9" fmla="*/ 1854146 w 3567489"/>
                  <a:gd name="connsiteY9" fmla="*/ 2579658 h 3093351"/>
                  <a:gd name="connsiteX10" fmla="*/ 2213612 w 3567489"/>
                  <a:gd name="connsiteY10" fmla="*/ 2581269 h 3093351"/>
                  <a:gd name="connsiteX11" fmla="*/ 2275726 w 3567489"/>
                  <a:gd name="connsiteY11" fmla="*/ 2690164 h 3093351"/>
                  <a:gd name="connsiteX12" fmla="*/ 2458915 w 3567489"/>
                  <a:gd name="connsiteY12" fmla="*/ 2726872 h 3093351"/>
                  <a:gd name="connsiteX13" fmla="*/ 2520566 w 3567489"/>
                  <a:gd name="connsiteY13" fmla="*/ 2550506 h 3093351"/>
                  <a:gd name="connsiteX14" fmla="*/ 2476823 w 3567489"/>
                  <a:gd name="connsiteY14" fmla="*/ 2475363 h 3093351"/>
                  <a:gd name="connsiteX15" fmla="*/ 2679026 w 3567489"/>
                  <a:gd name="connsiteY15" fmla="*/ 2124446 h 3093351"/>
                  <a:gd name="connsiteX16" fmla="*/ 2681654 w 3567489"/>
                  <a:gd name="connsiteY16" fmla="*/ 2125713 h 3093351"/>
                  <a:gd name="connsiteX17" fmla="*/ 2776435 w 3567489"/>
                  <a:gd name="connsiteY17" fmla="*/ 2113006 h 3093351"/>
                  <a:gd name="connsiteX18" fmla="*/ 2824534 w 3567489"/>
                  <a:gd name="connsiteY18" fmla="*/ 1944370 h 3093351"/>
                  <a:gd name="connsiteX19" fmla="*/ 2803578 w 3567489"/>
                  <a:gd name="connsiteY19" fmla="*/ 1908290 h 3093351"/>
                  <a:gd name="connsiteX20" fmla="*/ 3284391 w 3567489"/>
                  <a:gd name="connsiteY20" fmla="*/ 1073853 h 3093351"/>
                  <a:gd name="connsiteX21" fmla="*/ 3567489 w 3567489"/>
                  <a:gd name="connsiteY21" fmla="*/ 1479700 h 3093351"/>
                  <a:gd name="connsiteX22" fmla="*/ 2662496 w 3567489"/>
                  <a:gd name="connsiteY22" fmla="*/ 3038235 h 3093351"/>
                  <a:gd name="connsiteX23" fmla="*/ 1406440 w 3567489"/>
                  <a:gd name="connsiteY23" fmla="*/ 3032607 h 3093351"/>
                  <a:gd name="connsiteX24" fmla="*/ 1442842 w 3567489"/>
                  <a:gd name="connsiteY24" fmla="*/ 3093351 h 3093351"/>
                  <a:gd name="connsiteX25" fmla="*/ 926404 w 3567489"/>
                  <a:gd name="connsiteY25" fmla="*/ 3092992 h 30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67489" h="3093351">
                    <a:moveTo>
                      <a:pt x="0" y="1547088"/>
                    </a:moveTo>
                    <a:lnTo>
                      <a:pt x="863987" y="0"/>
                    </a:lnTo>
                    <a:lnTo>
                      <a:pt x="1382728" y="4201"/>
                    </a:lnTo>
                    <a:lnTo>
                      <a:pt x="518741" y="1551289"/>
                    </a:lnTo>
                    <a:lnTo>
                      <a:pt x="1133069" y="2576427"/>
                    </a:lnTo>
                    <a:lnTo>
                      <a:pt x="1546342" y="2578279"/>
                    </a:lnTo>
                    <a:lnTo>
                      <a:pt x="1667968" y="2791507"/>
                    </a:lnTo>
                    <a:cubicBezTo>
                      <a:pt x="1699348" y="2846521"/>
                      <a:pt x="1776802" y="2861448"/>
                      <a:pt x="1840967" y="2824848"/>
                    </a:cubicBezTo>
                    <a:cubicBezTo>
                      <a:pt x="1905132" y="2788248"/>
                      <a:pt x="1931709" y="2713981"/>
                      <a:pt x="1900329" y="2658968"/>
                    </a:cubicBezTo>
                    <a:lnTo>
                      <a:pt x="1854146" y="2579658"/>
                    </a:lnTo>
                    <a:lnTo>
                      <a:pt x="2213612" y="2581269"/>
                    </a:lnTo>
                    <a:lnTo>
                      <a:pt x="2275726" y="2690164"/>
                    </a:lnTo>
                    <a:cubicBezTo>
                      <a:pt x="2309288" y="2749003"/>
                      <a:pt x="2391304" y="2765438"/>
                      <a:pt x="2458915" y="2726872"/>
                    </a:cubicBezTo>
                    <a:cubicBezTo>
                      <a:pt x="2526526" y="2688307"/>
                      <a:pt x="2554128" y="2609345"/>
                      <a:pt x="2520566" y="2550506"/>
                    </a:cubicBezTo>
                    <a:lnTo>
                      <a:pt x="2476823" y="2475363"/>
                    </a:lnTo>
                    <a:lnTo>
                      <a:pt x="2679026" y="2124446"/>
                    </a:lnTo>
                    <a:lnTo>
                      <a:pt x="2681654" y="2125713"/>
                    </a:lnTo>
                    <a:cubicBezTo>
                      <a:pt x="2712352" y="2133755"/>
                      <a:pt x="2746371" y="2130155"/>
                      <a:pt x="2776435" y="2113006"/>
                    </a:cubicBezTo>
                    <a:cubicBezTo>
                      <a:pt x="2836562" y="2078710"/>
                      <a:pt x="2858096" y="2003209"/>
                      <a:pt x="2824534" y="1944370"/>
                    </a:cubicBezTo>
                    <a:lnTo>
                      <a:pt x="2803578" y="1908290"/>
                    </a:lnTo>
                    <a:lnTo>
                      <a:pt x="3284391" y="1073853"/>
                    </a:lnTo>
                    <a:lnTo>
                      <a:pt x="3567489" y="1479700"/>
                    </a:lnTo>
                    <a:lnTo>
                      <a:pt x="2662496" y="3038235"/>
                    </a:lnTo>
                    <a:lnTo>
                      <a:pt x="1406440" y="3032607"/>
                    </a:lnTo>
                    <a:lnTo>
                      <a:pt x="1442842" y="3093351"/>
                    </a:lnTo>
                    <a:lnTo>
                      <a:pt x="926404" y="3092992"/>
                    </a:lnTo>
                    <a:close/>
                  </a:path>
                </a:pathLst>
              </a:custGeom>
              <a:solidFill>
                <a:srgbClr val="19A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0E099157-9159-4691-8B1B-B9F53FE79797}"/>
                  </a:ext>
                  <a:ext uri="{C183D7F6-B498-43B3-948B-1728B52AA6E4}">
                    <adec:decorative xmlns:adec="http://schemas.microsoft.com/office/drawing/2017/decorative" val="1"/>
                  </a:ext>
                </a:extLst>
              </p:cNvPr>
              <p:cNvSpPr/>
              <p:nvPr/>
            </p:nvSpPr>
            <p:spPr>
              <a:xfrm rot="12743382">
                <a:off x="-1804036" y="1412996"/>
                <a:ext cx="2000455" cy="2070480"/>
              </a:xfrm>
              <a:custGeom>
                <a:avLst/>
                <a:gdLst>
                  <a:gd name="connsiteX0" fmla="*/ 1833936 w 1956081"/>
                  <a:gd name="connsiteY0" fmla="*/ 578731 h 2068613"/>
                  <a:gd name="connsiteX1" fmla="*/ 1501451 w 1956081"/>
                  <a:gd name="connsiteY1" fmla="*/ 335078 h 2068613"/>
                  <a:gd name="connsiteX2" fmla="*/ 1567410 w 1956081"/>
                  <a:gd name="connsiteY2" fmla="*/ 51744 h 2068613"/>
                  <a:gd name="connsiteX3" fmla="*/ 1956081 w 1956081"/>
                  <a:gd name="connsiteY3" fmla="*/ 0 h 2068613"/>
                  <a:gd name="connsiteX4" fmla="*/ 1835002 w 1956081"/>
                  <a:gd name="connsiteY4" fmla="*/ 553702 h 2068613"/>
                  <a:gd name="connsiteX5" fmla="*/ 1835061 w 1956081"/>
                  <a:gd name="connsiteY5" fmla="*/ 563811 h 2068613"/>
                  <a:gd name="connsiteX6" fmla="*/ 1833936 w 1956081"/>
                  <a:gd name="connsiteY6" fmla="*/ 578731 h 2068613"/>
                  <a:gd name="connsiteX7" fmla="*/ 1219635 w 1956081"/>
                  <a:gd name="connsiteY7" fmla="*/ 1848679 h 2068613"/>
                  <a:gd name="connsiteX8" fmla="*/ 773412 w 1956081"/>
                  <a:gd name="connsiteY8" fmla="*/ 2068613 h 2068613"/>
                  <a:gd name="connsiteX9" fmla="*/ 0 w 1956081"/>
                  <a:gd name="connsiteY9" fmla="*/ 1319651 h 2068613"/>
                  <a:gd name="connsiteX10" fmla="*/ 203565 w 1956081"/>
                  <a:gd name="connsiteY10" fmla="*/ 341303 h 2068613"/>
                  <a:gd name="connsiteX11" fmla="*/ 671613 w 1956081"/>
                  <a:gd name="connsiteY11" fmla="*/ 192521 h 2068613"/>
                  <a:gd name="connsiteX12" fmla="*/ 415638 w 1956081"/>
                  <a:gd name="connsiteY12" fmla="*/ 1189598 h 2068613"/>
                  <a:gd name="connsiteX0" fmla="*/ 1833936 w 2000455"/>
                  <a:gd name="connsiteY0" fmla="*/ 580598 h 2070480"/>
                  <a:gd name="connsiteX1" fmla="*/ 1501451 w 2000455"/>
                  <a:gd name="connsiteY1" fmla="*/ 336945 h 2070480"/>
                  <a:gd name="connsiteX2" fmla="*/ 1567410 w 2000455"/>
                  <a:gd name="connsiteY2" fmla="*/ 53611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01451 w 2000455"/>
                  <a:gd name="connsiteY1" fmla="*/ 336945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5061 w 2000455"/>
                  <a:gd name="connsiteY0" fmla="*/ 56567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219635 w 2000455"/>
                  <a:gd name="connsiteY6" fmla="*/ 1850546 h 2070480"/>
                  <a:gd name="connsiteX7" fmla="*/ 773412 w 2000455"/>
                  <a:gd name="connsiteY7" fmla="*/ 2070480 h 2070480"/>
                  <a:gd name="connsiteX8" fmla="*/ 0 w 2000455"/>
                  <a:gd name="connsiteY8" fmla="*/ 1321518 h 2070480"/>
                  <a:gd name="connsiteX9" fmla="*/ 203565 w 2000455"/>
                  <a:gd name="connsiteY9" fmla="*/ 343170 h 2070480"/>
                  <a:gd name="connsiteX10" fmla="*/ 671613 w 2000455"/>
                  <a:gd name="connsiteY10" fmla="*/ 194388 h 2070480"/>
                  <a:gd name="connsiteX11" fmla="*/ 415638 w 2000455"/>
                  <a:gd name="connsiteY11" fmla="*/ 1191465 h 2070480"/>
                  <a:gd name="connsiteX12" fmla="*/ 1219635 w 2000455"/>
                  <a:gd name="connsiteY12"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70510 w 2000455"/>
                  <a:gd name="connsiteY0" fmla="*/ 564585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70510 w 2000455"/>
                  <a:gd name="connsiteY4" fmla="*/ 564585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455" h="2070480">
                    <a:moveTo>
                      <a:pt x="1870510" y="564585"/>
                    </a:moveTo>
                    <a:cubicBezTo>
                      <a:pt x="1790555" y="515324"/>
                      <a:pt x="1612148" y="423063"/>
                      <a:pt x="1532725" y="369671"/>
                    </a:cubicBezTo>
                    <a:lnTo>
                      <a:pt x="1599076" y="51045"/>
                    </a:lnTo>
                    <a:lnTo>
                      <a:pt x="2000455" y="0"/>
                    </a:lnTo>
                    <a:cubicBezTo>
                      <a:pt x="1945101" y="194078"/>
                      <a:pt x="1926991" y="375049"/>
                      <a:pt x="1870510" y="564585"/>
                    </a:cubicBezTo>
                    <a:close/>
                    <a:moveTo>
                      <a:pt x="1219635" y="1850546"/>
                    </a:moveTo>
                    <a:lnTo>
                      <a:pt x="773412" y="2070480"/>
                    </a:lnTo>
                    <a:lnTo>
                      <a:pt x="0" y="1321518"/>
                    </a:lnTo>
                    <a:lnTo>
                      <a:pt x="203565" y="343170"/>
                    </a:lnTo>
                    <a:lnTo>
                      <a:pt x="671613" y="194388"/>
                    </a:lnTo>
                    <a:lnTo>
                      <a:pt x="415638" y="1191465"/>
                    </a:lnTo>
                    <a:lnTo>
                      <a:pt x="1219635" y="1850546"/>
                    </a:lnTo>
                    <a:close/>
                  </a:path>
                </a:pathLst>
              </a:custGeom>
              <a:solidFill>
                <a:srgbClr val="0C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CEE7C2E7-39E1-495F-977C-13F9D5747F50}"/>
                  </a:ext>
                  <a:ext uri="{C183D7F6-B498-43B3-948B-1728B52AA6E4}">
                    <adec:decorative xmlns:adec="http://schemas.microsoft.com/office/drawing/2017/decorative" val="1"/>
                  </a:ext>
                </a:extLst>
              </p:cNvPr>
              <p:cNvSpPr/>
              <p:nvPr/>
            </p:nvSpPr>
            <p:spPr>
              <a:xfrm rot="13567877">
                <a:off x="-2953579" y="715964"/>
                <a:ext cx="2271222" cy="4806267"/>
              </a:xfrm>
              <a:custGeom>
                <a:avLst/>
                <a:gdLst>
                  <a:gd name="connsiteX0" fmla="*/ 278826 w 2271222"/>
                  <a:gd name="connsiteY0" fmla="*/ 512460 h 4806267"/>
                  <a:gd name="connsiteX1" fmla="*/ 167174 w 2271222"/>
                  <a:gd name="connsiteY1" fmla="*/ 561312 h 4806267"/>
                  <a:gd name="connsiteX2" fmla="*/ 4827 w 2271222"/>
                  <a:gd name="connsiteY2" fmla="*/ 405253 h 4806267"/>
                  <a:gd name="connsiteX3" fmla="*/ 31 w 2271222"/>
                  <a:gd name="connsiteY3" fmla="*/ 162378 h 4806267"/>
                  <a:gd name="connsiteX4" fmla="*/ 156090 w 2271222"/>
                  <a:gd name="connsiteY4" fmla="*/ 31 h 4806267"/>
                  <a:gd name="connsiteX5" fmla="*/ 318437 w 2271222"/>
                  <a:gd name="connsiteY5" fmla="*/ 156091 h 4806267"/>
                  <a:gd name="connsiteX6" fmla="*/ 323233 w 2271222"/>
                  <a:gd name="connsiteY6" fmla="*/ 398965 h 4806267"/>
                  <a:gd name="connsiteX7" fmla="*/ 278826 w 2271222"/>
                  <a:gd name="connsiteY7" fmla="*/ 512460 h 4806267"/>
                  <a:gd name="connsiteX8" fmla="*/ 1585390 w 2271222"/>
                  <a:gd name="connsiteY8" fmla="*/ 1019824 h 4806267"/>
                  <a:gd name="connsiteX9" fmla="*/ 1360243 w 2271222"/>
                  <a:gd name="connsiteY9" fmla="*/ 1024270 h 4806267"/>
                  <a:gd name="connsiteX10" fmla="*/ 1355797 w 2271222"/>
                  <a:gd name="connsiteY10" fmla="*/ 799123 h 4806267"/>
                  <a:gd name="connsiteX11" fmla="*/ 1580944 w 2271222"/>
                  <a:gd name="connsiteY11" fmla="*/ 794677 h 4806267"/>
                  <a:gd name="connsiteX12" fmla="*/ 1585390 w 2271222"/>
                  <a:gd name="connsiteY12" fmla="*/ 1019824 h 4806267"/>
                  <a:gd name="connsiteX13" fmla="*/ 408997 w 2271222"/>
                  <a:gd name="connsiteY13" fmla="*/ 2971866 h 4806267"/>
                  <a:gd name="connsiteX14" fmla="*/ 27236 w 2271222"/>
                  <a:gd name="connsiteY14" fmla="*/ 3209028 h 4806267"/>
                  <a:gd name="connsiteX15" fmla="*/ 24062 w 2271222"/>
                  <a:gd name="connsiteY15" fmla="*/ 858572 h 4806267"/>
                  <a:gd name="connsiteX16" fmla="*/ 216530 w 2271222"/>
                  <a:gd name="connsiteY16" fmla="*/ 666105 h 4806267"/>
                  <a:gd name="connsiteX17" fmla="*/ 408997 w 2271222"/>
                  <a:gd name="connsiteY17" fmla="*/ 858572 h 4806267"/>
                  <a:gd name="connsiteX18" fmla="*/ 993243 w 2271222"/>
                  <a:gd name="connsiteY18" fmla="*/ 2946094 h 4806267"/>
                  <a:gd name="connsiteX19" fmla="*/ 672255 w 2271222"/>
                  <a:gd name="connsiteY19" fmla="*/ 3013267 h 4806267"/>
                  <a:gd name="connsiteX20" fmla="*/ 635774 w 2271222"/>
                  <a:gd name="connsiteY20" fmla="*/ 1784447 h 4806267"/>
                  <a:gd name="connsiteX21" fmla="*/ 823877 w 2271222"/>
                  <a:gd name="connsiteY21" fmla="*/ 1596344 h 4806267"/>
                  <a:gd name="connsiteX22" fmla="*/ 1011980 w 2271222"/>
                  <a:gd name="connsiteY22" fmla="*/ 1784447 h 4806267"/>
                  <a:gd name="connsiteX23" fmla="*/ 1646258 w 2271222"/>
                  <a:gd name="connsiteY23" fmla="*/ 2561257 h 4806267"/>
                  <a:gd name="connsiteX24" fmla="*/ 1272436 w 2271222"/>
                  <a:gd name="connsiteY24" fmla="*/ 2817906 h 4806267"/>
                  <a:gd name="connsiteX25" fmla="*/ 1261324 w 2271222"/>
                  <a:gd name="connsiteY25" fmla="*/ 1368813 h 4806267"/>
                  <a:gd name="connsiteX26" fmla="*/ 1453791 w 2271222"/>
                  <a:gd name="connsiteY26" fmla="*/ 1176347 h 4806267"/>
                  <a:gd name="connsiteX27" fmla="*/ 1646258 w 2271222"/>
                  <a:gd name="connsiteY27" fmla="*/ 1368813 h 4806267"/>
                  <a:gd name="connsiteX28" fmla="*/ 2271222 w 2271222"/>
                  <a:gd name="connsiteY28" fmla="*/ 4183534 h 4806267"/>
                  <a:gd name="connsiteX29" fmla="*/ 1189558 w 2271222"/>
                  <a:gd name="connsiteY29" fmla="*/ 4806267 h 4806267"/>
                  <a:gd name="connsiteX30" fmla="*/ 791994 w 2271222"/>
                  <a:gd name="connsiteY30" fmla="*/ 4564289 h 4806267"/>
                  <a:gd name="connsiteX31" fmla="*/ 1841910 w 2271222"/>
                  <a:gd name="connsiteY31" fmla="*/ 3940669 h 4806267"/>
                  <a:gd name="connsiteX32" fmla="*/ 1839904 w 2271222"/>
                  <a:gd name="connsiteY32" fmla="*/ 1783647 h 4806267"/>
                  <a:gd name="connsiteX33" fmla="*/ 2032371 w 2271222"/>
                  <a:gd name="connsiteY33" fmla="*/ 1591180 h 4806267"/>
                  <a:gd name="connsiteX34" fmla="*/ 2224838 w 2271222"/>
                  <a:gd name="connsiteY34" fmla="*/ 1783647 h 480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71222" h="4806267">
                    <a:moveTo>
                      <a:pt x="278826" y="512460"/>
                    </a:moveTo>
                    <a:cubicBezTo>
                      <a:pt x="250586" y="541839"/>
                      <a:pt x="211137" y="560444"/>
                      <a:pt x="167174" y="561312"/>
                    </a:cubicBezTo>
                    <a:cubicBezTo>
                      <a:pt x="79248" y="563048"/>
                      <a:pt x="6563" y="493179"/>
                      <a:pt x="4827" y="405253"/>
                    </a:cubicBezTo>
                    <a:lnTo>
                      <a:pt x="31" y="162378"/>
                    </a:lnTo>
                    <a:cubicBezTo>
                      <a:pt x="-1706" y="74452"/>
                      <a:pt x="68164" y="1768"/>
                      <a:pt x="156090" y="31"/>
                    </a:cubicBezTo>
                    <a:cubicBezTo>
                      <a:pt x="244016" y="-1705"/>
                      <a:pt x="316701" y="68165"/>
                      <a:pt x="318437" y="156091"/>
                    </a:cubicBezTo>
                    <a:lnTo>
                      <a:pt x="323233" y="398965"/>
                    </a:lnTo>
                    <a:cubicBezTo>
                      <a:pt x="324101" y="442928"/>
                      <a:pt x="307068" y="483081"/>
                      <a:pt x="278826" y="512460"/>
                    </a:cubicBezTo>
                    <a:close/>
                    <a:moveTo>
                      <a:pt x="1585390" y="1019824"/>
                    </a:moveTo>
                    <a:cubicBezTo>
                      <a:pt x="1524445" y="1083224"/>
                      <a:pt x="1423644" y="1085215"/>
                      <a:pt x="1360243" y="1024270"/>
                    </a:cubicBezTo>
                    <a:cubicBezTo>
                      <a:pt x="1296843" y="963324"/>
                      <a:pt x="1294852" y="862523"/>
                      <a:pt x="1355797" y="799123"/>
                    </a:cubicBezTo>
                    <a:cubicBezTo>
                      <a:pt x="1416742" y="735722"/>
                      <a:pt x="1517544" y="733731"/>
                      <a:pt x="1580944" y="794677"/>
                    </a:cubicBezTo>
                    <a:cubicBezTo>
                      <a:pt x="1644345" y="855622"/>
                      <a:pt x="1646336" y="956423"/>
                      <a:pt x="1585390" y="1019824"/>
                    </a:cubicBezTo>
                    <a:close/>
                    <a:moveTo>
                      <a:pt x="408997" y="2971866"/>
                    </a:moveTo>
                    <a:lnTo>
                      <a:pt x="27236" y="3209028"/>
                    </a:lnTo>
                    <a:cubicBezTo>
                      <a:pt x="26178" y="2425543"/>
                      <a:pt x="25121" y="1642057"/>
                      <a:pt x="24062" y="858572"/>
                    </a:cubicBezTo>
                    <a:cubicBezTo>
                      <a:pt x="24063" y="752275"/>
                      <a:pt x="110233" y="666105"/>
                      <a:pt x="216530" y="666105"/>
                    </a:cubicBezTo>
                    <a:cubicBezTo>
                      <a:pt x="322827" y="666105"/>
                      <a:pt x="408997" y="752275"/>
                      <a:pt x="408997" y="858572"/>
                    </a:cubicBezTo>
                    <a:close/>
                    <a:moveTo>
                      <a:pt x="993243" y="2946094"/>
                    </a:moveTo>
                    <a:cubicBezTo>
                      <a:pt x="817656" y="2951875"/>
                      <a:pt x="779251" y="2990875"/>
                      <a:pt x="672255" y="3013267"/>
                    </a:cubicBezTo>
                    <a:lnTo>
                      <a:pt x="635774" y="1784447"/>
                    </a:lnTo>
                    <a:cubicBezTo>
                      <a:pt x="635774" y="1680560"/>
                      <a:pt x="719991" y="1596343"/>
                      <a:pt x="823877" y="1596344"/>
                    </a:cubicBezTo>
                    <a:cubicBezTo>
                      <a:pt x="927763" y="1596343"/>
                      <a:pt x="1011980" y="1680561"/>
                      <a:pt x="1011980" y="1784447"/>
                    </a:cubicBezTo>
                    <a:close/>
                    <a:moveTo>
                      <a:pt x="1646258" y="2561257"/>
                    </a:moveTo>
                    <a:lnTo>
                      <a:pt x="1272436" y="2817906"/>
                    </a:lnTo>
                    <a:lnTo>
                      <a:pt x="1261324" y="1368813"/>
                    </a:lnTo>
                    <a:cubicBezTo>
                      <a:pt x="1261324" y="1262516"/>
                      <a:pt x="1347494" y="1176346"/>
                      <a:pt x="1453791" y="1176347"/>
                    </a:cubicBezTo>
                    <a:cubicBezTo>
                      <a:pt x="1560088" y="1176346"/>
                      <a:pt x="1646258" y="1262516"/>
                      <a:pt x="1646258" y="1368813"/>
                    </a:cubicBezTo>
                    <a:close/>
                    <a:moveTo>
                      <a:pt x="2271222" y="4183534"/>
                    </a:moveTo>
                    <a:lnTo>
                      <a:pt x="1189558" y="4806267"/>
                    </a:lnTo>
                    <a:lnTo>
                      <a:pt x="791994" y="4564289"/>
                    </a:lnTo>
                    <a:lnTo>
                      <a:pt x="1841910" y="3940669"/>
                    </a:lnTo>
                    <a:cubicBezTo>
                      <a:pt x="1859864" y="3410566"/>
                      <a:pt x="1826917" y="2308834"/>
                      <a:pt x="1839904" y="1783647"/>
                    </a:cubicBezTo>
                    <a:cubicBezTo>
                      <a:pt x="1839904" y="1677350"/>
                      <a:pt x="1926074" y="1591180"/>
                      <a:pt x="2032371" y="1591180"/>
                    </a:cubicBezTo>
                    <a:cubicBezTo>
                      <a:pt x="2138668" y="1591180"/>
                      <a:pt x="2224838" y="1677350"/>
                      <a:pt x="2224838" y="1783647"/>
                    </a:cubicBezTo>
                    <a:close/>
                  </a:path>
                </a:pathLst>
              </a:custGeom>
              <a:solidFill>
                <a:srgbClr val="1493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99" name="Freeform: Shape 598">
              <a:extLst>
                <a:ext uri="{FF2B5EF4-FFF2-40B4-BE49-F238E27FC236}">
                  <a16:creationId xmlns:a16="http://schemas.microsoft.com/office/drawing/2014/main" id="{B6177B56-71A3-49AA-AB50-0CB23AA9FE0B}"/>
                </a:ext>
                <a:ext uri="{C183D7F6-B498-43B3-948B-1728B52AA6E4}">
                  <adec:decorative xmlns:adec="http://schemas.microsoft.com/office/drawing/2017/decorative" val="1"/>
                </a:ext>
              </a:extLst>
            </p:cNvPr>
            <p:cNvSpPr/>
            <p:nvPr/>
          </p:nvSpPr>
          <p:spPr>
            <a:xfrm rot="4549911">
              <a:off x="-1609683" y="1611274"/>
              <a:ext cx="2537084" cy="1954121"/>
            </a:xfrm>
            <a:custGeom>
              <a:avLst/>
              <a:gdLst>
                <a:gd name="connsiteX0" fmla="*/ 0 w 3557973"/>
                <a:gd name="connsiteY0" fmla="*/ 1547088 h 1970346"/>
                <a:gd name="connsiteX1" fmla="*/ 863987 w 3557973"/>
                <a:gd name="connsiteY1" fmla="*/ 0 h 1970346"/>
                <a:gd name="connsiteX2" fmla="*/ 2630049 w 3557973"/>
                <a:gd name="connsiteY2" fmla="*/ 0 h 1970346"/>
                <a:gd name="connsiteX3" fmla="*/ 3557973 w 3557973"/>
                <a:gd name="connsiteY3" fmla="*/ 1534273 h 1970346"/>
                <a:gd name="connsiteX4" fmla="*/ 3298571 w 3557973"/>
                <a:gd name="connsiteY4" fmla="*/ 1970346 h 1970346"/>
                <a:gd name="connsiteX5" fmla="*/ 2418104 w 3557973"/>
                <a:gd name="connsiteY5" fmla="*/ 529533 h 1970346"/>
                <a:gd name="connsiteX6" fmla="*/ 928098 w 3557973"/>
                <a:gd name="connsiteY6" fmla="*/ 482068 h 1970346"/>
                <a:gd name="connsiteX7" fmla="*/ 253089 w 3557973"/>
                <a:gd name="connsiteY7" fmla="*/ 1969421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253089 w 3612173"/>
                <a:gd name="connsiteY7" fmla="*/ 1969421 h 1970346"/>
                <a:gd name="connsiteX8" fmla="*/ 0 w 3612173"/>
                <a:gd name="connsiteY8" fmla="*/ 1547088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0 w 3612173"/>
                <a:gd name="connsiteY7" fmla="*/ 1547088 h 1970346"/>
                <a:gd name="connsiteX0" fmla="*/ 64111 w 2748186"/>
                <a:gd name="connsiteY0" fmla="*/ 482068 h 1970346"/>
                <a:gd name="connsiteX1" fmla="*/ 0 w 2748186"/>
                <a:gd name="connsiteY1" fmla="*/ 0 h 1970346"/>
                <a:gd name="connsiteX2" fmla="*/ 1766062 w 2748186"/>
                <a:gd name="connsiteY2" fmla="*/ 0 h 1970346"/>
                <a:gd name="connsiteX3" fmla="*/ 2748186 w 2748186"/>
                <a:gd name="connsiteY3" fmla="*/ 1515056 h 1970346"/>
                <a:gd name="connsiteX4" fmla="*/ 2434584 w 2748186"/>
                <a:gd name="connsiteY4" fmla="*/ 1970346 h 1970346"/>
                <a:gd name="connsiteX5" fmla="*/ 1554117 w 2748186"/>
                <a:gd name="connsiteY5" fmla="*/ 529533 h 1970346"/>
                <a:gd name="connsiteX6" fmla="*/ 64111 w 2748186"/>
                <a:gd name="connsiteY6" fmla="*/ 482068 h 1970346"/>
                <a:gd name="connsiteX0" fmla="*/ 0 w 2684075"/>
                <a:gd name="connsiteY0" fmla="*/ 496276 h 1984554"/>
                <a:gd name="connsiteX1" fmla="*/ 332428 w 2684075"/>
                <a:gd name="connsiteY1" fmla="*/ 0 h 1984554"/>
                <a:gd name="connsiteX2" fmla="*/ 1701951 w 2684075"/>
                <a:gd name="connsiteY2" fmla="*/ 14208 h 1984554"/>
                <a:gd name="connsiteX3" fmla="*/ 2684075 w 2684075"/>
                <a:gd name="connsiteY3" fmla="*/ 1529264 h 1984554"/>
                <a:gd name="connsiteX4" fmla="*/ 2370473 w 2684075"/>
                <a:gd name="connsiteY4" fmla="*/ 1984554 h 1984554"/>
                <a:gd name="connsiteX5" fmla="*/ 1490006 w 2684075"/>
                <a:gd name="connsiteY5" fmla="*/ 543741 h 1984554"/>
                <a:gd name="connsiteX6" fmla="*/ 0 w 2684075"/>
                <a:gd name="connsiteY6" fmla="*/ 496276 h 1984554"/>
                <a:gd name="connsiteX0" fmla="*/ 0 w 2684075"/>
                <a:gd name="connsiteY0" fmla="*/ 496276 h 1991852"/>
                <a:gd name="connsiteX1" fmla="*/ 332428 w 2684075"/>
                <a:gd name="connsiteY1" fmla="*/ 0 h 1991852"/>
                <a:gd name="connsiteX2" fmla="*/ 1701951 w 2684075"/>
                <a:gd name="connsiteY2" fmla="*/ 14208 h 1991852"/>
                <a:gd name="connsiteX3" fmla="*/ 2684075 w 2684075"/>
                <a:gd name="connsiteY3" fmla="*/ 1529264 h 1991852"/>
                <a:gd name="connsiteX4" fmla="*/ 2355287 w 2684075"/>
                <a:gd name="connsiteY4" fmla="*/ 1991852 h 1991852"/>
                <a:gd name="connsiteX5" fmla="*/ 1490006 w 2684075"/>
                <a:gd name="connsiteY5" fmla="*/ 543741 h 1991852"/>
                <a:gd name="connsiteX6" fmla="*/ 0 w 2684075"/>
                <a:gd name="connsiteY6" fmla="*/ 496276 h 1991852"/>
                <a:gd name="connsiteX0" fmla="*/ 0 w 2599377"/>
                <a:gd name="connsiteY0" fmla="*/ 513233 h 1991852"/>
                <a:gd name="connsiteX1" fmla="*/ 247730 w 2599377"/>
                <a:gd name="connsiteY1" fmla="*/ 0 h 1991852"/>
                <a:gd name="connsiteX2" fmla="*/ 1617253 w 2599377"/>
                <a:gd name="connsiteY2" fmla="*/ 14208 h 1991852"/>
                <a:gd name="connsiteX3" fmla="*/ 2599377 w 2599377"/>
                <a:gd name="connsiteY3" fmla="*/ 1529264 h 1991852"/>
                <a:gd name="connsiteX4" fmla="*/ 2270589 w 2599377"/>
                <a:gd name="connsiteY4" fmla="*/ 1991852 h 1991852"/>
                <a:gd name="connsiteX5" fmla="*/ 1405308 w 2599377"/>
                <a:gd name="connsiteY5" fmla="*/ 543741 h 1991852"/>
                <a:gd name="connsiteX6" fmla="*/ 0 w 2599377"/>
                <a:gd name="connsiteY6" fmla="*/ 513233 h 1991852"/>
                <a:gd name="connsiteX0" fmla="*/ 0 w 2599377"/>
                <a:gd name="connsiteY0" fmla="*/ 519879 h 1998498"/>
                <a:gd name="connsiteX1" fmla="*/ 318362 w 2599377"/>
                <a:gd name="connsiteY1" fmla="*/ 0 h 1998498"/>
                <a:gd name="connsiteX2" fmla="*/ 1617253 w 2599377"/>
                <a:gd name="connsiteY2" fmla="*/ 20854 h 1998498"/>
                <a:gd name="connsiteX3" fmla="*/ 2599377 w 2599377"/>
                <a:gd name="connsiteY3" fmla="*/ 1535910 h 1998498"/>
                <a:gd name="connsiteX4" fmla="*/ 2270589 w 2599377"/>
                <a:gd name="connsiteY4" fmla="*/ 1998498 h 1998498"/>
                <a:gd name="connsiteX5" fmla="*/ 1405308 w 2599377"/>
                <a:gd name="connsiteY5" fmla="*/ 550387 h 1998498"/>
                <a:gd name="connsiteX6" fmla="*/ 0 w 2599377"/>
                <a:gd name="connsiteY6" fmla="*/ 519879 h 1998498"/>
                <a:gd name="connsiteX0" fmla="*/ 0 w 2591013"/>
                <a:gd name="connsiteY0" fmla="*/ 521994 h 1998498"/>
                <a:gd name="connsiteX1" fmla="*/ 309998 w 2591013"/>
                <a:gd name="connsiteY1" fmla="*/ 0 h 1998498"/>
                <a:gd name="connsiteX2" fmla="*/ 1608889 w 2591013"/>
                <a:gd name="connsiteY2" fmla="*/ 20854 h 1998498"/>
                <a:gd name="connsiteX3" fmla="*/ 2591013 w 2591013"/>
                <a:gd name="connsiteY3" fmla="*/ 1535910 h 1998498"/>
                <a:gd name="connsiteX4" fmla="*/ 2262225 w 2591013"/>
                <a:gd name="connsiteY4" fmla="*/ 1998498 h 1998498"/>
                <a:gd name="connsiteX5" fmla="*/ 1396944 w 2591013"/>
                <a:gd name="connsiteY5" fmla="*/ 550387 h 1998498"/>
                <a:gd name="connsiteX6" fmla="*/ 0 w 2591013"/>
                <a:gd name="connsiteY6" fmla="*/ 521994 h 19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013" h="1998498">
                  <a:moveTo>
                    <a:pt x="0" y="521994"/>
                  </a:moveTo>
                  <a:lnTo>
                    <a:pt x="309998" y="0"/>
                  </a:lnTo>
                  <a:lnTo>
                    <a:pt x="1608889" y="20854"/>
                  </a:lnTo>
                  <a:lnTo>
                    <a:pt x="2591013" y="1535910"/>
                  </a:lnTo>
                  <a:lnTo>
                    <a:pt x="2262225" y="1998498"/>
                  </a:lnTo>
                  <a:lnTo>
                    <a:pt x="1396944" y="550387"/>
                  </a:lnTo>
                  <a:lnTo>
                    <a:pt x="0" y="521994"/>
                  </a:lnTo>
                  <a:close/>
                </a:path>
              </a:pathLst>
            </a:custGeom>
            <a:solidFill>
              <a:srgbClr val="0D7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03" name="Text Placeholder 11">
            <a:extLst>
              <a:ext uri="{FF2B5EF4-FFF2-40B4-BE49-F238E27FC236}">
                <a16:creationId xmlns:a16="http://schemas.microsoft.com/office/drawing/2014/main" id="{082E681A-BDBE-4653-9AB0-B23AAEB5486D}"/>
              </a:ext>
              <a:ext uri="{C183D7F6-B498-43B3-948B-1728B52AA6E4}">
                <adec:decorative xmlns:adec="http://schemas.microsoft.com/office/drawing/2017/decorative" val="1"/>
              </a:ext>
            </a:extLst>
          </p:cNvPr>
          <p:cNvSpPr txBox="1">
            <a:spLocks/>
          </p:cNvSpPr>
          <p:nvPr/>
        </p:nvSpPr>
        <p:spPr>
          <a:xfrm>
            <a:off x="7790763" y="3027059"/>
            <a:ext cx="1514432" cy="5253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Deployment</a:t>
            </a:r>
          </a:p>
        </p:txBody>
      </p:sp>
      <p:cxnSp>
        <p:nvCxnSpPr>
          <p:cNvPr id="236" name="Straight Arrow Connector 235">
            <a:extLst>
              <a:ext uri="{FF2B5EF4-FFF2-40B4-BE49-F238E27FC236}">
                <a16:creationId xmlns:a16="http://schemas.microsoft.com/office/drawing/2014/main" id="{22A3710E-1831-421B-95CE-4A0CB53B5024}"/>
              </a:ext>
              <a:ext uri="{C183D7F6-B498-43B3-948B-1728B52AA6E4}">
                <adec:decorative xmlns:adec="http://schemas.microsoft.com/office/drawing/2017/decorative" val="1"/>
              </a:ext>
            </a:extLst>
          </p:cNvPr>
          <p:cNvCxnSpPr>
            <a:cxnSpLocks/>
          </p:cNvCxnSpPr>
          <p:nvPr/>
        </p:nvCxnSpPr>
        <p:spPr>
          <a:xfrm>
            <a:off x="823485" y="4488011"/>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4" name="TextBox 603">
            <a:extLst>
              <a:ext uri="{FF2B5EF4-FFF2-40B4-BE49-F238E27FC236}">
                <a16:creationId xmlns:a16="http://schemas.microsoft.com/office/drawing/2014/main" id="{DB18EEF7-3237-4F13-A327-D3280B74D14F}"/>
              </a:ext>
              <a:ext uri="{C183D7F6-B498-43B3-948B-1728B52AA6E4}">
                <adec:decorative xmlns:adec="http://schemas.microsoft.com/office/drawing/2017/decorative" val="1"/>
              </a:ext>
            </a:extLst>
          </p:cNvPr>
          <p:cNvSpPr txBox="1"/>
          <p:nvPr/>
        </p:nvSpPr>
        <p:spPr>
          <a:xfrm>
            <a:off x="4779465" y="43341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Responsible AI</a:t>
            </a:r>
          </a:p>
        </p:txBody>
      </p:sp>
      <p:cxnSp>
        <p:nvCxnSpPr>
          <p:cNvPr id="605" name="Straight Arrow Connector 604">
            <a:extLst>
              <a:ext uri="{FF2B5EF4-FFF2-40B4-BE49-F238E27FC236}">
                <a16:creationId xmlns:a16="http://schemas.microsoft.com/office/drawing/2014/main" id="{0F3F1AF5-4172-454A-AF0F-C84B42A058CF}"/>
              </a:ext>
              <a:ext uri="{C183D7F6-B498-43B3-948B-1728B52AA6E4}">
                <adec:decorative xmlns:adec="http://schemas.microsoft.com/office/drawing/2017/decorative" val="1"/>
              </a:ext>
            </a:extLst>
          </p:cNvPr>
          <p:cNvCxnSpPr>
            <a:cxnSpLocks/>
          </p:cNvCxnSpPr>
          <p:nvPr/>
        </p:nvCxnSpPr>
        <p:spPr>
          <a:xfrm>
            <a:off x="823485" y="4924029"/>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6" name="TextBox 605">
            <a:extLst>
              <a:ext uri="{FF2B5EF4-FFF2-40B4-BE49-F238E27FC236}">
                <a16:creationId xmlns:a16="http://schemas.microsoft.com/office/drawing/2014/main" id="{37FE27DF-5359-4660-9AAA-8DE6C927B381}"/>
              </a:ext>
              <a:ext uri="{C183D7F6-B498-43B3-948B-1728B52AA6E4}">
                <adec:decorative xmlns:adec="http://schemas.microsoft.com/office/drawing/2017/decorative" val="1"/>
              </a:ext>
            </a:extLst>
          </p:cNvPr>
          <p:cNvSpPr txBox="1"/>
          <p:nvPr/>
        </p:nvSpPr>
        <p:spPr>
          <a:xfrm>
            <a:off x="4779465" y="47778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MLOps</a:t>
            </a:r>
          </a:p>
        </p:txBody>
      </p:sp>
      <p:sp>
        <p:nvSpPr>
          <p:cNvPr id="26" name="Rectangle 25">
            <a:extLst>
              <a:ext uri="{FF2B5EF4-FFF2-40B4-BE49-F238E27FC236}">
                <a16:creationId xmlns:a16="http://schemas.microsoft.com/office/drawing/2014/main" id="{B8B37FCF-08E9-44FA-B4E4-110491B317CF}"/>
              </a:ext>
              <a:ext uri="{C183D7F6-B498-43B3-948B-1728B52AA6E4}">
                <adec:decorative xmlns:adec="http://schemas.microsoft.com/office/drawing/2017/decorative" val="1"/>
              </a:ext>
            </a:extLst>
          </p:cNvPr>
          <p:cNvSpPr/>
          <p:nvPr/>
        </p:nvSpPr>
        <p:spPr bwMode="auto">
          <a:xfrm>
            <a:off x="588263"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8" name="Rectangle 607">
            <a:extLst>
              <a:ext uri="{FF2B5EF4-FFF2-40B4-BE49-F238E27FC236}">
                <a16:creationId xmlns:a16="http://schemas.microsoft.com/office/drawing/2014/main" id="{9FD85828-EDA4-49F5-AE28-30390925115A}"/>
              </a:ext>
              <a:ext uri="{C183D7F6-B498-43B3-948B-1728B52AA6E4}">
                <adec:decorative xmlns:adec="http://schemas.microsoft.com/office/drawing/2017/decorative" val="1"/>
              </a:ext>
            </a:extLst>
          </p:cNvPr>
          <p:cNvSpPr/>
          <p:nvPr/>
        </p:nvSpPr>
        <p:spPr bwMode="auto">
          <a:xfrm>
            <a:off x="5348874"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9" name="Rectangle 608">
            <a:extLst>
              <a:ext uri="{FF2B5EF4-FFF2-40B4-BE49-F238E27FC236}">
                <a16:creationId xmlns:a16="http://schemas.microsoft.com/office/drawing/2014/main" id="{38B697C9-26B4-4263-93CB-63422A834B77}"/>
              </a:ext>
              <a:ext uri="{C183D7F6-B498-43B3-948B-1728B52AA6E4}">
                <adec:decorative xmlns:adec="http://schemas.microsoft.com/office/drawing/2017/decorative" val="1"/>
              </a:ext>
            </a:extLst>
          </p:cNvPr>
          <p:cNvSpPr/>
          <p:nvPr/>
        </p:nvSpPr>
        <p:spPr bwMode="auto">
          <a:xfrm>
            <a:off x="7702070"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0" name="Rectangle 609">
            <a:extLst>
              <a:ext uri="{FF2B5EF4-FFF2-40B4-BE49-F238E27FC236}">
                <a16:creationId xmlns:a16="http://schemas.microsoft.com/office/drawing/2014/main" id="{1549638C-C52D-4074-9FC3-913CD50862E1}"/>
              </a:ext>
              <a:ext uri="{C183D7F6-B498-43B3-948B-1728B52AA6E4}">
                <adec:decorative xmlns:adec="http://schemas.microsoft.com/office/drawing/2017/decorative" val="1"/>
              </a:ext>
            </a:extLst>
          </p:cNvPr>
          <p:cNvSpPr/>
          <p:nvPr/>
        </p:nvSpPr>
        <p:spPr bwMode="auto">
          <a:xfrm>
            <a:off x="9775003" y="1714500"/>
            <a:ext cx="1718616" cy="231464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1" name="Rectangle 610">
            <a:extLst>
              <a:ext uri="{FF2B5EF4-FFF2-40B4-BE49-F238E27FC236}">
                <a16:creationId xmlns:a16="http://schemas.microsoft.com/office/drawing/2014/main" id="{AEF1AD35-EEE3-4C75-90A5-DD75CBCAD4D5}"/>
              </a:ext>
              <a:ext uri="{C183D7F6-B498-43B3-948B-1728B52AA6E4}">
                <adec:decorative xmlns:adec="http://schemas.microsoft.com/office/drawing/2017/decorative" val="1"/>
              </a:ext>
            </a:extLst>
          </p:cNvPr>
          <p:cNvSpPr/>
          <p:nvPr/>
        </p:nvSpPr>
        <p:spPr bwMode="auto">
          <a:xfrm>
            <a:off x="651606" y="4089832"/>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7F9771B7-2B91-4F0B-986F-4692A76C98B3}"/>
              </a:ext>
              <a:ext uri="{C183D7F6-B498-43B3-948B-1728B52AA6E4}">
                <adec:decorative xmlns:adec="http://schemas.microsoft.com/office/drawing/2017/decorative" val="1"/>
              </a:ext>
            </a:extLst>
          </p:cNvPr>
          <p:cNvSpPr/>
          <p:nvPr/>
        </p:nvSpPr>
        <p:spPr bwMode="auto">
          <a:xfrm>
            <a:off x="651606" y="4714998"/>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6" name="Text Placeholder 1">
            <a:extLst>
              <a:ext uri="{FF2B5EF4-FFF2-40B4-BE49-F238E27FC236}">
                <a16:creationId xmlns:a16="http://schemas.microsoft.com/office/drawing/2014/main" id="{87948085-F658-47A5-BA00-29E763DB2CAA}"/>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01.03.03</a:t>
            </a:r>
          </a:p>
        </p:txBody>
      </p:sp>
    </p:spTree>
    <p:extLst>
      <p:ext uri="{BB962C8B-B14F-4D97-AF65-F5344CB8AC3E}">
        <p14:creationId xmlns:p14="http://schemas.microsoft.com/office/powerpoint/2010/main" val="11178552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BF8E-AB94-479E-96F2-5C911517DE9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defTabSz="914367">
              <a:spcBef>
                <a:spcPts val="1200"/>
              </a:spcBef>
              <a:defRPr/>
            </a:pPr>
            <a:r>
              <a:rPr lang="en-US" b="1">
                <a:ln>
                  <a:noFill/>
                </a:ln>
                <a:gradFill>
                  <a:gsLst>
                    <a:gs pos="0">
                      <a:srgbClr val="50E6FF"/>
                    </a:gs>
                    <a:gs pos="100000">
                      <a:srgbClr val="8661C5"/>
                    </a:gs>
                  </a:gsLst>
                  <a:lin ang="2700000" scaled="1"/>
                </a:gradFill>
                <a:latin typeface="Segoe UI Semibold"/>
                <a:cs typeface="+mn-cs"/>
              </a:rPr>
              <a:t>Machine Learning end-to-end lifecycle</a:t>
            </a:r>
          </a:p>
        </p:txBody>
      </p:sp>
      <p:grpSp>
        <p:nvGrpSpPr>
          <p:cNvPr id="237" name="Graphic 201">
            <a:extLst>
              <a:ext uri="{FF2B5EF4-FFF2-40B4-BE49-F238E27FC236}">
                <a16:creationId xmlns:a16="http://schemas.microsoft.com/office/drawing/2014/main" id="{0EAF01E2-CE3B-496F-B45D-7F3D9A1415D8}"/>
              </a:ext>
              <a:ext uri="{C183D7F6-B498-43B3-948B-1728B52AA6E4}">
                <adec:decorative xmlns:adec="http://schemas.microsoft.com/office/drawing/2017/decorative" val="1"/>
              </a:ext>
            </a:extLst>
          </p:cNvPr>
          <p:cNvGrpSpPr/>
          <p:nvPr/>
        </p:nvGrpSpPr>
        <p:grpSpPr>
          <a:xfrm>
            <a:off x="1102547" y="2039954"/>
            <a:ext cx="668168" cy="774016"/>
            <a:chOff x="3648613" y="2249626"/>
            <a:chExt cx="562659" cy="651793"/>
          </a:xfrm>
        </p:grpSpPr>
        <p:sp>
          <p:nvSpPr>
            <p:cNvPr id="238" name="Freeform: Shape 237">
              <a:extLst>
                <a:ext uri="{FF2B5EF4-FFF2-40B4-BE49-F238E27FC236}">
                  <a16:creationId xmlns:a16="http://schemas.microsoft.com/office/drawing/2014/main" id="{B3F526BA-CEA9-4F7F-AB66-284976F98999}"/>
                </a:ext>
                <a:ext uri="{C183D7F6-B498-43B3-948B-1728B52AA6E4}">
                  <adec:decorative xmlns:adec="http://schemas.microsoft.com/office/drawing/2017/decorative" val="1"/>
                </a:ext>
              </a:extLst>
            </p:cNvPr>
            <p:cNvSpPr/>
            <p:nvPr/>
          </p:nvSpPr>
          <p:spPr>
            <a:xfrm>
              <a:off x="3925868" y="2472074"/>
              <a:ext cx="178448" cy="334905"/>
            </a:xfrm>
            <a:custGeom>
              <a:avLst/>
              <a:gdLst>
                <a:gd name="connsiteX0" fmla="*/ 654 w 178448"/>
                <a:gd name="connsiteY0" fmla="*/ 103592 h 334905"/>
                <a:gd name="connsiteX1" fmla="*/ 178448 w 178448"/>
                <a:gd name="connsiteY1" fmla="*/ 0 h 334905"/>
                <a:gd name="connsiteX2" fmla="*/ 177794 w 178448"/>
                <a:gd name="connsiteY2" fmla="*/ 231313 h 334905"/>
                <a:gd name="connsiteX3" fmla="*/ 0 w 178448"/>
                <a:gd name="connsiteY3" fmla="*/ 334906 h 334905"/>
                <a:gd name="connsiteX4" fmla="*/ 654 w 178448"/>
                <a:gd name="connsiteY4" fmla="*/ 103592 h 33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8" h="334905">
                  <a:moveTo>
                    <a:pt x="654" y="103592"/>
                  </a:moveTo>
                  <a:lnTo>
                    <a:pt x="178448" y="0"/>
                  </a:lnTo>
                  <a:lnTo>
                    <a:pt x="177794" y="231313"/>
                  </a:lnTo>
                  <a:lnTo>
                    <a:pt x="0" y="334906"/>
                  </a:lnTo>
                  <a:lnTo>
                    <a:pt x="654" y="103592"/>
                  </a:lnTo>
                  <a:close/>
                </a:path>
              </a:pathLst>
            </a:custGeom>
            <a:solidFill>
              <a:srgbClr val="2E76BC"/>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B538114-29A8-40C3-862E-5D79FBD1796B}"/>
                </a:ext>
                <a:ext uri="{C183D7F6-B498-43B3-948B-1728B52AA6E4}">
                  <adec:decorative xmlns:adec="http://schemas.microsoft.com/office/drawing/2017/decorative" val="1"/>
                </a:ext>
              </a:extLst>
            </p:cNvPr>
            <p:cNvSpPr/>
            <p:nvPr/>
          </p:nvSpPr>
          <p:spPr>
            <a:xfrm>
              <a:off x="3725233" y="2459464"/>
              <a:ext cx="201280" cy="347515"/>
            </a:xfrm>
            <a:custGeom>
              <a:avLst/>
              <a:gdLst>
                <a:gd name="connsiteX0" fmla="*/ 201281 w 201280"/>
                <a:gd name="connsiteY0" fmla="*/ 116203 h 347515"/>
                <a:gd name="connsiteX1" fmla="*/ 200638 w 201280"/>
                <a:gd name="connsiteY1" fmla="*/ 347516 h 347515"/>
                <a:gd name="connsiteX2" fmla="*/ 0 w 201280"/>
                <a:gd name="connsiteY2" fmla="*/ 231313 h 347515"/>
                <a:gd name="connsiteX3" fmla="*/ 654 w 201280"/>
                <a:gd name="connsiteY3" fmla="*/ 0 h 347515"/>
                <a:gd name="connsiteX4" fmla="*/ 201281 w 201280"/>
                <a:gd name="connsiteY4" fmla="*/ 116203 h 3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0" h="347515">
                  <a:moveTo>
                    <a:pt x="201281" y="116203"/>
                  </a:moveTo>
                  <a:lnTo>
                    <a:pt x="200638" y="347516"/>
                  </a:lnTo>
                  <a:lnTo>
                    <a:pt x="0" y="231313"/>
                  </a:lnTo>
                  <a:lnTo>
                    <a:pt x="654" y="0"/>
                  </a:lnTo>
                  <a:lnTo>
                    <a:pt x="201281" y="116203"/>
                  </a:lnTo>
                  <a:close/>
                </a:path>
              </a:pathLst>
            </a:custGeom>
            <a:solidFill>
              <a:srgbClr val="74CFEB"/>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1B83BC35-4F27-4AD0-B2AF-42AA87C8CA17}"/>
                </a:ext>
                <a:ext uri="{C183D7F6-B498-43B3-948B-1728B52AA6E4}">
                  <adec:decorative xmlns:adec="http://schemas.microsoft.com/office/drawing/2017/decorative" val="1"/>
                </a:ext>
              </a:extLst>
            </p:cNvPr>
            <p:cNvSpPr/>
            <p:nvPr/>
          </p:nvSpPr>
          <p:spPr>
            <a:xfrm>
              <a:off x="3725897" y="2355895"/>
              <a:ext cx="378444" cy="219734"/>
            </a:xfrm>
            <a:custGeom>
              <a:avLst/>
              <a:gdLst>
                <a:gd name="connsiteX0" fmla="*/ 0 w 378444"/>
                <a:gd name="connsiteY0" fmla="*/ 103605 h 219734"/>
                <a:gd name="connsiteX1" fmla="*/ 177806 w 378444"/>
                <a:gd name="connsiteY1" fmla="*/ 0 h 219734"/>
                <a:gd name="connsiteX2" fmla="*/ 378444 w 378444"/>
                <a:gd name="connsiteY2" fmla="*/ 116130 h 219734"/>
                <a:gd name="connsiteX3" fmla="*/ 200638 w 378444"/>
                <a:gd name="connsiteY3" fmla="*/ 219734 h 219734"/>
                <a:gd name="connsiteX4" fmla="*/ 0 w 378444"/>
                <a:gd name="connsiteY4" fmla="*/ 103605 h 219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44" h="219734">
                  <a:moveTo>
                    <a:pt x="0" y="103605"/>
                  </a:moveTo>
                  <a:lnTo>
                    <a:pt x="177806" y="0"/>
                  </a:lnTo>
                  <a:lnTo>
                    <a:pt x="378444" y="116130"/>
                  </a:lnTo>
                  <a:lnTo>
                    <a:pt x="200638" y="219734"/>
                  </a:lnTo>
                  <a:lnTo>
                    <a:pt x="0" y="103605"/>
                  </a:lnTo>
                  <a:close/>
                </a:path>
              </a:pathLst>
            </a:custGeom>
            <a:solidFill>
              <a:srgbClr val="32B0E7"/>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023236F-96F6-41CA-A681-C5A7211B9631}"/>
                </a:ext>
                <a:ext uri="{C183D7F6-B498-43B3-948B-1728B52AA6E4}">
                  <adec:decorative xmlns:adec="http://schemas.microsoft.com/office/drawing/2017/decorative" val="1"/>
                </a:ext>
              </a:extLst>
            </p:cNvPr>
            <p:cNvSpPr/>
            <p:nvPr/>
          </p:nvSpPr>
          <p:spPr>
            <a:xfrm>
              <a:off x="3669065" y="2579310"/>
              <a:ext cx="514006" cy="298860"/>
            </a:xfrm>
            <a:custGeom>
              <a:avLst/>
              <a:gdLst>
                <a:gd name="connsiteX0" fmla="*/ 514007 w 514006"/>
                <a:gd name="connsiteY0" fmla="*/ 148079 h 298860"/>
                <a:gd name="connsiteX1" fmla="*/ 257003 w 514006"/>
                <a:gd name="connsiteY1" fmla="*/ 298861 h 298860"/>
                <a:gd name="connsiteX2" fmla="*/ 0 w 514006"/>
                <a:gd name="connsiteY2" fmla="*/ 150716 h 298860"/>
                <a:gd name="connsiteX3" fmla="*/ 257003 w 514006"/>
                <a:gd name="connsiteY3" fmla="*/ 0 h 298860"/>
                <a:gd name="connsiteX4" fmla="*/ 514007 w 514006"/>
                <a:gd name="connsiteY4" fmla="*/ 148079 h 29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006" h="298860">
                  <a:moveTo>
                    <a:pt x="514007" y="148079"/>
                  </a:moveTo>
                  <a:lnTo>
                    <a:pt x="257003" y="298861"/>
                  </a:lnTo>
                  <a:lnTo>
                    <a:pt x="0" y="150716"/>
                  </a:lnTo>
                  <a:lnTo>
                    <a:pt x="257003" y="0"/>
                  </a:lnTo>
                  <a:lnTo>
                    <a:pt x="514007" y="14807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96BC6606-C318-420B-BCA7-21CDEBEE17FA}"/>
                </a:ext>
                <a:ext uri="{C183D7F6-B498-43B3-948B-1728B52AA6E4}">
                  <adec:decorative xmlns:adec="http://schemas.microsoft.com/office/drawing/2017/decorative" val="1"/>
                </a:ext>
              </a:extLst>
            </p:cNvPr>
            <p:cNvSpPr/>
            <p:nvPr/>
          </p:nvSpPr>
          <p:spPr>
            <a:xfrm>
              <a:off x="3666049" y="2576213"/>
              <a:ext cx="519994" cy="305020"/>
            </a:xfrm>
            <a:custGeom>
              <a:avLst/>
              <a:gdLst>
                <a:gd name="connsiteX0" fmla="*/ 260022 w 519994"/>
                <a:gd name="connsiteY0" fmla="*/ 305020 h 305020"/>
                <a:gd name="connsiteX1" fmla="*/ 258507 w 519994"/>
                <a:gd name="connsiteY1" fmla="*/ 304607 h 305020"/>
                <a:gd name="connsiteX2" fmla="*/ 1504 w 519994"/>
                <a:gd name="connsiteY2" fmla="*/ 156466 h 305020"/>
                <a:gd name="connsiteX3" fmla="*/ 403 w 519994"/>
                <a:gd name="connsiteY3" fmla="*/ 155354 h 305020"/>
                <a:gd name="connsiteX4" fmla="*/ 0 w 519994"/>
                <a:gd name="connsiteY4" fmla="*/ 153842 h 305020"/>
                <a:gd name="connsiteX5" fmla="*/ 403 w 519994"/>
                <a:gd name="connsiteY5" fmla="*/ 152325 h 305020"/>
                <a:gd name="connsiteX6" fmla="*/ 1504 w 519994"/>
                <a:gd name="connsiteY6" fmla="*/ 151218 h 305020"/>
                <a:gd name="connsiteX7" fmla="*/ 258507 w 519994"/>
                <a:gd name="connsiteY7" fmla="*/ 401 h 305020"/>
                <a:gd name="connsiteX8" fmla="*/ 260028 w 519994"/>
                <a:gd name="connsiteY8" fmla="*/ 0 h 305020"/>
                <a:gd name="connsiteX9" fmla="*/ 261549 w 519994"/>
                <a:gd name="connsiteY9" fmla="*/ 401 h 305020"/>
                <a:gd name="connsiteX10" fmla="*/ 518490 w 519994"/>
                <a:gd name="connsiteY10" fmla="*/ 148544 h 305020"/>
                <a:gd name="connsiteX11" fmla="*/ 519594 w 519994"/>
                <a:gd name="connsiteY11" fmla="*/ 149655 h 305020"/>
                <a:gd name="connsiteX12" fmla="*/ 519995 w 519994"/>
                <a:gd name="connsiteY12" fmla="*/ 151168 h 305020"/>
                <a:gd name="connsiteX13" fmla="*/ 519594 w 519994"/>
                <a:gd name="connsiteY13" fmla="*/ 152680 h 305020"/>
                <a:gd name="connsiteX14" fmla="*/ 518490 w 519994"/>
                <a:gd name="connsiteY14" fmla="*/ 153792 h 305020"/>
                <a:gd name="connsiteX15" fmla="*/ 261573 w 519994"/>
                <a:gd name="connsiteY15" fmla="*/ 304607 h 305020"/>
                <a:gd name="connsiteX16" fmla="*/ 260022 w 519994"/>
                <a:gd name="connsiteY16" fmla="*/ 305020 h 305020"/>
                <a:gd name="connsiteX17" fmla="*/ 9054 w 519994"/>
                <a:gd name="connsiteY17" fmla="*/ 153804 h 305020"/>
                <a:gd name="connsiteX18" fmla="*/ 260010 w 519994"/>
                <a:gd name="connsiteY18" fmla="*/ 298473 h 305020"/>
                <a:gd name="connsiteX19" fmla="*/ 510988 w 519994"/>
                <a:gd name="connsiteY19" fmla="*/ 151206 h 305020"/>
                <a:gd name="connsiteX20" fmla="*/ 260034 w 519994"/>
                <a:gd name="connsiteY20" fmla="*/ 6536 h 305020"/>
                <a:gd name="connsiteX21" fmla="*/ 9054 w 519994"/>
                <a:gd name="connsiteY21" fmla="*/ 153804 h 3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994" h="305020">
                  <a:moveTo>
                    <a:pt x="260022" y="305020"/>
                  </a:moveTo>
                  <a:cubicBezTo>
                    <a:pt x="259489" y="305020"/>
                    <a:pt x="258966" y="304878"/>
                    <a:pt x="258507" y="304607"/>
                  </a:cubicBezTo>
                  <a:lnTo>
                    <a:pt x="1504" y="156466"/>
                  </a:lnTo>
                  <a:cubicBezTo>
                    <a:pt x="1047" y="156198"/>
                    <a:pt x="667" y="155814"/>
                    <a:pt x="403" y="155354"/>
                  </a:cubicBezTo>
                  <a:cubicBezTo>
                    <a:pt x="139" y="154895"/>
                    <a:pt x="0" y="154373"/>
                    <a:pt x="0" y="153842"/>
                  </a:cubicBezTo>
                  <a:cubicBezTo>
                    <a:pt x="0" y="153307"/>
                    <a:pt x="139" y="152789"/>
                    <a:pt x="403" y="152325"/>
                  </a:cubicBezTo>
                  <a:cubicBezTo>
                    <a:pt x="667" y="151866"/>
                    <a:pt x="1047" y="151485"/>
                    <a:pt x="1504" y="151218"/>
                  </a:cubicBezTo>
                  <a:lnTo>
                    <a:pt x="258507" y="401"/>
                  </a:lnTo>
                  <a:cubicBezTo>
                    <a:pt x="258971" y="138"/>
                    <a:pt x="259495" y="0"/>
                    <a:pt x="260028" y="0"/>
                  </a:cubicBezTo>
                  <a:cubicBezTo>
                    <a:pt x="260561" y="0"/>
                    <a:pt x="261085" y="138"/>
                    <a:pt x="261549" y="401"/>
                  </a:cubicBezTo>
                  <a:lnTo>
                    <a:pt x="518490" y="148544"/>
                  </a:lnTo>
                  <a:cubicBezTo>
                    <a:pt x="518948" y="148811"/>
                    <a:pt x="519328" y="149196"/>
                    <a:pt x="519594" y="149655"/>
                  </a:cubicBezTo>
                  <a:cubicBezTo>
                    <a:pt x="519857" y="150115"/>
                    <a:pt x="519995" y="150637"/>
                    <a:pt x="519995" y="151168"/>
                  </a:cubicBezTo>
                  <a:cubicBezTo>
                    <a:pt x="519995" y="151699"/>
                    <a:pt x="519857" y="152221"/>
                    <a:pt x="519594" y="152680"/>
                  </a:cubicBezTo>
                  <a:cubicBezTo>
                    <a:pt x="519328" y="153140"/>
                    <a:pt x="518948" y="153524"/>
                    <a:pt x="518490" y="153792"/>
                  </a:cubicBezTo>
                  <a:lnTo>
                    <a:pt x="261573" y="304607"/>
                  </a:lnTo>
                  <a:cubicBezTo>
                    <a:pt x="261101" y="304878"/>
                    <a:pt x="260566" y="305020"/>
                    <a:pt x="260022" y="305020"/>
                  </a:cubicBezTo>
                  <a:close/>
                  <a:moveTo>
                    <a:pt x="9054" y="153804"/>
                  </a:moveTo>
                  <a:lnTo>
                    <a:pt x="260010" y="298473"/>
                  </a:lnTo>
                  <a:lnTo>
                    <a:pt x="510988" y="151206"/>
                  </a:lnTo>
                  <a:lnTo>
                    <a:pt x="260034" y="6536"/>
                  </a:lnTo>
                  <a:lnTo>
                    <a:pt x="9054" y="15380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8B99D61E-134A-475B-A0E3-7831E4228BB1}"/>
                </a:ext>
                <a:ext uri="{C183D7F6-B498-43B3-948B-1728B52AA6E4}">
                  <adec:decorative xmlns:adec="http://schemas.microsoft.com/office/drawing/2017/decorative" val="1"/>
                </a:ext>
              </a:extLst>
            </p:cNvPr>
            <p:cNvSpPr/>
            <p:nvPr/>
          </p:nvSpPr>
          <p:spPr>
            <a:xfrm>
              <a:off x="3669053" y="2280366"/>
              <a:ext cx="259681" cy="449660"/>
            </a:xfrm>
            <a:custGeom>
              <a:avLst/>
              <a:gdLst>
                <a:gd name="connsiteX0" fmla="*/ 257015 w 259681"/>
                <a:gd name="connsiteY0" fmla="*/ 298945 h 449660"/>
                <a:gd name="connsiteX1" fmla="*/ 259681 w 259681"/>
                <a:gd name="connsiteY1" fmla="*/ 0 h 449660"/>
                <a:gd name="connsiteX2" fmla="*/ 2666 w 259681"/>
                <a:gd name="connsiteY2" fmla="*/ 150730 h 449660"/>
                <a:gd name="connsiteX3" fmla="*/ 0 w 259681"/>
                <a:gd name="connsiteY3" fmla="*/ 449660 h 449660"/>
                <a:gd name="connsiteX4" fmla="*/ 257015 w 259681"/>
                <a:gd name="connsiteY4" fmla="*/ 298945 h 44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1" h="449660">
                  <a:moveTo>
                    <a:pt x="257015" y="298945"/>
                  </a:moveTo>
                  <a:lnTo>
                    <a:pt x="259681" y="0"/>
                  </a:lnTo>
                  <a:lnTo>
                    <a:pt x="2666" y="150730"/>
                  </a:lnTo>
                  <a:lnTo>
                    <a:pt x="0" y="449660"/>
                  </a:lnTo>
                  <a:lnTo>
                    <a:pt x="257015" y="298945"/>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E104BBEC-BB5D-4DA9-98F7-FC11060E0537}"/>
                </a:ext>
                <a:ext uri="{C183D7F6-B498-43B3-948B-1728B52AA6E4}">
                  <adec:decorative xmlns:adec="http://schemas.microsoft.com/office/drawing/2017/decorative" val="1"/>
                </a:ext>
              </a:extLst>
            </p:cNvPr>
            <p:cNvSpPr/>
            <p:nvPr/>
          </p:nvSpPr>
          <p:spPr>
            <a:xfrm>
              <a:off x="3666021" y="2277277"/>
              <a:ext cx="265752" cy="455803"/>
            </a:xfrm>
            <a:custGeom>
              <a:avLst/>
              <a:gdLst>
                <a:gd name="connsiteX0" fmla="*/ 3030 w 265752"/>
                <a:gd name="connsiteY0" fmla="*/ 455803 h 455803"/>
                <a:gd name="connsiteX1" fmla="*/ 1515 w 265752"/>
                <a:gd name="connsiteY1" fmla="*/ 455402 h 455803"/>
                <a:gd name="connsiteX2" fmla="*/ 400 w 265752"/>
                <a:gd name="connsiteY2" fmla="*/ 454274 h 455803"/>
                <a:gd name="connsiteX3" fmla="*/ 0 w 265752"/>
                <a:gd name="connsiteY3" fmla="*/ 452741 h 455803"/>
                <a:gd name="connsiteX4" fmla="*/ 2678 w 265752"/>
                <a:gd name="connsiteY4" fmla="*/ 153820 h 455803"/>
                <a:gd name="connsiteX5" fmla="*/ 3090 w 265752"/>
                <a:gd name="connsiteY5" fmla="*/ 152323 h 455803"/>
                <a:gd name="connsiteX6" fmla="*/ 4181 w 265752"/>
                <a:gd name="connsiteY6" fmla="*/ 151220 h 455803"/>
                <a:gd name="connsiteX7" fmla="*/ 261196 w 265752"/>
                <a:gd name="connsiteY7" fmla="*/ 405 h 455803"/>
                <a:gd name="connsiteX8" fmla="*/ 262720 w 265752"/>
                <a:gd name="connsiteY8" fmla="*/ 0 h 455803"/>
                <a:gd name="connsiteX9" fmla="*/ 264242 w 265752"/>
                <a:gd name="connsiteY9" fmla="*/ 414 h 455803"/>
                <a:gd name="connsiteX10" fmla="*/ 265352 w 265752"/>
                <a:gd name="connsiteY10" fmla="*/ 1537 h 455803"/>
                <a:gd name="connsiteX11" fmla="*/ 265753 w 265752"/>
                <a:gd name="connsiteY11" fmla="*/ 3066 h 455803"/>
                <a:gd name="connsiteX12" fmla="*/ 263075 w 265752"/>
                <a:gd name="connsiteY12" fmla="*/ 301925 h 455803"/>
                <a:gd name="connsiteX13" fmla="*/ 262663 w 265752"/>
                <a:gd name="connsiteY13" fmla="*/ 303423 h 455803"/>
                <a:gd name="connsiteX14" fmla="*/ 261572 w 265752"/>
                <a:gd name="connsiteY14" fmla="*/ 304525 h 455803"/>
                <a:gd name="connsiteX15" fmla="*/ 4557 w 265752"/>
                <a:gd name="connsiteY15" fmla="*/ 455390 h 455803"/>
                <a:gd name="connsiteX16" fmla="*/ 3030 w 265752"/>
                <a:gd name="connsiteY16" fmla="*/ 455803 h 455803"/>
                <a:gd name="connsiteX17" fmla="*/ 8726 w 265752"/>
                <a:gd name="connsiteY17" fmla="*/ 155594 h 455803"/>
                <a:gd name="connsiteX18" fmla="*/ 6108 w 265752"/>
                <a:gd name="connsiteY18" fmla="*/ 447443 h 455803"/>
                <a:gd name="connsiteX19" fmla="*/ 257027 w 265752"/>
                <a:gd name="connsiteY19" fmla="*/ 300212 h 455803"/>
                <a:gd name="connsiteX20" fmla="*/ 259645 w 265752"/>
                <a:gd name="connsiteY20" fmla="*/ 8363 h 455803"/>
                <a:gd name="connsiteX21" fmla="*/ 8726 w 265752"/>
                <a:gd name="connsiteY21" fmla="*/ 155594 h 4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52" h="455803">
                  <a:moveTo>
                    <a:pt x="3030" y="455803"/>
                  </a:moveTo>
                  <a:cubicBezTo>
                    <a:pt x="2498" y="455807"/>
                    <a:pt x="1974" y="455669"/>
                    <a:pt x="1515" y="455402"/>
                  </a:cubicBezTo>
                  <a:cubicBezTo>
                    <a:pt x="1051" y="455131"/>
                    <a:pt x="666" y="454742"/>
                    <a:pt x="400" y="454274"/>
                  </a:cubicBezTo>
                  <a:cubicBezTo>
                    <a:pt x="134" y="453806"/>
                    <a:pt x="-4" y="453280"/>
                    <a:pt x="0" y="452741"/>
                  </a:cubicBezTo>
                  <a:lnTo>
                    <a:pt x="2678" y="153820"/>
                  </a:lnTo>
                  <a:cubicBezTo>
                    <a:pt x="2685" y="153294"/>
                    <a:pt x="2826" y="152777"/>
                    <a:pt x="3090" y="152323"/>
                  </a:cubicBezTo>
                  <a:cubicBezTo>
                    <a:pt x="3353" y="151867"/>
                    <a:pt x="3729" y="151487"/>
                    <a:pt x="4181" y="151220"/>
                  </a:cubicBezTo>
                  <a:lnTo>
                    <a:pt x="261196" y="405"/>
                  </a:lnTo>
                  <a:cubicBezTo>
                    <a:pt x="261660" y="138"/>
                    <a:pt x="262186" y="-2"/>
                    <a:pt x="262720" y="0"/>
                  </a:cubicBezTo>
                  <a:cubicBezTo>
                    <a:pt x="263255" y="2"/>
                    <a:pt x="263780" y="145"/>
                    <a:pt x="264242" y="414"/>
                  </a:cubicBezTo>
                  <a:cubicBezTo>
                    <a:pt x="264704" y="684"/>
                    <a:pt x="265087" y="1071"/>
                    <a:pt x="265352" y="1537"/>
                  </a:cubicBezTo>
                  <a:cubicBezTo>
                    <a:pt x="265617" y="2002"/>
                    <a:pt x="265755" y="2530"/>
                    <a:pt x="265753" y="3066"/>
                  </a:cubicBezTo>
                  <a:lnTo>
                    <a:pt x="263075" y="301925"/>
                  </a:lnTo>
                  <a:cubicBezTo>
                    <a:pt x="263068" y="302452"/>
                    <a:pt x="262926" y="302967"/>
                    <a:pt x="262663" y="303423"/>
                  </a:cubicBezTo>
                  <a:cubicBezTo>
                    <a:pt x="262400" y="303878"/>
                    <a:pt x="262024" y="304258"/>
                    <a:pt x="261572" y="304525"/>
                  </a:cubicBezTo>
                  <a:lnTo>
                    <a:pt x="4557" y="455390"/>
                  </a:lnTo>
                  <a:cubicBezTo>
                    <a:pt x="4094" y="455661"/>
                    <a:pt x="3567" y="455803"/>
                    <a:pt x="3030" y="455803"/>
                  </a:cubicBezTo>
                  <a:close/>
                  <a:moveTo>
                    <a:pt x="8726" y="155594"/>
                  </a:moveTo>
                  <a:lnTo>
                    <a:pt x="6108" y="447443"/>
                  </a:lnTo>
                  <a:lnTo>
                    <a:pt x="257027" y="300212"/>
                  </a:lnTo>
                  <a:lnTo>
                    <a:pt x="259645" y="8363"/>
                  </a:lnTo>
                  <a:lnTo>
                    <a:pt x="8726" y="15559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36312B4C-469D-4B48-8B0B-4B63BD2401C5}"/>
                </a:ext>
                <a:ext uri="{C183D7F6-B498-43B3-948B-1728B52AA6E4}">
                  <adec:decorative xmlns:adec="http://schemas.microsoft.com/office/drawing/2017/decorative" val="1"/>
                </a:ext>
              </a:extLst>
            </p:cNvPr>
            <p:cNvSpPr/>
            <p:nvPr/>
          </p:nvSpPr>
          <p:spPr>
            <a:xfrm>
              <a:off x="3926067" y="2428448"/>
              <a:ext cx="259667" cy="449723"/>
            </a:xfrm>
            <a:custGeom>
              <a:avLst/>
              <a:gdLst>
                <a:gd name="connsiteX0" fmla="*/ 257005 w 259667"/>
                <a:gd name="connsiteY0" fmla="*/ 298946 h 449723"/>
                <a:gd name="connsiteX1" fmla="*/ 259668 w 259667"/>
                <a:gd name="connsiteY1" fmla="*/ 0 h 449723"/>
                <a:gd name="connsiteX2" fmla="*/ 0 w 259667"/>
                <a:gd name="connsiteY2" fmla="*/ 150863 h 449723"/>
                <a:gd name="connsiteX3" fmla="*/ 0 w 259667"/>
                <a:gd name="connsiteY3" fmla="*/ 449723 h 449723"/>
                <a:gd name="connsiteX4" fmla="*/ 257005 w 259667"/>
                <a:gd name="connsiteY4" fmla="*/ 298946 h 44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67" h="449723">
                  <a:moveTo>
                    <a:pt x="257005" y="298946"/>
                  </a:moveTo>
                  <a:lnTo>
                    <a:pt x="259668" y="0"/>
                  </a:lnTo>
                  <a:lnTo>
                    <a:pt x="0" y="150863"/>
                  </a:lnTo>
                  <a:lnTo>
                    <a:pt x="0" y="449723"/>
                  </a:lnTo>
                  <a:lnTo>
                    <a:pt x="257005" y="298946"/>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BC0DDF4F-943D-412D-9C1E-8780FAF97401}"/>
                </a:ext>
                <a:ext uri="{C183D7F6-B498-43B3-948B-1728B52AA6E4}">
                  <adec:decorative xmlns:adec="http://schemas.microsoft.com/office/drawing/2017/decorative" val="1"/>
                </a:ext>
              </a:extLst>
            </p:cNvPr>
            <p:cNvSpPr/>
            <p:nvPr/>
          </p:nvSpPr>
          <p:spPr>
            <a:xfrm>
              <a:off x="3923039" y="2425406"/>
              <a:ext cx="265738" cy="455827"/>
            </a:xfrm>
            <a:custGeom>
              <a:avLst/>
              <a:gdLst>
                <a:gd name="connsiteX0" fmla="*/ 3030 w 265738"/>
                <a:gd name="connsiteY0" fmla="*/ 455828 h 455827"/>
                <a:gd name="connsiteX1" fmla="*/ 1527 w 265738"/>
                <a:gd name="connsiteY1" fmla="*/ 455414 h 455827"/>
                <a:gd name="connsiteX2" fmla="*/ 408 w 265738"/>
                <a:gd name="connsiteY2" fmla="*/ 454311 h 455827"/>
                <a:gd name="connsiteX3" fmla="*/ 0 w 265738"/>
                <a:gd name="connsiteY3" fmla="*/ 452790 h 455827"/>
                <a:gd name="connsiteX4" fmla="*/ 0 w 265738"/>
                <a:gd name="connsiteY4" fmla="*/ 153834 h 455827"/>
                <a:gd name="connsiteX5" fmla="*/ 407 w 265738"/>
                <a:gd name="connsiteY5" fmla="*/ 152314 h 455827"/>
                <a:gd name="connsiteX6" fmla="*/ 1515 w 265738"/>
                <a:gd name="connsiteY6" fmla="*/ 151198 h 455827"/>
                <a:gd name="connsiteX7" fmla="*/ 261195 w 265738"/>
                <a:gd name="connsiteY7" fmla="*/ 407 h 455827"/>
                <a:gd name="connsiteX8" fmla="*/ 262717 w 265738"/>
                <a:gd name="connsiteY8" fmla="*/ 0 h 455827"/>
                <a:gd name="connsiteX9" fmla="*/ 264238 w 265738"/>
                <a:gd name="connsiteY9" fmla="*/ 414 h 455827"/>
                <a:gd name="connsiteX10" fmla="*/ 265347 w 265738"/>
                <a:gd name="connsiteY10" fmla="*/ 1538 h 455827"/>
                <a:gd name="connsiteX11" fmla="*/ 265738 w 265738"/>
                <a:gd name="connsiteY11" fmla="*/ 3068 h 455827"/>
                <a:gd name="connsiteX12" fmla="*/ 263063 w 265738"/>
                <a:gd name="connsiteY12" fmla="*/ 302013 h 455827"/>
                <a:gd name="connsiteX13" fmla="*/ 262646 w 265738"/>
                <a:gd name="connsiteY13" fmla="*/ 303504 h 455827"/>
                <a:gd name="connsiteX14" fmla="*/ 261558 w 265738"/>
                <a:gd name="connsiteY14" fmla="*/ 304599 h 455827"/>
                <a:gd name="connsiteX15" fmla="*/ 4580 w 265738"/>
                <a:gd name="connsiteY15" fmla="*/ 455414 h 455827"/>
                <a:gd name="connsiteX16" fmla="*/ 3030 w 265738"/>
                <a:gd name="connsiteY16" fmla="*/ 455828 h 455827"/>
                <a:gd name="connsiteX17" fmla="*/ 6059 w 265738"/>
                <a:gd name="connsiteY17" fmla="*/ 155596 h 455827"/>
                <a:gd name="connsiteX18" fmla="*/ 6059 w 265738"/>
                <a:gd name="connsiteY18" fmla="*/ 447492 h 455827"/>
                <a:gd name="connsiteX19" fmla="*/ 257015 w 265738"/>
                <a:gd name="connsiteY19" fmla="*/ 300225 h 455827"/>
                <a:gd name="connsiteX20" fmla="*/ 259633 w 265738"/>
                <a:gd name="connsiteY20" fmla="*/ 8340 h 455827"/>
                <a:gd name="connsiteX21" fmla="*/ 6059 w 265738"/>
                <a:gd name="connsiteY21" fmla="*/ 155596 h 45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38" h="455827">
                  <a:moveTo>
                    <a:pt x="3030" y="455828"/>
                  </a:moveTo>
                  <a:cubicBezTo>
                    <a:pt x="2500" y="455832"/>
                    <a:pt x="1981" y="455686"/>
                    <a:pt x="1527" y="455414"/>
                  </a:cubicBezTo>
                  <a:cubicBezTo>
                    <a:pt x="1062" y="455155"/>
                    <a:pt x="676" y="454771"/>
                    <a:pt x="408" y="454311"/>
                  </a:cubicBezTo>
                  <a:cubicBezTo>
                    <a:pt x="139" y="453851"/>
                    <a:pt x="-2" y="453325"/>
                    <a:pt x="0" y="452790"/>
                  </a:cubicBezTo>
                  <a:lnTo>
                    <a:pt x="0" y="153834"/>
                  </a:lnTo>
                  <a:cubicBezTo>
                    <a:pt x="1" y="153300"/>
                    <a:pt x="142" y="152776"/>
                    <a:pt x="407" y="152314"/>
                  </a:cubicBezTo>
                  <a:cubicBezTo>
                    <a:pt x="673" y="151851"/>
                    <a:pt x="1055" y="151466"/>
                    <a:pt x="1515" y="151198"/>
                  </a:cubicBezTo>
                  <a:lnTo>
                    <a:pt x="261195" y="407"/>
                  </a:lnTo>
                  <a:cubicBezTo>
                    <a:pt x="261658" y="139"/>
                    <a:pt x="262183" y="-1"/>
                    <a:pt x="262717" y="0"/>
                  </a:cubicBezTo>
                  <a:cubicBezTo>
                    <a:pt x="263254" y="1"/>
                    <a:pt x="263775" y="144"/>
                    <a:pt x="264238" y="414"/>
                  </a:cubicBezTo>
                  <a:cubicBezTo>
                    <a:pt x="264701" y="685"/>
                    <a:pt x="265080" y="1073"/>
                    <a:pt x="265347" y="1538"/>
                  </a:cubicBezTo>
                  <a:cubicBezTo>
                    <a:pt x="265609" y="2004"/>
                    <a:pt x="265747" y="2532"/>
                    <a:pt x="265738" y="3068"/>
                  </a:cubicBezTo>
                  <a:lnTo>
                    <a:pt x="263063" y="302013"/>
                  </a:lnTo>
                  <a:cubicBezTo>
                    <a:pt x="263054" y="302535"/>
                    <a:pt x="262913" y="303049"/>
                    <a:pt x="262646" y="303504"/>
                  </a:cubicBezTo>
                  <a:cubicBezTo>
                    <a:pt x="262383" y="303956"/>
                    <a:pt x="262008" y="304332"/>
                    <a:pt x="261558" y="304599"/>
                  </a:cubicBezTo>
                  <a:lnTo>
                    <a:pt x="4580" y="455414"/>
                  </a:lnTo>
                  <a:cubicBezTo>
                    <a:pt x="4109" y="455686"/>
                    <a:pt x="3574" y="455828"/>
                    <a:pt x="3030" y="455828"/>
                  </a:cubicBezTo>
                  <a:close/>
                  <a:moveTo>
                    <a:pt x="6059" y="155596"/>
                  </a:moveTo>
                  <a:lnTo>
                    <a:pt x="6059" y="447492"/>
                  </a:lnTo>
                  <a:lnTo>
                    <a:pt x="257015" y="300225"/>
                  </a:lnTo>
                  <a:lnTo>
                    <a:pt x="259633" y="8340"/>
                  </a:lnTo>
                  <a:lnTo>
                    <a:pt x="6059" y="155596"/>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C95EFBE-E8BD-47F0-B5BE-FFEAB83C6229}"/>
                </a:ext>
                <a:ext uri="{C183D7F6-B498-43B3-948B-1728B52AA6E4}">
                  <adec:decorative xmlns:adec="http://schemas.microsoft.com/office/drawing/2017/decorative" val="1"/>
                </a:ext>
              </a:extLst>
            </p:cNvPr>
            <p:cNvSpPr/>
            <p:nvPr/>
          </p:nvSpPr>
          <p:spPr>
            <a:xfrm>
              <a:off x="3671357" y="2280366"/>
              <a:ext cx="514161" cy="298944"/>
            </a:xfrm>
            <a:custGeom>
              <a:avLst/>
              <a:gdLst>
                <a:gd name="connsiteX0" fmla="*/ 514162 w 514161"/>
                <a:gd name="connsiteY0" fmla="*/ 148069 h 298944"/>
                <a:gd name="connsiteX1" fmla="*/ 254494 w 514161"/>
                <a:gd name="connsiteY1" fmla="*/ 298945 h 298944"/>
                <a:gd name="connsiteX2" fmla="*/ 0 w 514161"/>
                <a:gd name="connsiteY2" fmla="*/ 150803 h 298944"/>
                <a:gd name="connsiteX3" fmla="*/ 257015 w 514161"/>
                <a:gd name="connsiteY3" fmla="*/ 0 h 298944"/>
                <a:gd name="connsiteX4" fmla="*/ 514162 w 514161"/>
                <a:gd name="connsiteY4" fmla="*/ 148069 h 298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61" h="298944">
                  <a:moveTo>
                    <a:pt x="514162" y="148069"/>
                  </a:moveTo>
                  <a:lnTo>
                    <a:pt x="254494" y="298945"/>
                  </a:lnTo>
                  <a:lnTo>
                    <a:pt x="0" y="150803"/>
                  </a:lnTo>
                  <a:lnTo>
                    <a:pt x="257015" y="0"/>
                  </a:lnTo>
                  <a:lnTo>
                    <a:pt x="514162" y="14806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909AB380-7DA6-4DCF-A091-D44BCEB8826B}"/>
                </a:ext>
                <a:ext uri="{C183D7F6-B498-43B3-948B-1728B52AA6E4}">
                  <adec:decorative xmlns:adec="http://schemas.microsoft.com/office/drawing/2017/decorative" val="1"/>
                </a:ext>
              </a:extLst>
            </p:cNvPr>
            <p:cNvSpPr/>
            <p:nvPr/>
          </p:nvSpPr>
          <p:spPr>
            <a:xfrm>
              <a:off x="3668328" y="2277277"/>
              <a:ext cx="520270" cy="304999"/>
            </a:xfrm>
            <a:custGeom>
              <a:avLst/>
              <a:gdLst>
                <a:gd name="connsiteX0" fmla="*/ 257525 w 520270"/>
                <a:gd name="connsiteY0" fmla="*/ 304999 h 304999"/>
                <a:gd name="connsiteX1" fmla="*/ 255998 w 520270"/>
                <a:gd name="connsiteY1" fmla="*/ 304586 h 304999"/>
                <a:gd name="connsiteX2" fmla="*/ 1504 w 520270"/>
                <a:gd name="connsiteY2" fmla="*/ 156468 h 304999"/>
                <a:gd name="connsiteX3" fmla="*/ 403 w 520270"/>
                <a:gd name="connsiteY3" fmla="*/ 155357 h 304999"/>
                <a:gd name="connsiteX4" fmla="*/ 0 w 520270"/>
                <a:gd name="connsiteY4" fmla="*/ 153844 h 304999"/>
                <a:gd name="connsiteX5" fmla="*/ 403 w 520270"/>
                <a:gd name="connsiteY5" fmla="*/ 152330 h 304999"/>
                <a:gd name="connsiteX6" fmla="*/ 1504 w 520270"/>
                <a:gd name="connsiteY6" fmla="*/ 151219 h 304999"/>
                <a:gd name="connsiteX7" fmla="*/ 258519 w 520270"/>
                <a:gd name="connsiteY7" fmla="*/ 405 h 304999"/>
                <a:gd name="connsiteX8" fmla="*/ 260040 w 520270"/>
                <a:gd name="connsiteY8" fmla="*/ 0 h 304999"/>
                <a:gd name="connsiteX9" fmla="*/ 261561 w 520270"/>
                <a:gd name="connsiteY9" fmla="*/ 405 h 304999"/>
                <a:gd name="connsiteX10" fmla="*/ 518757 w 520270"/>
                <a:gd name="connsiteY10" fmla="*/ 148522 h 304999"/>
                <a:gd name="connsiteX11" fmla="*/ 519866 w 520270"/>
                <a:gd name="connsiteY11" fmla="*/ 149638 h 304999"/>
                <a:gd name="connsiteX12" fmla="*/ 520270 w 520270"/>
                <a:gd name="connsiteY12" fmla="*/ 151159 h 304999"/>
                <a:gd name="connsiteX13" fmla="*/ 519866 w 520270"/>
                <a:gd name="connsiteY13" fmla="*/ 152680 h 304999"/>
                <a:gd name="connsiteX14" fmla="*/ 518757 w 520270"/>
                <a:gd name="connsiteY14" fmla="*/ 153795 h 304999"/>
                <a:gd name="connsiteX15" fmla="*/ 259040 w 520270"/>
                <a:gd name="connsiteY15" fmla="*/ 304598 h 304999"/>
                <a:gd name="connsiteX16" fmla="*/ 257525 w 520270"/>
                <a:gd name="connsiteY16" fmla="*/ 304999 h 304999"/>
                <a:gd name="connsiteX17" fmla="*/ 257525 w 520270"/>
                <a:gd name="connsiteY17" fmla="*/ 304999 h 304999"/>
                <a:gd name="connsiteX18" fmla="*/ 8994 w 520270"/>
                <a:gd name="connsiteY18" fmla="*/ 153820 h 304999"/>
                <a:gd name="connsiteX19" fmla="*/ 257525 w 520270"/>
                <a:gd name="connsiteY19" fmla="*/ 298390 h 304999"/>
                <a:gd name="connsiteX20" fmla="*/ 511134 w 520270"/>
                <a:gd name="connsiteY20" fmla="*/ 151110 h 304999"/>
                <a:gd name="connsiteX21" fmla="*/ 260010 w 520270"/>
                <a:gd name="connsiteY21" fmla="*/ 6540 h 304999"/>
                <a:gd name="connsiteX22" fmla="*/ 8994 w 520270"/>
                <a:gd name="connsiteY22" fmla="*/ 153820 h 30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0270" h="304999">
                  <a:moveTo>
                    <a:pt x="257525" y="304999"/>
                  </a:moveTo>
                  <a:cubicBezTo>
                    <a:pt x="256989" y="304998"/>
                    <a:pt x="256462" y="304856"/>
                    <a:pt x="255998" y="304586"/>
                  </a:cubicBezTo>
                  <a:lnTo>
                    <a:pt x="1504" y="156468"/>
                  </a:lnTo>
                  <a:cubicBezTo>
                    <a:pt x="1047" y="156200"/>
                    <a:pt x="667" y="155818"/>
                    <a:pt x="403" y="155357"/>
                  </a:cubicBezTo>
                  <a:cubicBezTo>
                    <a:pt x="139" y="154897"/>
                    <a:pt x="0" y="154375"/>
                    <a:pt x="0" y="153844"/>
                  </a:cubicBezTo>
                  <a:cubicBezTo>
                    <a:pt x="0" y="153313"/>
                    <a:pt x="139" y="152791"/>
                    <a:pt x="403" y="152330"/>
                  </a:cubicBezTo>
                  <a:cubicBezTo>
                    <a:pt x="667" y="151870"/>
                    <a:pt x="1047" y="151487"/>
                    <a:pt x="1504" y="151219"/>
                  </a:cubicBezTo>
                  <a:lnTo>
                    <a:pt x="258519" y="405"/>
                  </a:lnTo>
                  <a:cubicBezTo>
                    <a:pt x="258982" y="140"/>
                    <a:pt x="259506" y="0"/>
                    <a:pt x="260040" y="0"/>
                  </a:cubicBezTo>
                  <a:cubicBezTo>
                    <a:pt x="260573" y="0"/>
                    <a:pt x="261098" y="140"/>
                    <a:pt x="261561" y="405"/>
                  </a:cubicBezTo>
                  <a:lnTo>
                    <a:pt x="518757" y="148522"/>
                  </a:lnTo>
                  <a:cubicBezTo>
                    <a:pt x="519220" y="148791"/>
                    <a:pt x="519599" y="149176"/>
                    <a:pt x="519866" y="149638"/>
                  </a:cubicBezTo>
                  <a:cubicBezTo>
                    <a:pt x="520133" y="150101"/>
                    <a:pt x="520270" y="150625"/>
                    <a:pt x="520270" y="151159"/>
                  </a:cubicBezTo>
                  <a:cubicBezTo>
                    <a:pt x="520270" y="151692"/>
                    <a:pt x="520133" y="152217"/>
                    <a:pt x="519866" y="152680"/>
                  </a:cubicBezTo>
                  <a:cubicBezTo>
                    <a:pt x="519599" y="153142"/>
                    <a:pt x="519220" y="153527"/>
                    <a:pt x="518757" y="153795"/>
                  </a:cubicBezTo>
                  <a:lnTo>
                    <a:pt x="259040" y="304598"/>
                  </a:lnTo>
                  <a:cubicBezTo>
                    <a:pt x="258581" y="304867"/>
                    <a:pt x="258057" y="305006"/>
                    <a:pt x="257525" y="304999"/>
                  </a:cubicBezTo>
                  <a:lnTo>
                    <a:pt x="257525" y="304999"/>
                  </a:lnTo>
                  <a:close/>
                  <a:moveTo>
                    <a:pt x="8994" y="153820"/>
                  </a:moveTo>
                  <a:lnTo>
                    <a:pt x="257525" y="298390"/>
                  </a:lnTo>
                  <a:lnTo>
                    <a:pt x="511134" y="151110"/>
                  </a:lnTo>
                  <a:lnTo>
                    <a:pt x="260010" y="6540"/>
                  </a:lnTo>
                  <a:lnTo>
                    <a:pt x="8994" y="153820"/>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9C1B777D-801A-45CE-99AB-F5F340A8EDAB}"/>
                </a:ext>
                <a:ext uri="{C183D7F6-B498-43B3-948B-1728B52AA6E4}">
                  <adec:decorative xmlns:adec="http://schemas.microsoft.com/office/drawing/2017/decorative" val="1"/>
                </a:ext>
              </a:extLst>
            </p:cNvPr>
            <p:cNvSpPr/>
            <p:nvPr/>
          </p:nvSpPr>
          <p:spPr>
            <a:xfrm>
              <a:off x="3903628" y="2252408"/>
              <a:ext cx="49614" cy="49737"/>
            </a:xfrm>
            <a:custGeom>
              <a:avLst/>
              <a:gdLst>
                <a:gd name="connsiteX0" fmla="*/ 38589 w 49614"/>
                <a:gd name="connsiteY0" fmla="*/ 45546 h 49737"/>
                <a:gd name="connsiteX1" fmla="*/ 24807 w 49614"/>
                <a:gd name="connsiteY1" fmla="*/ 49737 h 49737"/>
                <a:gd name="connsiteX2" fmla="*/ 24807 w 49614"/>
                <a:gd name="connsiteY2" fmla="*/ 49701 h 49737"/>
                <a:gd name="connsiteX3" fmla="*/ 7416 w 49614"/>
                <a:gd name="connsiteY3" fmla="*/ 42292 h 49737"/>
                <a:gd name="connsiteX4" fmla="*/ 0 w 49614"/>
                <a:gd name="connsiteY4" fmla="*/ 24869 h 49737"/>
                <a:gd name="connsiteX5" fmla="*/ 4181 w 49614"/>
                <a:gd name="connsiteY5" fmla="*/ 11052 h 49737"/>
                <a:gd name="connsiteX6" fmla="*/ 15314 w 49614"/>
                <a:gd name="connsiteY6" fmla="*/ 1893 h 49737"/>
                <a:gd name="connsiteX7" fmla="*/ 29647 w 49614"/>
                <a:gd name="connsiteY7" fmla="*/ 478 h 49737"/>
                <a:gd name="connsiteX8" fmla="*/ 42349 w 49614"/>
                <a:gd name="connsiteY8" fmla="*/ 7284 h 49737"/>
                <a:gd name="connsiteX9" fmla="*/ 49138 w 49614"/>
                <a:gd name="connsiteY9" fmla="*/ 20017 h 49737"/>
                <a:gd name="connsiteX10" fmla="*/ 47726 w 49614"/>
                <a:gd name="connsiteY10" fmla="*/ 34385 h 49737"/>
                <a:gd name="connsiteX11" fmla="*/ 38589 w 49614"/>
                <a:gd name="connsiteY11" fmla="*/ 45546 h 4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14" h="49737">
                  <a:moveTo>
                    <a:pt x="38589" y="45546"/>
                  </a:moveTo>
                  <a:cubicBezTo>
                    <a:pt x="34510" y="48279"/>
                    <a:pt x="29714" y="49737"/>
                    <a:pt x="24807" y="49737"/>
                  </a:cubicBezTo>
                  <a:lnTo>
                    <a:pt x="24807" y="49701"/>
                  </a:lnTo>
                  <a:cubicBezTo>
                    <a:pt x="18273" y="49576"/>
                    <a:pt x="12040" y="46922"/>
                    <a:pt x="7416" y="42292"/>
                  </a:cubicBezTo>
                  <a:cubicBezTo>
                    <a:pt x="2791" y="37663"/>
                    <a:pt x="133" y="31419"/>
                    <a:pt x="0" y="24869"/>
                  </a:cubicBezTo>
                  <a:cubicBezTo>
                    <a:pt x="0" y="19950"/>
                    <a:pt x="1455" y="15142"/>
                    <a:pt x="4181" y="11052"/>
                  </a:cubicBezTo>
                  <a:cubicBezTo>
                    <a:pt x="6907" y="6963"/>
                    <a:pt x="10781" y="3775"/>
                    <a:pt x="15314" y="1893"/>
                  </a:cubicBezTo>
                  <a:cubicBezTo>
                    <a:pt x="19847" y="11"/>
                    <a:pt x="24835" y="-482"/>
                    <a:pt x="29647" y="478"/>
                  </a:cubicBezTo>
                  <a:cubicBezTo>
                    <a:pt x="34459" y="1437"/>
                    <a:pt x="38879" y="3806"/>
                    <a:pt x="42349" y="7284"/>
                  </a:cubicBezTo>
                  <a:cubicBezTo>
                    <a:pt x="45818" y="10762"/>
                    <a:pt x="48180" y="15193"/>
                    <a:pt x="49138" y="20017"/>
                  </a:cubicBezTo>
                  <a:cubicBezTo>
                    <a:pt x="50095" y="24841"/>
                    <a:pt x="49604" y="29841"/>
                    <a:pt x="47726" y="34385"/>
                  </a:cubicBezTo>
                  <a:cubicBezTo>
                    <a:pt x="45848" y="38929"/>
                    <a:pt x="42669" y="42814"/>
                    <a:pt x="38589" y="45546"/>
                  </a:cubicBez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69A5A891-DAB6-4DB0-8255-F51434D9FC63}"/>
                </a:ext>
                <a:ext uri="{C183D7F6-B498-43B3-948B-1728B52AA6E4}">
                  <adec:decorative xmlns:adec="http://schemas.microsoft.com/office/drawing/2017/decorative" val="1"/>
                </a:ext>
              </a:extLst>
            </p:cNvPr>
            <p:cNvSpPr/>
            <p:nvPr/>
          </p:nvSpPr>
          <p:spPr>
            <a:xfrm>
              <a:off x="3917959" y="2266803"/>
              <a:ext cx="20942" cy="20947"/>
            </a:xfrm>
            <a:custGeom>
              <a:avLst/>
              <a:gdLst>
                <a:gd name="connsiteX0" fmla="*/ 17847 w 20942"/>
                <a:gd name="connsiteY0" fmla="*/ 3149 h 20947"/>
                <a:gd name="connsiteX1" fmla="*/ 10327 w 20942"/>
                <a:gd name="connsiteY1" fmla="*/ 0 h 20947"/>
                <a:gd name="connsiteX2" fmla="*/ 2994 w 20942"/>
                <a:gd name="connsiteY2" fmla="*/ 3246 h 20947"/>
                <a:gd name="connsiteX3" fmla="*/ 0 w 20942"/>
                <a:gd name="connsiteY3" fmla="*/ 10474 h 20947"/>
                <a:gd name="connsiteX4" fmla="*/ 2994 w 20942"/>
                <a:gd name="connsiteY4" fmla="*/ 17702 h 20947"/>
                <a:gd name="connsiteX5" fmla="*/ 10327 w 20942"/>
                <a:gd name="connsiteY5" fmla="*/ 20948 h 20947"/>
                <a:gd name="connsiteX6" fmla="*/ 17847 w 20942"/>
                <a:gd name="connsiteY6" fmla="*/ 17799 h 20947"/>
                <a:gd name="connsiteX7" fmla="*/ 20942 w 20942"/>
                <a:gd name="connsiteY7" fmla="*/ 10474 h 20947"/>
                <a:gd name="connsiteX8" fmla="*/ 17847 w 20942"/>
                <a:gd name="connsiteY8" fmla="*/ 3149 h 2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 h="20947">
                  <a:moveTo>
                    <a:pt x="17847" y="3149"/>
                  </a:moveTo>
                  <a:cubicBezTo>
                    <a:pt x="15863" y="1191"/>
                    <a:pt x="13164" y="61"/>
                    <a:pt x="10327" y="0"/>
                  </a:cubicBezTo>
                  <a:cubicBezTo>
                    <a:pt x="7542" y="134"/>
                    <a:pt x="4916" y="1296"/>
                    <a:pt x="2994" y="3246"/>
                  </a:cubicBezTo>
                  <a:cubicBezTo>
                    <a:pt x="1072" y="5195"/>
                    <a:pt x="0" y="7783"/>
                    <a:pt x="0" y="10474"/>
                  </a:cubicBezTo>
                  <a:cubicBezTo>
                    <a:pt x="0" y="13165"/>
                    <a:pt x="1072" y="15753"/>
                    <a:pt x="2994" y="17702"/>
                  </a:cubicBezTo>
                  <a:cubicBezTo>
                    <a:pt x="4916" y="19652"/>
                    <a:pt x="7542" y="20814"/>
                    <a:pt x="10327" y="20948"/>
                  </a:cubicBezTo>
                  <a:cubicBezTo>
                    <a:pt x="13164" y="20887"/>
                    <a:pt x="15863" y="19757"/>
                    <a:pt x="17847" y="17799"/>
                  </a:cubicBezTo>
                  <a:cubicBezTo>
                    <a:pt x="19831" y="15841"/>
                    <a:pt x="20942" y="13212"/>
                    <a:pt x="20942" y="10474"/>
                  </a:cubicBezTo>
                  <a:cubicBezTo>
                    <a:pt x="20942" y="7736"/>
                    <a:pt x="19831" y="5107"/>
                    <a:pt x="17847" y="3149"/>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A4C25B37-1CA4-4C30-BA39-0674DB424922}"/>
                </a:ext>
                <a:ext uri="{C183D7F6-B498-43B3-948B-1728B52AA6E4}">
                  <adec:decorative xmlns:adec="http://schemas.microsoft.com/office/drawing/2017/decorative" val="1"/>
                </a:ext>
              </a:extLst>
            </p:cNvPr>
            <p:cNvSpPr/>
            <p:nvPr/>
          </p:nvSpPr>
          <p:spPr>
            <a:xfrm>
              <a:off x="3649919" y="2403974"/>
              <a:ext cx="560135" cy="497047"/>
            </a:xfrm>
            <a:custGeom>
              <a:avLst/>
              <a:gdLst>
                <a:gd name="connsiteX0" fmla="*/ 23203 w 560135"/>
                <a:gd name="connsiteY0" fmla="*/ 297519 h 497047"/>
                <a:gd name="connsiteX1" fmla="*/ 40101 w 560135"/>
                <a:gd name="connsiteY1" fmla="*/ 304868 h 497047"/>
                <a:gd name="connsiteX2" fmla="*/ 47055 w 560135"/>
                <a:gd name="connsiteY2" fmla="*/ 321965 h 497047"/>
                <a:gd name="connsiteX3" fmla="*/ 40101 w 560135"/>
                <a:gd name="connsiteY3" fmla="*/ 339067 h 497047"/>
                <a:gd name="connsiteX4" fmla="*/ 23203 w 560135"/>
                <a:gd name="connsiteY4" fmla="*/ 346416 h 497047"/>
                <a:gd name="connsiteX5" fmla="*/ 6728 w 560135"/>
                <a:gd name="connsiteY5" fmla="*/ 338841 h 497047"/>
                <a:gd name="connsiteX6" fmla="*/ 0 w 560135"/>
                <a:gd name="connsiteY6" fmla="*/ 321965 h 497047"/>
                <a:gd name="connsiteX7" fmla="*/ 6728 w 560135"/>
                <a:gd name="connsiteY7" fmla="*/ 305094 h 497047"/>
                <a:gd name="connsiteX8" fmla="*/ 23203 w 560135"/>
                <a:gd name="connsiteY8" fmla="*/ 297519 h 497047"/>
                <a:gd name="connsiteX9" fmla="*/ 275734 w 560135"/>
                <a:gd name="connsiteY9" fmla="*/ 149825 h 497047"/>
                <a:gd name="connsiteX10" fmla="*/ 292632 w 560135"/>
                <a:gd name="connsiteY10" fmla="*/ 157175 h 497047"/>
                <a:gd name="connsiteX11" fmla="*/ 299586 w 560135"/>
                <a:gd name="connsiteY11" fmla="*/ 174274 h 497047"/>
                <a:gd name="connsiteX12" fmla="*/ 292632 w 560135"/>
                <a:gd name="connsiteY12" fmla="*/ 191373 h 497047"/>
                <a:gd name="connsiteX13" fmla="*/ 275734 w 560135"/>
                <a:gd name="connsiteY13" fmla="*/ 198724 h 497047"/>
                <a:gd name="connsiteX14" fmla="*/ 259259 w 560135"/>
                <a:gd name="connsiteY14" fmla="*/ 191148 h 497047"/>
                <a:gd name="connsiteX15" fmla="*/ 252531 w 560135"/>
                <a:gd name="connsiteY15" fmla="*/ 174274 h 497047"/>
                <a:gd name="connsiteX16" fmla="*/ 259259 w 560135"/>
                <a:gd name="connsiteY16" fmla="*/ 157401 h 497047"/>
                <a:gd name="connsiteX17" fmla="*/ 275734 w 560135"/>
                <a:gd name="connsiteY17" fmla="*/ 149825 h 497047"/>
                <a:gd name="connsiteX18" fmla="*/ 276352 w 560135"/>
                <a:gd name="connsiteY18" fmla="*/ 448150 h 497047"/>
                <a:gd name="connsiteX19" fmla="*/ 293250 w 560135"/>
                <a:gd name="connsiteY19" fmla="*/ 455499 h 497047"/>
                <a:gd name="connsiteX20" fmla="*/ 300204 w 560135"/>
                <a:gd name="connsiteY20" fmla="*/ 472601 h 497047"/>
                <a:gd name="connsiteX21" fmla="*/ 293250 w 560135"/>
                <a:gd name="connsiteY21" fmla="*/ 489698 h 497047"/>
                <a:gd name="connsiteX22" fmla="*/ 276352 w 560135"/>
                <a:gd name="connsiteY22" fmla="*/ 497047 h 497047"/>
                <a:gd name="connsiteX23" fmla="*/ 259876 w 560135"/>
                <a:gd name="connsiteY23" fmla="*/ 489472 h 497047"/>
                <a:gd name="connsiteX24" fmla="*/ 253149 w 560135"/>
                <a:gd name="connsiteY24" fmla="*/ 472601 h 497047"/>
                <a:gd name="connsiteX25" fmla="*/ 259876 w 560135"/>
                <a:gd name="connsiteY25" fmla="*/ 455725 h 497047"/>
                <a:gd name="connsiteX26" fmla="*/ 276352 w 560135"/>
                <a:gd name="connsiteY26" fmla="*/ 448150 h 497047"/>
                <a:gd name="connsiteX27" fmla="*/ 535199 w 560135"/>
                <a:gd name="connsiteY27" fmla="*/ 297507 h 497047"/>
                <a:gd name="connsiteX28" fmla="*/ 544698 w 560135"/>
                <a:gd name="connsiteY28" fmla="*/ 299207 h 497047"/>
                <a:gd name="connsiteX29" fmla="*/ 552796 w 560135"/>
                <a:gd name="connsiteY29" fmla="*/ 304472 h 497047"/>
                <a:gd name="connsiteX30" fmla="*/ 558227 w 560135"/>
                <a:gd name="connsiteY30" fmla="*/ 312468 h 497047"/>
                <a:gd name="connsiteX31" fmla="*/ 560135 w 560135"/>
                <a:gd name="connsiteY31" fmla="*/ 321953 h 497047"/>
                <a:gd name="connsiteX32" fmla="*/ 558227 w 560135"/>
                <a:gd name="connsiteY32" fmla="*/ 331437 h 497047"/>
                <a:gd name="connsiteX33" fmla="*/ 552796 w 560135"/>
                <a:gd name="connsiteY33" fmla="*/ 339439 h 497047"/>
                <a:gd name="connsiteX34" fmla="*/ 544698 w 560135"/>
                <a:gd name="connsiteY34" fmla="*/ 344703 h 497047"/>
                <a:gd name="connsiteX35" fmla="*/ 535199 w 560135"/>
                <a:gd name="connsiteY35" fmla="*/ 346404 h 497047"/>
                <a:gd name="connsiteX36" fmla="*/ 518720 w 560135"/>
                <a:gd name="connsiteY36" fmla="*/ 338829 h 497047"/>
                <a:gd name="connsiteX37" fmla="*/ 511993 w 560135"/>
                <a:gd name="connsiteY37" fmla="*/ 321953 h 497047"/>
                <a:gd name="connsiteX38" fmla="*/ 518720 w 560135"/>
                <a:gd name="connsiteY38" fmla="*/ 305082 h 497047"/>
                <a:gd name="connsiteX39" fmla="*/ 535199 w 560135"/>
                <a:gd name="connsiteY39" fmla="*/ 297507 h 497047"/>
                <a:gd name="connsiteX40" fmla="*/ 535199 w 560135"/>
                <a:gd name="connsiteY40" fmla="*/ 6 h 497047"/>
                <a:gd name="connsiteX41" fmla="*/ 544698 w 560135"/>
                <a:gd name="connsiteY41" fmla="*/ 1709 h 497047"/>
                <a:gd name="connsiteX42" fmla="*/ 552796 w 560135"/>
                <a:gd name="connsiteY42" fmla="*/ 6971 h 497047"/>
                <a:gd name="connsiteX43" fmla="*/ 558227 w 560135"/>
                <a:gd name="connsiteY43" fmla="*/ 14971 h 497047"/>
                <a:gd name="connsiteX44" fmla="*/ 560135 w 560135"/>
                <a:gd name="connsiteY44" fmla="*/ 24456 h 497047"/>
                <a:gd name="connsiteX45" fmla="*/ 558227 w 560135"/>
                <a:gd name="connsiteY45" fmla="*/ 33940 h 497047"/>
                <a:gd name="connsiteX46" fmla="*/ 552796 w 560135"/>
                <a:gd name="connsiteY46" fmla="*/ 41940 h 497047"/>
                <a:gd name="connsiteX47" fmla="*/ 544698 w 560135"/>
                <a:gd name="connsiteY47" fmla="*/ 47203 h 497047"/>
                <a:gd name="connsiteX48" fmla="*/ 535199 w 560135"/>
                <a:gd name="connsiteY48" fmla="*/ 48905 h 497047"/>
                <a:gd name="connsiteX49" fmla="*/ 518720 w 560135"/>
                <a:gd name="connsiteY49" fmla="*/ 41329 h 497047"/>
                <a:gd name="connsiteX50" fmla="*/ 511993 w 560135"/>
                <a:gd name="connsiteY50" fmla="*/ 24456 h 497047"/>
                <a:gd name="connsiteX51" fmla="*/ 518720 w 560135"/>
                <a:gd name="connsiteY51" fmla="*/ 7582 h 497047"/>
                <a:gd name="connsiteX52" fmla="*/ 535199 w 560135"/>
                <a:gd name="connsiteY52" fmla="*/ 6 h 497047"/>
                <a:gd name="connsiteX53" fmla="*/ 23240 w 560135"/>
                <a:gd name="connsiteY53" fmla="*/ 6 h 497047"/>
                <a:gd name="connsiteX54" fmla="*/ 40137 w 560135"/>
                <a:gd name="connsiteY54" fmla="*/ 7357 h 497047"/>
                <a:gd name="connsiteX55" fmla="*/ 47091 w 560135"/>
                <a:gd name="connsiteY55" fmla="*/ 24456 h 497047"/>
                <a:gd name="connsiteX56" fmla="*/ 40137 w 560135"/>
                <a:gd name="connsiteY56" fmla="*/ 41554 h 497047"/>
                <a:gd name="connsiteX57" fmla="*/ 23240 w 560135"/>
                <a:gd name="connsiteY57" fmla="*/ 48905 h 497047"/>
                <a:gd name="connsiteX58" fmla="*/ 6764 w 560135"/>
                <a:gd name="connsiteY58" fmla="*/ 41329 h 497047"/>
                <a:gd name="connsiteX59" fmla="*/ 36 w 560135"/>
                <a:gd name="connsiteY59" fmla="*/ 24456 h 497047"/>
                <a:gd name="connsiteX60" fmla="*/ 6764 w 560135"/>
                <a:gd name="connsiteY60" fmla="*/ 7582 h 497047"/>
                <a:gd name="connsiteX61" fmla="*/ 23240 w 560135"/>
                <a:gd name="connsiteY61" fmla="*/ 6 h 49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0135" h="497047">
                  <a:moveTo>
                    <a:pt x="23203" y="297519"/>
                  </a:moveTo>
                  <a:cubicBezTo>
                    <a:pt x="29578" y="297661"/>
                    <a:pt x="35643" y="300298"/>
                    <a:pt x="40101" y="304868"/>
                  </a:cubicBezTo>
                  <a:cubicBezTo>
                    <a:pt x="44559" y="309439"/>
                    <a:pt x="47055" y="315577"/>
                    <a:pt x="47055" y="321965"/>
                  </a:cubicBezTo>
                  <a:cubicBezTo>
                    <a:pt x="47055" y="328358"/>
                    <a:pt x="44559" y="334496"/>
                    <a:pt x="40101" y="339067"/>
                  </a:cubicBezTo>
                  <a:cubicBezTo>
                    <a:pt x="35643" y="343633"/>
                    <a:pt x="29578" y="346274"/>
                    <a:pt x="23203" y="346416"/>
                  </a:cubicBezTo>
                  <a:cubicBezTo>
                    <a:pt x="16945" y="346103"/>
                    <a:pt x="11047" y="343391"/>
                    <a:pt x="6728" y="338841"/>
                  </a:cubicBezTo>
                  <a:cubicBezTo>
                    <a:pt x="2409" y="334291"/>
                    <a:pt x="0" y="328249"/>
                    <a:pt x="0" y="321965"/>
                  </a:cubicBezTo>
                  <a:cubicBezTo>
                    <a:pt x="0" y="315686"/>
                    <a:pt x="2409" y="309644"/>
                    <a:pt x="6728" y="305094"/>
                  </a:cubicBezTo>
                  <a:cubicBezTo>
                    <a:pt x="11047" y="300544"/>
                    <a:pt x="16945" y="297828"/>
                    <a:pt x="23203" y="297519"/>
                  </a:cubicBezTo>
                  <a:close/>
                  <a:moveTo>
                    <a:pt x="275734" y="149825"/>
                  </a:moveTo>
                  <a:cubicBezTo>
                    <a:pt x="282109" y="149967"/>
                    <a:pt x="288174" y="152606"/>
                    <a:pt x="292632" y="157175"/>
                  </a:cubicBezTo>
                  <a:cubicBezTo>
                    <a:pt x="297089" y="161745"/>
                    <a:pt x="299586" y="167882"/>
                    <a:pt x="299586" y="174274"/>
                  </a:cubicBezTo>
                  <a:cubicBezTo>
                    <a:pt x="299586" y="180666"/>
                    <a:pt x="297089" y="186803"/>
                    <a:pt x="292632" y="191373"/>
                  </a:cubicBezTo>
                  <a:cubicBezTo>
                    <a:pt x="288174" y="195943"/>
                    <a:pt x="282109" y="198581"/>
                    <a:pt x="275734" y="198724"/>
                  </a:cubicBezTo>
                  <a:cubicBezTo>
                    <a:pt x="269476" y="198411"/>
                    <a:pt x="263578" y="195699"/>
                    <a:pt x="259259" y="191148"/>
                  </a:cubicBezTo>
                  <a:cubicBezTo>
                    <a:pt x="254940" y="186597"/>
                    <a:pt x="252531" y="180556"/>
                    <a:pt x="252531" y="174274"/>
                  </a:cubicBezTo>
                  <a:cubicBezTo>
                    <a:pt x="252531" y="167993"/>
                    <a:pt x="254940" y="161952"/>
                    <a:pt x="259259" y="157401"/>
                  </a:cubicBezTo>
                  <a:cubicBezTo>
                    <a:pt x="263578" y="152850"/>
                    <a:pt x="269476" y="150138"/>
                    <a:pt x="275734" y="149825"/>
                  </a:cubicBezTo>
                  <a:close/>
                  <a:moveTo>
                    <a:pt x="276352" y="448150"/>
                  </a:moveTo>
                  <a:cubicBezTo>
                    <a:pt x="282727" y="448292"/>
                    <a:pt x="288792" y="450933"/>
                    <a:pt x="293250" y="455499"/>
                  </a:cubicBezTo>
                  <a:cubicBezTo>
                    <a:pt x="297708" y="460070"/>
                    <a:pt x="300204" y="466208"/>
                    <a:pt x="300204" y="472601"/>
                  </a:cubicBezTo>
                  <a:cubicBezTo>
                    <a:pt x="300204" y="478989"/>
                    <a:pt x="297708" y="485127"/>
                    <a:pt x="293250" y="489698"/>
                  </a:cubicBezTo>
                  <a:cubicBezTo>
                    <a:pt x="288792" y="494269"/>
                    <a:pt x="282727" y="496905"/>
                    <a:pt x="276352" y="497047"/>
                  </a:cubicBezTo>
                  <a:cubicBezTo>
                    <a:pt x="270094" y="496738"/>
                    <a:pt x="264196" y="494022"/>
                    <a:pt x="259876" y="489472"/>
                  </a:cubicBezTo>
                  <a:cubicBezTo>
                    <a:pt x="255558" y="484922"/>
                    <a:pt x="253149" y="478880"/>
                    <a:pt x="253149" y="472601"/>
                  </a:cubicBezTo>
                  <a:cubicBezTo>
                    <a:pt x="253149" y="466317"/>
                    <a:pt x="255558" y="460275"/>
                    <a:pt x="259876" y="455725"/>
                  </a:cubicBezTo>
                  <a:cubicBezTo>
                    <a:pt x="264196" y="451175"/>
                    <a:pt x="270094" y="448463"/>
                    <a:pt x="276352" y="448150"/>
                  </a:cubicBezTo>
                  <a:close/>
                  <a:moveTo>
                    <a:pt x="535199" y="297507"/>
                  </a:moveTo>
                  <a:cubicBezTo>
                    <a:pt x="538446" y="297431"/>
                    <a:pt x="541676" y="298012"/>
                    <a:pt x="544698" y="299207"/>
                  </a:cubicBezTo>
                  <a:cubicBezTo>
                    <a:pt x="547720" y="300402"/>
                    <a:pt x="550474" y="302194"/>
                    <a:pt x="552796" y="304472"/>
                  </a:cubicBezTo>
                  <a:cubicBezTo>
                    <a:pt x="555122" y="306749"/>
                    <a:pt x="556968" y="309469"/>
                    <a:pt x="558227" y="312468"/>
                  </a:cubicBezTo>
                  <a:cubicBezTo>
                    <a:pt x="559485" y="315473"/>
                    <a:pt x="560135" y="318698"/>
                    <a:pt x="560135" y="321953"/>
                  </a:cubicBezTo>
                  <a:cubicBezTo>
                    <a:pt x="560135" y="325212"/>
                    <a:pt x="559485" y="328437"/>
                    <a:pt x="558227" y="331437"/>
                  </a:cubicBezTo>
                  <a:cubicBezTo>
                    <a:pt x="556968" y="334441"/>
                    <a:pt x="555122" y="337161"/>
                    <a:pt x="552796" y="339439"/>
                  </a:cubicBezTo>
                  <a:cubicBezTo>
                    <a:pt x="550474" y="341716"/>
                    <a:pt x="547720" y="343504"/>
                    <a:pt x="544698" y="344703"/>
                  </a:cubicBezTo>
                  <a:cubicBezTo>
                    <a:pt x="541676" y="345898"/>
                    <a:pt x="538446" y="346475"/>
                    <a:pt x="535199" y="346404"/>
                  </a:cubicBezTo>
                  <a:cubicBezTo>
                    <a:pt x="528939" y="346090"/>
                    <a:pt x="523042" y="343379"/>
                    <a:pt x="518720" y="338829"/>
                  </a:cubicBezTo>
                  <a:cubicBezTo>
                    <a:pt x="514402" y="334278"/>
                    <a:pt x="511993" y="328237"/>
                    <a:pt x="511993" y="321953"/>
                  </a:cubicBezTo>
                  <a:cubicBezTo>
                    <a:pt x="511993" y="315673"/>
                    <a:pt x="514402" y="309632"/>
                    <a:pt x="518720" y="305082"/>
                  </a:cubicBezTo>
                  <a:cubicBezTo>
                    <a:pt x="523042" y="300532"/>
                    <a:pt x="528939" y="297820"/>
                    <a:pt x="535199" y="297507"/>
                  </a:cubicBezTo>
                  <a:close/>
                  <a:moveTo>
                    <a:pt x="535199" y="6"/>
                  </a:moveTo>
                  <a:cubicBezTo>
                    <a:pt x="538446" y="-66"/>
                    <a:pt x="541676" y="512"/>
                    <a:pt x="544698" y="1709"/>
                  </a:cubicBezTo>
                  <a:cubicBezTo>
                    <a:pt x="547720" y="2904"/>
                    <a:pt x="550474" y="4694"/>
                    <a:pt x="552796" y="6971"/>
                  </a:cubicBezTo>
                  <a:cubicBezTo>
                    <a:pt x="555122" y="9249"/>
                    <a:pt x="556968" y="11969"/>
                    <a:pt x="558227" y="14971"/>
                  </a:cubicBezTo>
                  <a:cubicBezTo>
                    <a:pt x="559485" y="17974"/>
                    <a:pt x="560135" y="21198"/>
                    <a:pt x="560135" y="24456"/>
                  </a:cubicBezTo>
                  <a:cubicBezTo>
                    <a:pt x="560135" y="27713"/>
                    <a:pt x="559485" y="30938"/>
                    <a:pt x="558227" y="33940"/>
                  </a:cubicBezTo>
                  <a:cubicBezTo>
                    <a:pt x="556968" y="36943"/>
                    <a:pt x="555122" y="39662"/>
                    <a:pt x="552796" y="41940"/>
                  </a:cubicBezTo>
                  <a:cubicBezTo>
                    <a:pt x="550474" y="44217"/>
                    <a:pt x="547720" y="46007"/>
                    <a:pt x="544698" y="47203"/>
                  </a:cubicBezTo>
                  <a:cubicBezTo>
                    <a:pt x="541676" y="48399"/>
                    <a:pt x="538446" y="48978"/>
                    <a:pt x="535199" y="48905"/>
                  </a:cubicBezTo>
                  <a:cubicBezTo>
                    <a:pt x="528939" y="48592"/>
                    <a:pt x="523042" y="45880"/>
                    <a:pt x="518720" y="41329"/>
                  </a:cubicBezTo>
                  <a:cubicBezTo>
                    <a:pt x="514402" y="36778"/>
                    <a:pt x="511993" y="30737"/>
                    <a:pt x="511993" y="24456"/>
                  </a:cubicBezTo>
                  <a:cubicBezTo>
                    <a:pt x="511993" y="18174"/>
                    <a:pt x="514402" y="12133"/>
                    <a:pt x="518720" y="7582"/>
                  </a:cubicBezTo>
                  <a:cubicBezTo>
                    <a:pt x="523042" y="3031"/>
                    <a:pt x="528939" y="319"/>
                    <a:pt x="535199" y="6"/>
                  </a:cubicBezTo>
                  <a:close/>
                  <a:moveTo>
                    <a:pt x="23240" y="6"/>
                  </a:moveTo>
                  <a:cubicBezTo>
                    <a:pt x="29614" y="149"/>
                    <a:pt x="35679" y="2787"/>
                    <a:pt x="40137" y="7357"/>
                  </a:cubicBezTo>
                  <a:cubicBezTo>
                    <a:pt x="44595" y="11926"/>
                    <a:pt x="47091" y="18064"/>
                    <a:pt x="47091" y="24456"/>
                  </a:cubicBezTo>
                  <a:cubicBezTo>
                    <a:pt x="47091" y="30847"/>
                    <a:pt x="44595" y="36985"/>
                    <a:pt x="40137" y="41554"/>
                  </a:cubicBezTo>
                  <a:cubicBezTo>
                    <a:pt x="35679" y="46124"/>
                    <a:pt x="29614" y="48763"/>
                    <a:pt x="23240" y="48905"/>
                  </a:cubicBezTo>
                  <a:cubicBezTo>
                    <a:pt x="16982" y="48592"/>
                    <a:pt x="11083" y="45880"/>
                    <a:pt x="6764" y="41329"/>
                  </a:cubicBezTo>
                  <a:cubicBezTo>
                    <a:pt x="2445" y="36778"/>
                    <a:pt x="36" y="30737"/>
                    <a:pt x="36" y="24456"/>
                  </a:cubicBezTo>
                  <a:cubicBezTo>
                    <a:pt x="36" y="18174"/>
                    <a:pt x="2445" y="12133"/>
                    <a:pt x="6764" y="7582"/>
                  </a:cubicBezTo>
                  <a:cubicBezTo>
                    <a:pt x="11083" y="3031"/>
                    <a:pt x="16982" y="319"/>
                    <a:pt x="23240" y="6"/>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02DBEDEF-FD3B-464B-B96F-09FC66B2CEAB}"/>
                </a:ext>
                <a:ext uri="{C183D7F6-B498-43B3-948B-1728B52AA6E4}">
                  <adec:decorative xmlns:adec="http://schemas.microsoft.com/office/drawing/2017/decorative" val="1"/>
                </a:ext>
              </a:extLst>
            </p:cNvPr>
            <p:cNvSpPr/>
            <p:nvPr/>
          </p:nvSpPr>
          <p:spPr>
            <a:xfrm>
              <a:off x="3649170" y="2403811"/>
              <a:ext cx="561583" cy="497222"/>
            </a:xfrm>
            <a:custGeom>
              <a:avLst/>
              <a:gdLst>
                <a:gd name="connsiteX0" fmla="*/ 24795 w 561583"/>
                <a:gd name="connsiteY0" fmla="*/ 332854 h 497222"/>
                <a:gd name="connsiteX1" fmla="*/ 18983 w 561583"/>
                <a:gd name="connsiteY1" fmla="*/ 331082 h 497222"/>
                <a:gd name="connsiteX2" fmla="*/ 15131 w 561583"/>
                <a:gd name="connsiteY2" fmla="*/ 326378 h 497222"/>
                <a:gd name="connsiteX3" fmla="*/ 14538 w 561583"/>
                <a:gd name="connsiteY3" fmla="*/ 320319 h 497222"/>
                <a:gd name="connsiteX4" fmla="*/ 17404 w 561583"/>
                <a:gd name="connsiteY4" fmla="*/ 314950 h 497222"/>
                <a:gd name="connsiteX5" fmla="*/ 22762 w 561583"/>
                <a:gd name="connsiteY5" fmla="*/ 312084 h 497222"/>
                <a:gd name="connsiteX6" fmla="*/ 28806 w 561583"/>
                <a:gd name="connsiteY6" fmla="*/ 312686 h 497222"/>
                <a:gd name="connsiteX7" fmla="*/ 33497 w 561583"/>
                <a:gd name="connsiteY7" fmla="*/ 316551 h 497222"/>
                <a:gd name="connsiteX8" fmla="*/ 35253 w 561583"/>
                <a:gd name="connsiteY8" fmla="*/ 322379 h 497222"/>
                <a:gd name="connsiteX9" fmla="*/ 32166 w 561583"/>
                <a:gd name="connsiteY9" fmla="*/ 329754 h 497222"/>
                <a:gd name="connsiteX10" fmla="*/ 24795 w 561583"/>
                <a:gd name="connsiteY10" fmla="*/ 332816 h 497222"/>
                <a:gd name="connsiteX11" fmla="*/ 24795 w 561583"/>
                <a:gd name="connsiteY11" fmla="*/ 332854 h 497222"/>
                <a:gd name="connsiteX12" fmla="*/ 24795 w 561583"/>
                <a:gd name="connsiteY12" fmla="*/ 347235 h 497222"/>
                <a:gd name="connsiteX13" fmla="*/ 38570 w 561583"/>
                <a:gd name="connsiteY13" fmla="*/ 343049 h 497222"/>
                <a:gd name="connsiteX14" fmla="*/ 47703 w 561583"/>
                <a:gd name="connsiteY14" fmla="*/ 331893 h 497222"/>
                <a:gd name="connsiteX15" fmla="*/ 49114 w 561583"/>
                <a:gd name="connsiteY15" fmla="*/ 317532 h 497222"/>
                <a:gd name="connsiteX16" fmla="*/ 42328 w 561583"/>
                <a:gd name="connsiteY16" fmla="*/ 304802 h 497222"/>
                <a:gd name="connsiteX17" fmla="*/ 29632 w 561583"/>
                <a:gd name="connsiteY17" fmla="*/ 298000 h 497222"/>
                <a:gd name="connsiteX18" fmla="*/ 15306 w 561583"/>
                <a:gd name="connsiteY18" fmla="*/ 299416 h 497222"/>
                <a:gd name="connsiteX19" fmla="*/ 4179 w 561583"/>
                <a:gd name="connsiteY19" fmla="*/ 308570 h 497222"/>
                <a:gd name="connsiteX20" fmla="*/ 0 w 561583"/>
                <a:gd name="connsiteY20" fmla="*/ 322379 h 497222"/>
                <a:gd name="connsiteX21" fmla="*/ 7415 w 561583"/>
                <a:gd name="connsiteY21" fmla="*/ 339790 h 497222"/>
                <a:gd name="connsiteX22" fmla="*/ 24795 w 561583"/>
                <a:gd name="connsiteY22" fmla="*/ 347202 h 497222"/>
                <a:gd name="connsiteX23" fmla="*/ 24795 w 561583"/>
                <a:gd name="connsiteY23" fmla="*/ 347235 h 497222"/>
                <a:gd name="connsiteX24" fmla="*/ 277302 w 561583"/>
                <a:gd name="connsiteY24" fmla="*/ 185135 h 497222"/>
                <a:gd name="connsiteX25" fmla="*/ 271488 w 561583"/>
                <a:gd name="connsiteY25" fmla="*/ 183374 h 497222"/>
                <a:gd name="connsiteX26" fmla="*/ 267631 w 561583"/>
                <a:gd name="connsiteY26" fmla="*/ 178671 h 497222"/>
                <a:gd name="connsiteX27" fmla="*/ 267031 w 561583"/>
                <a:gd name="connsiteY27" fmla="*/ 172613 h 497222"/>
                <a:gd name="connsiteX28" fmla="*/ 269890 w 561583"/>
                <a:gd name="connsiteY28" fmla="*/ 167241 h 497222"/>
                <a:gd name="connsiteX29" fmla="*/ 275245 w 561583"/>
                <a:gd name="connsiteY29" fmla="*/ 164369 h 497222"/>
                <a:gd name="connsiteX30" fmla="*/ 281289 w 561583"/>
                <a:gd name="connsiteY30" fmla="*/ 164963 h 497222"/>
                <a:gd name="connsiteX31" fmla="*/ 285985 w 561583"/>
                <a:gd name="connsiteY31" fmla="*/ 168825 h 497222"/>
                <a:gd name="connsiteX32" fmla="*/ 287748 w 561583"/>
                <a:gd name="connsiteY32" fmla="*/ 174651 h 497222"/>
                <a:gd name="connsiteX33" fmla="*/ 284666 w 561583"/>
                <a:gd name="connsiteY33" fmla="*/ 182026 h 497222"/>
                <a:gd name="connsiteX34" fmla="*/ 277302 w 561583"/>
                <a:gd name="connsiteY34" fmla="*/ 185099 h 497222"/>
                <a:gd name="connsiteX35" fmla="*/ 277302 w 561583"/>
                <a:gd name="connsiteY35" fmla="*/ 185135 h 497222"/>
                <a:gd name="connsiteX36" fmla="*/ 277302 w 561583"/>
                <a:gd name="connsiteY36" fmla="*/ 199519 h 497222"/>
                <a:gd name="connsiteX37" fmla="*/ 291084 w 561583"/>
                <a:gd name="connsiteY37" fmla="*/ 195328 h 497222"/>
                <a:gd name="connsiteX38" fmla="*/ 300220 w 561583"/>
                <a:gd name="connsiteY38" fmla="*/ 184167 h 497222"/>
                <a:gd name="connsiteX39" fmla="*/ 301632 w 561583"/>
                <a:gd name="connsiteY39" fmla="*/ 169799 h 497222"/>
                <a:gd name="connsiteX40" fmla="*/ 294843 w 561583"/>
                <a:gd name="connsiteY40" fmla="*/ 157066 h 497222"/>
                <a:gd name="connsiteX41" fmla="*/ 282141 w 561583"/>
                <a:gd name="connsiteY41" fmla="*/ 150260 h 497222"/>
                <a:gd name="connsiteX42" fmla="*/ 267809 w 561583"/>
                <a:gd name="connsiteY42" fmla="*/ 151675 h 497222"/>
                <a:gd name="connsiteX43" fmla="*/ 256675 w 561583"/>
                <a:gd name="connsiteY43" fmla="*/ 160834 h 497222"/>
                <a:gd name="connsiteX44" fmla="*/ 252495 w 561583"/>
                <a:gd name="connsiteY44" fmla="*/ 174651 h 497222"/>
                <a:gd name="connsiteX45" fmla="*/ 259910 w 561583"/>
                <a:gd name="connsiteY45" fmla="*/ 192074 h 497222"/>
                <a:gd name="connsiteX46" fmla="*/ 277302 w 561583"/>
                <a:gd name="connsiteY46" fmla="*/ 199483 h 497222"/>
                <a:gd name="connsiteX47" fmla="*/ 277302 w 561583"/>
                <a:gd name="connsiteY47" fmla="*/ 199519 h 497222"/>
                <a:gd name="connsiteX48" fmla="*/ 277302 w 561583"/>
                <a:gd name="connsiteY48" fmla="*/ 482841 h 497222"/>
                <a:gd name="connsiteX49" fmla="*/ 271487 w 561583"/>
                <a:gd name="connsiteY49" fmla="*/ 481078 h 497222"/>
                <a:gd name="connsiteX50" fmla="*/ 267629 w 561583"/>
                <a:gd name="connsiteY50" fmla="*/ 476374 h 497222"/>
                <a:gd name="connsiteX51" fmla="*/ 267031 w 561583"/>
                <a:gd name="connsiteY51" fmla="*/ 470315 h 497222"/>
                <a:gd name="connsiteX52" fmla="*/ 269894 w 561583"/>
                <a:gd name="connsiteY52" fmla="*/ 464942 h 497222"/>
                <a:gd name="connsiteX53" fmla="*/ 275252 w 561583"/>
                <a:gd name="connsiteY53" fmla="*/ 462072 h 497222"/>
                <a:gd name="connsiteX54" fmla="*/ 281297 w 561583"/>
                <a:gd name="connsiteY54" fmla="*/ 462673 h 497222"/>
                <a:gd name="connsiteX55" fmla="*/ 285990 w 561583"/>
                <a:gd name="connsiteY55" fmla="*/ 466538 h 497222"/>
                <a:gd name="connsiteX56" fmla="*/ 287748 w 561583"/>
                <a:gd name="connsiteY56" fmla="*/ 472367 h 497222"/>
                <a:gd name="connsiteX57" fmla="*/ 284662 w 561583"/>
                <a:gd name="connsiteY57" fmla="*/ 479737 h 497222"/>
                <a:gd name="connsiteX58" fmla="*/ 277302 w 561583"/>
                <a:gd name="connsiteY58" fmla="*/ 482804 h 497222"/>
                <a:gd name="connsiteX59" fmla="*/ 277302 w 561583"/>
                <a:gd name="connsiteY59" fmla="*/ 482841 h 497222"/>
                <a:gd name="connsiteX60" fmla="*/ 277302 w 561583"/>
                <a:gd name="connsiteY60" fmla="*/ 497223 h 497222"/>
                <a:gd name="connsiteX61" fmla="*/ 291085 w 561583"/>
                <a:gd name="connsiteY61" fmla="*/ 493032 h 497222"/>
                <a:gd name="connsiteX62" fmla="*/ 300222 w 561583"/>
                <a:gd name="connsiteY62" fmla="*/ 481872 h 497222"/>
                <a:gd name="connsiteX63" fmla="*/ 301631 w 561583"/>
                <a:gd name="connsiteY63" fmla="*/ 467499 h 497222"/>
                <a:gd name="connsiteX64" fmla="*/ 294839 w 561583"/>
                <a:gd name="connsiteY64" fmla="*/ 454768 h 497222"/>
                <a:gd name="connsiteX65" fmla="*/ 282134 w 561583"/>
                <a:gd name="connsiteY65" fmla="*/ 447962 h 497222"/>
                <a:gd name="connsiteX66" fmla="*/ 267800 w 561583"/>
                <a:gd name="connsiteY66" fmla="*/ 449383 h 497222"/>
                <a:gd name="connsiteX67" fmla="*/ 256669 w 561583"/>
                <a:gd name="connsiteY67" fmla="*/ 458550 h 497222"/>
                <a:gd name="connsiteX68" fmla="*/ 252495 w 561583"/>
                <a:gd name="connsiteY68" fmla="*/ 472367 h 497222"/>
                <a:gd name="connsiteX69" fmla="*/ 259914 w 561583"/>
                <a:gd name="connsiteY69" fmla="*/ 489786 h 497222"/>
                <a:gd name="connsiteX70" fmla="*/ 277302 w 561583"/>
                <a:gd name="connsiteY70" fmla="*/ 497189 h 497222"/>
                <a:gd name="connsiteX71" fmla="*/ 277302 w 561583"/>
                <a:gd name="connsiteY71" fmla="*/ 497223 h 497222"/>
                <a:gd name="connsiteX72" fmla="*/ 536765 w 561583"/>
                <a:gd name="connsiteY72" fmla="*/ 332854 h 497222"/>
                <a:gd name="connsiteX73" fmla="*/ 530951 w 561583"/>
                <a:gd name="connsiteY73" fmla="*/ 331091 h 497222"/>
                <a:gd name="connsiteX74" fmla="*/ 527092 w 561583"/>
                <a:gd name="connsiteY74" fmla="*/ 326386 h 497222"/>
                <a:gd name="connsiteX75" fmla="*/ 526496 w 561583"/>
                <a:gd name="connsiteY75" fmla="*/ 320324 h 497222"/>
                <a:gd name="connsiteX76" fmla="*/ 529359 w 561583"/>
                <a:gd name="connsiteY76" fmla="*/ 314955 h 497222"/>
                <a:gd name="connsiteX77" fmla="*/ 534715 w 561583"/>
                <a:gd name="connsiteY77" fmla="*/ 312084 h 497222"/>
                <a:gd name="connsiteX78" fmla="*/ 540762 w 561583"/>
                <a:gd name="connsiteY78" fmla="*/ 312682 h 497222"/>
                <a:gd name="connsiteX79" fmla="*/ 545455 w 561583"/>
                <a:gd name="connsiteY79" fmla="*/ 316551 h 497222"/>
                <a:gd name="connsiteX80" fmla="*/ 547210 w 561583"/>
                <a:gd name="connsiteY80" fmla="*/ 322379 h 497222"/>
                <a:gd name="connsiteX81" fmla="*/ 544125 w 561583"/>
                <a:gd name="connsiteY81" fmla="*/ 329745 h 497222"/>
                <a:gd name="connsiteX82" fmla="*/ 536765 w 561583"/>
                <a:gd name="connsiteY82" fmla="*/ 332816 h 497222"/>
                <a:gd name="connsiteX83" fmla="*/ 536765 w 561583"/>
                <a:gd name="connsiteY83" fmla="*/ 332854 h 497222"/>
                <a:gd name="connsiteX84" fmla="*/ 536765 w 561583"/>
                <a:gd name="connsiteY84" fmla="*/ 347235 h 497222"/>
                <a:gd name="connsiteX85" fmla="*/ 550540 w 561583"/>
                <a:gd name="connsiteY85" fmla="*/ 343049 h 497222"/>
                <a:gd name="connsiteX86" fmla="*/ 559672 w 561583"/>
                <a:gd name="connsiteY86" fmla="*/ 331893 h 497222"/>
                <a:gd name="connsiteX87" fmla="*/ 561084 w 561583"/>
                <a:gd name="connsiteY87" fmla="*/ 317532 h 497222"/>
                <a:gd name="connsiteX88" fmla="*/ 554299 w 561583"/>
                <a:gd name="connsiteY88" fmla="*/ 304802 h 497222"/>
                <a:gd name="connsiteX89" fmla="*/ 541604 w 561583"/>
                <a:gd name="connsiteY89" fmla="*/ 298000 h 497222"/>
                <a:gd name="connsiteX90" fmla="*/ 527275 w 561583"/>
                <a:gd name="connsiteY90" fmla="*/ 299416 h 497222"/>
                <a:gd name="connsiteX91" fmla="*/ 516147 w 561583"/>
                <a:gd name="connsiteY91" fmla="*/ 308570 h 497222"/>
                <a:gd name="connsiteX92" fmla="*/ 511971 w 561583"/>
                <a:gd name="connsiteY92" fmla="*/ 322379 h 497222"/>
                <a:gd name="connsiteX93" fmla="*/ 519385 w 561583"/>
                <a:gd name="connsiteY93" fmla="*/ 339790 h 497222"/>
                <a:gd name="connsiteX94" fmla="*/ 536765 w 561583"/>
                <a:gd name="connsiteY94" fmla="*/ 347202 h 497222"/>
                <a:gd name="connsiteX95" fmla="*/ 536765 w 561583"/>
                <a:gd name="connsiteY95" fmla="*/ 347235 h 497222"/>
                <a:gd name="connsiteX96" fmla="*/ 536765 w 561583"/>
                <a:gd name="connsiteY96" fmla="*/ 35353 h 497222"/>
                <a:gd name="connsiteX97" fmla="*/ 530951 w 561583"/>
                <a:gd name="connsiteY97" fmla="*/ 33591 h 497222"/>
                <a:gd name="connsiteX98" fmla="*/ 527092 w 561583"/>
                <a:gd name="connsiteY98" fmla="*/ 28886 h 497222"/>
                <a:gd name="connsiteX99" fmla="*/ 526496 w 561583"/>
                <a:gd name="connsiteY99" fmla="*/ 22826 h 497222"/>
                <a:gd name="connsiteX100" fmla="*/ 529359 w 561583"/>
                <a:gd name="connsiteY100" fmla="*/ 17455 h 497222"/>
                <a:gd name="connsiteX101" fmla="*/ 534715 w 561583"/>
                <a:gd name="connsiteY101" fmla="*/ 14585 h 497222"/>
                <a:gd name="connsiteX102" fmla="*/ 540762 w 561583"/>
                <a:gd name="connsiteY102" fmla="*/ 15185 h 497222"/>
                <a:gd name="connsiteX103" fmla="*/ 545455 w 561583"/>
                <a:gd name="connsiteY103" fmla="*/ 19051 h 497222"/>
                <a:gd name="connsiteX104" fmla="*/ 547210 w 561583"/>
                <a:gd name="connsiteY104" fmla="*/ 24881 h 497222"/>
                <a:gd name="connsiteX105" fmla="*/ 544125 w 561583"/>
                <a:gd name="connsiteY105" fmla="*/ 32248 h 497222"/>
                <a:gd name="connsiteX106" fmla="*/ 536765 w 561583"/>
                <a:gd name="connsiteY106" fmla="*/ 35317 h 497222"/>
                <a:gd name="connsiteX107" fmla="*/ 536765 w 561583"/>
                <a:gd name="connsiteY107" fmla="*/ 35353 h 497222"/>
                <a:gd name="connsiteX108" fmla="*/ 536765 w 561583"/>
                <a:gd name="connsiteY108" fmla="*/ 49737 h 497222"/>
                <a:gd name="connsiteX109" fmla="*/ 550552 w 561583"/>
                <a:gd name="connsiteY109" fmla="*/ 45551 h 497222"/>
                <a:gd name="connsiteX110" fmla="*/ 559692 w 561583"/>
                <a:gd name="connsiteY110" fmla="*/ 34391 h 497222"/>
                <a:gd name="connsiteX111" fmla="*/ 561109 w 561583"/>
                <a:gd name="connsiteY111" fmla="*/ 20020 h 497222"/>
                <a:gd name="connsiteX112" fmla="*/ 554320 w 561583"/>
                <a:gd name="connsiteY112" fmla="*/ 7284 h 497222"/>
                <a:gd name="connsiteX113" fmla="*/ 541612 w 561583"/>
                <a:gd name="connsiteY113" fmla="*/ 477 h 497222"/>
                <a:gd name="connsiteX114" fmla="*/ 527279 w 561583"/>
                <a:gd name="connsiteY114" fmla="*/ 1895 h 497222"/>
                <a:gd name="connsiteX115" fmla="*/ 516147 w 561583"/>
                <a:gd name="connsiteY115" fmla="*/ 11060 h 497222"/>
                <a:gd name="connsiteX116" fmla="*/ 511971 w 561583"/>
                <a:gd name="connsiteY116" fmla="*/ 24881 h 497222"/>
                <a:gd name="connsiteX117" fmla="*/ 519385 w 561583"/>
                <a:gd name="connsiteY117" fmla="*/ 42292 h 497222"/>
                <a:gd name="connsiteX118" fmla="*/ 536765 w 561583"/>
                <a:gd name="connsiteY118" fmla="*/ 49701 h 497222"/>
                <a:gd name="connsiteX119" fmla="*/ 536765 w 561583"/>
                <a:gd name="connsiteY119" fmla="*/ 49737 h 497222"/>
                <a:gd name="connsiteX120" fmla="*/ 24795 w 561583"/>
                <a:gd name="connsiteY120" fmla="*/ 35353 h 497222"/>
                <a:gd name="connsiteX121" fmla="*/ 18983 w 561583"/>
                <a:gd name="connsiteY121" fmla="*/ 33585 h 497222"/>
                <a:gd name="connsiteX122" fmla="*/ 15131 w 561583"/>
                <a:gd name="connsiteY122" fmla="*/ 28878 h 497222"/>
                <a:gd name="connsiteX123" fmla="*/ 14538 w 561583"/>
                <a:gd name="connsiteY123" fmla="*/ 22818 h 497222"/>
                <a:gd name="connsiteX124" fmla="*/ 17404 w 561583"/>
                <a:gd name="connsiteY124" fmla="*/ 17451 h 497222"/>
                <a:gd name="connsiteX125" fmla="*/ 22762 w 561583"/>
                <a:gd name="connsiteY125" fmla="*/ 14584 h 497222"/>
                <a:gd name="connsiteX126" fmla="*/ 28806 w 561583"/>
                <a:gd name="connsiteY126" fmla="*/ 15186 h 497222"/>
                <a:gd name="connsiteX127" fmla="*/ 33497 w 561583"/>
                <a:gd name="connsiteY127" fmla="*/ 19053 h 497222"/>
                <a:gd name="connsiteX128" fmla="*/ 35253 w 561583"/>
                <a:gd name="connsiteY128" fmla="*/ 24881 h 497222"/>
                <a:gd name="connsiteX129" fmla="*/ 32163 w 561583"/>
                <a:gd name="connsiteY129" fmla="*/ 32252 h 497222"/>
                <a:gd name="connsiteX130" fmla="*/ 24795 w 561583"/>
                <a:gd name="connsiteY130" fmla="*/ 35317 h 497222"/>
                <a:gd name="connsiteX131" fmla="*/ 24795 w 561583"/>
                <a:gd name="connsiteY131" fmla="*/ 35353 h 497222"/>
                <a:gd name="connsiteX132" fmla="*/ 24795 w 561583"/>
                <a:gd name="connsiteY132" fmla="*/ 49737 h 497222"/>
                <a:gd name="connsiteX133" fmla="*/ 38582 w 561583"/>
                <a:gd name="connsiteY133" fmla="*/ 45551 h 497222"/>
                <a:gd name="connsiteX134" fmla="*/ 47724 w 561583"/>
                <a:gd name="connsiteY134" fmla="*/ 34391 h 497222"/>
                <a:gd name="connsiteX135" fmla="*/ 49138 w 561583"/>
                <a:gd name="connsiteY135" fmla="*/ 20020 h 497222"/>
                <a:gd name="connsiteX136" fmla="*/ 42348 w 561583"/>
                <a:gd name="connsiteY136" fmla="*/ 7284 h 497222"/>
                <a:gd name="connsiteX137" fmla="*/ 29644 w 561583"/>
                <a:gd name="connsiteY137" fmla="*/ 477 h 497222"/>
                <a:gd name="connsiteX138" fmla="*/ 15308 w 561583"/>
                <a:gd name="connsiteY138" fmla="*/ 1895 h 497222"/>
                <a:gd name="connsiteX139" fmla="*/ 4176 w 561583"/>
                <a:gd name="connsiteY139" fmla="*/ 11060 h 497222"/>
                <a:gd name="connsiteX140" fmla="*/ 0 w 561583"/>
                <a:gd name="connsiteY140" fmla="*/ 24881 h 497222"/>
                <a:gd name="connsiteX141" fmla="*/ 7415 w 561583"/>
                <a:gd name="connsiteY141" fmla="*/ 42292 h 497222"/>
                <a:gd name="connsiteX142" fmla="*/ 24795 w 561583"/>
                <a:gd name="connsiteY142" fmla="*/ 49701 h 497222"/>
                <a:gd name="connsiteX143" fmla="*/ 24795 w 561583"/>
                <a:gd name="connsiteY143" fmla="*/ 49737 h 4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61583" h="497222">
                  <a:moveTo>
                    <a:pt x="24795" y="332854"/>
                  </a:moveTo>
                  <a:cubicBezTo>
                    <a:pt x="22726" y="332854"/>
                    <a:pt x="20703" y="332235"/>
                    <a:pt x="18983" y="331082"/>
                  </a:cubicBezTo>
                  <a:cubicBezTo>
                    <a:pt x="17263" y="329933"/>
                    <a:pt x="15923" y="328295"/>
                    <a:pt x="15131" y="326378"/>
                  </a:cubicBezTo>
                  <a:cubicBezTo>
                    <a:pt x="14340" y="324460"/>
                    <a:pt x="14134" y="322350"/>
                    <a:pt x="14538" y="320319"/>
                  </a:cubicBezTo>
                  <a:cubicBezTo>
                    <a:pt x="14943" y="318285"/>
                    <a:pt x="15940" y="316417"/>
                    <a:pt x="17404" y="314950"/>
                  </a:cubicBezTo>
                  <a:cubicBezTo>
                    <a:pt x="18868" y="313484"/>
                    <a:pt x="20733" y="312485"/>
                    <a:pt x="22762" y="312084"/>
                  </a:cubicBezTo>
                  <a:cubicBezTo>
                    <a:pt x="24792" y="311679"/>
                    <a:pt x="26895" y="311888"/>
                    <a:pt x="28806" y="312686"/>
                  </a:cubicBezTo>
                  <a:cubicBezTo>
                    <a:pt x="30717" y="313480"/>
                    <a:pt x="32349" y="314825"/>
                    <a:pt x="33497" y="316551"/>
                  </a:cubicBezTo>
                  <a:cubicBezTo>
                    <a:pt x="34645" y="318276"/>
                    <a:pt x="35256" y="320307"/>
                    <a:pt x="35253" y="322379"/>
                  </a:cubicBezTo>
                  <a:cubicBezTo>
                    <a:pt x="35234" y="325149"/>
                    <a:pt x="34125" y="327802"/>
                    <a:pt x="32166" y="329754"/>
                  </a:cubicBezTo>
                  <a:cubicBezTo>
                    <a:pt x="30208" y="331709"/>
                    <a:pt x="27559" y="332808"/>
                    <a:pt x="24795" y="332816"/>
                  </a:cubicBezTo>
                  <a:lnTo>
                    <a:pt x="24795" y="332854"/>
                  </a:lnTo>
                  <a:close/>
                  <a:moveTo>
                    <a:pt x="24795" y="347235"/>
                  </a:moveTo>
                  <a:cubicBezTo>
                    <a:pt x="29699" y="347235"/>
                    <a:pt x="34493" y="345777"/>
                    <a:pt x="38570" y="343049"/>
                  </a:cubicBezTo>
                  <a:cubicBezTo>
                    <a:pt x="42648" y="340316"/>
                    <a:pt x="45826" y="336435"/>
                    <a:pt x="47703" y="331893"/>
                  </a:cubicBezTo>
                  <a:cubicBezTo>
                    <a:pt x="49579" y="327351"/>
                    <a:pt x="50070" y="322354"/>
                    <a:pt x="49114" y="317532"/>
                  </a:cubicBezTo>
                  <a:cubicBezTo>
                    <a:pt x="48157" y="312707"/>
                    <a:pt x="45795" y="308278"/>
                    <a:pt x="42328" y="304802"/>
                  </a:cubicBezTo>
                  <a:cubicBezTo>
                    <a:pt x="38860" y="301325"/>
                    <a:pt x="34442" y="298961"/>
                    <a:pt x="29632" y="298000"/>
                  </a:cubicBezTo>
                  <a:cubicBezTo>
                    <a:pt x="24823" y="297043"/>
                    <a:pt x="19837" y="297536"/>
                    <a:pt x="15306" y="299416"/>
                  </a:cubicBezTo>
                  <a:cubicBezTo>
                    <a:pt x="10776" y="301296"/>
                    <a:pt x="6903" y="304484"/>
                    <a:pt x="4179" y="308570"/>
                  </a:cubicBezTo>
                  <a:cubicBezTo>
                    <a:pt x="1454" y="312657"/>
                    <a:pt x="0" y="317461"/>
                    <a:pt x="0" y="322379"/>
                  </a:cubicBezTo>
                  <a:cubicBezTo>
                    <a:pt x="136" y="328926"/>
                    <a:pt x="2794" y="335164"/>
                    <a:pt x="7415" y="339790"/>
                  </a:cubicBezTo>
                  <a:cubicBezTo>
                    <a:pt x="12037" y="344419"/>
                    <a:pt x="18265" y="347072"/>
                    <a:pt x="24795" y="347202"/>
                  </a:cubicBezTo>
                  <a:lnTo>
                    <a:pt x="24795" y="347235"/>
                  </a:lnTo>
                  <a:close/>
                  <a:moveTo>
                    <a:pt x="277302" y="185135"/>
                  </a:moveTo>
                  <a:cubicBezTo>
                    <a:pt x="275233" y="185137"/>
                    <a:pt x="273209" y="184525"/>
                    <a:pt x="271488" y="183374"/>
                  </a:cubicBezTo>
                  <a:cubicBezTo>
                    <a:pt x="269766" y="182224"/>
                    <a:pt x="268424" y="180587"/>
                    <a:pt x="267631" y="178671"/>
                  </a:cubicBezTo>
                  <a:cubicBezTo>
                    <a:pt x="266837" y="176756"/>
                    <a:pt x="266628" y="174647"/>
                    <a:pt x="267031" y="172613"/>
                  </a:cubicBezTo>
                  <a:cubicBezTo>
                    <a:pt x="267433" y="170578"/>
                    <a:pt x="268428" y="168709"/>
                    <a:pt x="269890" y="167241"/>
                  </a:cubicBezTo>
                  <a:cubicBezTo>
                    <a:pt x="271352" y="165774"/>
                    <a:pt x="273216" y="164774"/>
                    <a:pt x="275245" y="164369"/>
                  </a:cubicBezTo>
                  <a:cubicBezTo>
                    <a:pt x="277274" y="163963"/>
                    <a:pt x="279377" y="164170"/>
                    <a:pt x="281289" y="164963"/>
                  </a:cubicBezTo>
                  <a:cubicBezTo>
                    <a:pt x="283201" y="165756"/>
                    <a:pt x="284835" y="167100"/>
                    <a:pt x="285985" y="168825"/>
                  </a:cubicBezTo>
                  <a:cubicBezTo>
                    <a:pt x="287135" y="170549"/>
                    <a:pt x="287748" y="172577"/>
                    <a:pt x="287748" y="174651"/>
                  </a:cubicBezTo>
                  <a:cubicBezTo>
                    <a:pt x="287729" y="177420"/>
                    <a:pt x="286621" y="180070"/>
                    <a:pt x="284666" y="182026"/>
                  </a:cubicBezTo>
                  <a:cubicBezTo>
                    <a:pt x="282710" y="183982"/>
                    <a:pt x="280064" y="185086"/>
                    <a:pt x="277302" y="185099"/>
                  </a:cubicBezTo>
                  <a:lnTo>
                    <a:pt x="277302" y="185135"/>
                  </a:lnTo>
                  <a:close/>
                  <a:moveTo>
                    <a:pt x="277302" y="199519"/>
                  </a:moveTo>
                  <a:cubicBezTo>
                    <a:pt x="282208" y="199519"/>
                    <a:pt x="287004" y="198061"/>
                    <a:pt x="291084" y="195328"/>
                  </a:cubicBezTo>
                  <a:cubicBezTo>
                    <a:pt x="295163" y="192595"/>
                    <a:pt x="298343" y="188711"/>
                    <a:pt x="300220" y="184167"/>
                  </a:cubicBezTo>
                  <a:cubicBezTo>
                    <a:pt x="302098" y="179623"/>
                    <a:pt x="302589" y="174623"/>
                    <a:pt x="301632" y="169799"/>
                  </a:cubicBezTo>
                  <a:cubicBezTo>
                    <a:pt x="300675" y="164975"/>
                    <a:pt x="298312" y="160544"/>
                    <a:pt x="294843" y="157066"/>
                  </a:cubicBezTo>
                  <a:cubicBezTo>
                    <a:pt x="291374" y="153588"/>
                    <a:pt x="286954" y="151220"/>
                    <a:pt x="282141" y="150260"/>
                  </a:cubicBezTo>
                  <a:cubicBezTo>
                    <a:pt x="277329" y="149301"/>
                    <a:pt x="272341" y="149793"/>
                    <a:pt x="267809" y="151675"/>
                  </a:cubicBezTo>
                  <a:cubicBezTo>
                    <a:pt x="263276" y="153557"/>
                    <a:pt x="259401" y="156745"/>
                    <a:pt x="256675" y="160834"/>
                  </a:cubicBezTo>
                  <a:cubicBezTo>
                    <a:pt x="253949" y="164924"/>
                    <a:pt x="252495" y="169732"/>
                    <a:pt x="252495" y="174651"/>
                  </a:cubicBezTo>
                  <a:cubicBezTo>
                    <a:pt x="252628" y="181201"/>
                    <a:pt x="255286" y="187445"/>
                    <a:pt x="259910" y="192074"/>
                  </a:cubicBezTo>
                  <a:cubicBezTo>
                    <a:pt x="264535" y="196703"/>
                    <a:pt x="270767" y="199359"/>
                    <a:pt x="277302" y="199483"/>
                  </a:cubicBezTo>
                  <a:lnTo>
                    <a:pt x="277302" y="199519"/>
                  </a:lnTo>
                  <a:close/>
                  <a:moveTo>
                    <a:pt x="277302" y="482841"/>
                  </a:moveTo>
                  <a:cubicBezTo>
                    <a:pt x="275232" y="482841"/>
                    <a:pt x="273209" y="482231"/>
                    <a:pt x="271487" y="481078"/>
                  </a:cubicBezTo>
                  <a:cubicBezTo>
                    <a:pt x="269765" y="479929"/>
                    <a:pt x="268423" y="478291"/>
                    <a:pt x="267629" y="476374"/>
                  </a:cubicBezTo>
                  <a:cubicBezTo>
                    <a:pt x="266836" y="474456"/>
                    <a:pt x="266628" y="472350"/>
                    <a:pt x="267031" y="470315"/>
                  </a:cubicBezTo>
                  <a:cubicBezTo>
                    <a:pt x="267435" y="468281"/>
                    <a:pt x="268431" y="466409"/>
                    <a:pt x="269894" y="464942"/>
                  </a:cubicBezTo>
                  <a:cubicBezTo>
                    <a:pt x="271358" y="463476"/>
                    <a:pt x="273222" y="462477"/>
                    <a:pt x="275252" y="462072"/>
                  </a:cubicBezTo>
                  <a:cubicBezTo>
                    <a:pt x="277282" y="461666"/>
                    <a:pt x="279386" y="461875"/>
                    <a:pt x="281297" y="462673"/>
                  </a:cubicBezTo>
                  <a:cubicBezTo>
                    <a:pt x="283209" y="463467"/>
                    <a:pt x="284842" y="464813"/>
                    <a:pt x="285990" y="466538"/>
                  </a:cubicBezTo>
                  <a:cubicBezTo>
                    <a:pt x="287139" y="468264"/>
                    <a:pt x="287751" y="470294"/>
                    <a:pt x="287748" y="472367"/>
                  </a:cubicBezTo>
                  <a:cubicBezTo>
                    <a:pt x="287726" y="475137"/>
                    <a:pt x="286617" y="477782"/>
                    <a:pt x="284662" y="479737"/>
                  </a:cubicBezTo>
                  <a:cubicBezTo>
                    <a:pt x="282706" y="481688"/>
                    <a:pt x="280062" y="482791"/>
                    <a:pt x="277302" y="482804"/>
                  </a:cubicBezTo>
                  <a:lnTo>
                    <a:pt x="277302" y="482841"/>
                  </a:lnTo>
                  <a:close/>
                  <a:moveTo>
                    <a:pt x="277302" y="497223"/>
                  </a:moveTo>
                  <a:cubicBezTo>
                    <a:pt x="282209" y="497223"/>
                    <a:pt x="287005" y="495764"/>
                    <a:pt x="291085" y="493032"/>
                  </a:cubicBezTo>
                  <a:cubicBezTo>
                    <a:pt x="295165" y="490299"/>
                    <a:pt x="298344" y="486414"/>
                    <a:pt x="300222" y="481872"/>
                  </a:cubicBezTo>
                  <a:cubicBezTo>
                    <a:pt x="302099" y="477326"/>
                    <a:pt x="302589" y="472325"/>
                    <a:pt x="301631" y="467499"/>
                  </a:cubicBezTo>
                  <a:cubicBezTo>
                    <a:pt x="300673" y="462678"/>
                    <a:pt x="298309" y="458245"/>
                    <a:pt x="294839" y="454768"/>
                  </a:cubicBezTo>
                  <a:cubicBezTo>
                    <a:pt x="291368" y="451288"/>
                    <a:pt x="286947" y="448923"/>
                    <a:pt x="282134" y="447962"/>
                  </a:cubicBezTo>
                  <a:cubicBezTo>
                    <a:pt x="277321" y="447005"/>
                    <a:pt x="272333" y="447498"/>
                    <a:pt x="267800" y="449383"/>
                  </a:cubicBezTo>
                  <a:cubicBezTo>
                    <a:pt x="263267" y="451267"/>
                    <a:pt x="259394" y="454459"/>
                    <a:pt x="256669" y="458550"/>
                  </a:cubicBezTo>
                  <a:cubicBezTo>
                    <a:pt x="253945" y="462640"/>
                    <a:pt x="252492" y="467449"/>
                    <a:pt x="252495" y="472367"/>
                  </a:cubicBezTo>
                  <a:cubicBezTo>
                    <a:pt x="252631" y="478918"/>
                    <a:pt x="255290" y="485156"/>
                    <a:pt x="259914" y="489786"/>
                  </a:cubicBezTo>
                  <a:cubicBezTo>
                    <a:pt x="264539" y="494411"/>
                    <a:pt x="270769" y="497064"/>
                    <a:pt x="277302" y="497189"/>
                  </a:cubicBezTo>
                  <a:lnTo>
                    <a:pt x="277302" y="497223"/>
                  </a:lnTo>
                  <a:close/>
                  <a:moveTo>
                    <a:pt x="536765" y="332854"/>
                  </a:moveTo>
                  <a:cubicBezTo>
                    <a:pt x="534694" y="332854"/>
                    <a:pt x="532672" y="332240"/>
                    <a:pt x="530951" y="331091"/>
                  </a:cubicBezTo>
                  <a:cubicBezTo>
                    <a:pt x="529230" y="329937"/>
                    <a:pt x="527883" y="328300"/>
                    <a:pt x="527092" y="326386"/>
                  </a:cubicBezTo>
                  <a:cubicBezTo>
                    <a:pt x="526300" y="324468"/>
                    <a:pt x="526091" y="322358"/>
                    <a:pt x="526496" y="320324"/>
                  </a:cubicBezTo>
                  <a:cubicBezTo>
                    <a:pt x="526896" y="318289"/>
                    <a:pt x="527896" y="316421"/>
                    <a:pt x="529359" y="314955"/>
                  </a:cubicBezTo>
                  <a:cubicBezTo>
                    <a:pt x="530822" y="313488"/>
                    <a:pt x="532685" y="312489"/>
                    <a:pt x="534715" y="312084"/>
                  </a:cubicBezTo>
                  <a:cubicBezTo>
                    <a:pt x="536744" y="311679"/>
                    <a:pt x="538849" y="311888"/>
                    <a:pt x="540762" y="312682"/>
                  </a:cubicBezTo>
                  <a:cubicBezTo>
                    <a:pt x="542671" y="313480"/>
                    <a:pt x="544305" y="314825"/>
                    <a:pt x="545455" y="316551"/>
                  </a:cubicBezTo>
                  <a:cubicBezTo>
                    <a:pt x="546601" y="318276"/>
                    <a:pt x="547214" y="320307"/>
                    <a:pt x="547210" y="322379"/>
                  </a:cubicBezTo>
                  <a:cubicBezTo>
                    <a:pt x="547189" y="325145"/>
                    <a:pt x="546080" y="327794"/>
                    <a:pt x="544125" y="329745"/>
                  </a:cubicBezTo>
                  <a:cubicBezTo>
                    <a:pt x="542171" y="331701"/>
                    <a:pt x="539524" y="332804"/>
                    <a:pt x="536765" y="332816"/>
                  </a:cubicBezTo>
                  <a:lnTo>
                    <a:pt x="536765" y="332854"/>
                  </a:lnTo>
                  <a:close/>
                  <a:moveTo>
                    <a:pt x="536765" y="347235"/>
                  </a:moveTo>
                  <a:cubicBezTo>
                    <a:pt x="541671" y="347235"/>
                    <a:pt x="546464" y="345777"/>
                    <a:pt x="550540" y="343049"/>
                  </a:cubicBezTo>
                  <a:cubicBezTo>
                    <a:pt x="554616" y="340316"/>
                    <a:pt x="557796" y="336435"/>
                    <a:pt x="559672" y="331893"/>
                  </a:cubicBezTo>
                  <a:cubicBezTo>
                    <a:pt x="561547" y="327351"/>
                    <a:pt x="562039" y="322354"/>
                    <a:pt x="561084" y="317532"/>
                  </a:cubicBezTo>
                  <a:cubicBezTo>
                    <a:pt x="560126" y="312707"/>
                    <a:pt x="557767" y="308278"/>
                    <a:pt x="554299" y="304802"/>
                  </a:cubicBezTo>
                  <a:cubicBezTo>
                    <a:pt x="550832" y="301325"/>
                    <a:pt x="546414" y="298961"/>
                    <a:pt x="541604" y="298000"/>
                  </a:cubicBezTo>
                  <a:cubicBezTo>
                    <a:pt x="536794" y="297043"/>
                    <a:pt x="531805" y="297536"/>
                    <a:pt x="527275" y="299416"/>
                  </a:cubicBezTo>
                  <a:cubicBezTo>
                    <a:pt x="522744" y="301296"/>
                    <a:pt x="518873" y="304484"/>
                    <a:pt x="516147" y="308570"/>
                  </a:cubicBezTo>
                  <a:cubicBezTo>
                    <a:pt x="513425" y="312657"/>
                    <a:pt x="511971" y="317461"/>
                    <a:pt x="511971" y="322379"/>
                  </a:cubicBezTo>
                  <a:cubicBezTo>
                    <a:pt x="512108" y="328926"/>
                    <a:pt x="514763" y="335164"/>
                    <a:pt x="519385" y="339790"/>
                  </a:cubicBezTo>
                  <a:cubicBezTo>
                    <a:pt x="524007" y="344419"/>
                    <a:pt x="530234" y="347072"/>
                    <a:pt x="536765" y="347202"/>
                  </a:cubicBezTo>
                  <a:lnTo>
                    <a:pt x="536765" y="347235"/>
                  </a:lnTo>
                  <a:close/>
                  <a:moveTo>
                    <a:pt x="536765" y="35353"/>
                  </a:moveTo>
                  <a:cubicBezTo>
                    <a:pt x="534694" y="35355"/>
                    <a:pt x="532672" y="34742"/>
                    <a:pt x="530951" y="33591"/>
                  </a:cubicBezTo>
                  <a:cubicBezTo>
                    <a:pt x="529230" y="32440"/>
                    <a:pt x="527883" y="30802"/>
                    <a:pt x="527092" y="28886"/>
                  </a:cubicBezTo>
                  <a:cubicBezTo>
                    <a:pt x="526300" y="26970"/>
                    <a:pt x="526091" y="24861"/>
                    <a:pt x="526496" y="22826"/>
                  </a:cubicBezTo>
                  <a:cubicBezTo>
                    <a:pt x="526896" y="20791"/>
                    <a:pt x="527896" y="18922"/>
                    <a:pt x="529359" y="17455"/>
                  </a:cubicBezTo>
                  <a:cubicBezTo>
                    <a:pt x="530822" y="15988"/>
                    <a:pt x="532685" y="14989"/>
                    <a:pt x="534715" y="14585"/>
                  </a:cubicBezTo>
                  <a:cubicBezTo>
                    <a:pt x="536744" y="14181"/>
                    <a:pt x="538849" y="14389"/>
                    <a:pt x="540762" y="15185"/>
                  </a:cubicBezTo>
                  <a:cubicBezTo>
                    <a:pt x="542671" y="15980"/>
                    <a:pt x="544305" y="17325"/>
                    <a:pt x="545455" y="19051"/>
                  </a:cubicBezTo>
                  <a:cubicBezTo>
                    <a:pt x="546601" y="20777"/>
                    <a:pt x="547214" y="22806"/>
                    <a:pt x="547210" y="24881"/>
                  </a:cubicBezTo>
                  <a:cubicBezTo>
                    <a:pt x="547189" y="27648"/>
                    <a:pt x="546080" y="30295"/>
                    <a:pt x="544125" y="32248"/>
                  </a:cubicBezTo>
                  <a:cubicBezTo>
                    <a:pt x="542171" y="34201"/>
                    <a:pt x="539524" y="35304"/>
                    <a:pt x="536765" y="35317"/>
                  </a:cubicBezTo>
                  <a:lnTo>
                    <a:pt x="536765" y="35353"/>
                  </a:lnTo>
                  <a:close/>
                  <a:moveTo>
                    <a:pt x="536765" y="49737"/>
                  </a:moveTo>
                  <a:cubicBezTo>
                    <a:pt x="541671" y="49740"/>
                    <a:pt x="546468" y="48283"/>
                    <a:pt x="550552" y="45551"/>
                  </a:cubicBezTo>
                  <a:cubicBezTo>
                    <a:pt x="554633" y="42819"/>
                    <a:pt x="557813" y="38935"/>
                    <a:pt x="559692" y="34391"/>
                  </a:cubicBezTo>
                  <a:cubicBezTo>
                    <a:pt x="561572" y="29846"/>
                    <a:pt x="562064" y="24845"/>
                    <a:pt x="561109" y="20020"/>
                  </a:cubicBezTo>
                  <a:cubicBezTo>
                    <a:pt x="560151" y="15195"/>
                    <a:pt x="557788" y="10762"/>
                    <a:pt x="554320" y="7284"/>
                  </a:cubicBezTo>
                  <a:cubicBezTo>
                    <a:pt x="550848" y="3805"/>
                    <a:pt x="546426" y="1436"/>
                    <a:pt x="541612" y="477"/>
                  </a:cubicBezTo>
                  <a:cubicBezTo>
                    <a:pt x="536798" y="-482"/>
                    <a:pt x="531810" y="12"/>
                    <a:pt x="527279" y="1895"/>
                  </a:cubicBezTo>
                  <a:cubicBezTo>
                    <a:pt x="522744" y="3779"/>
                    <a:pt x="518868" y="6969"/>
                    <a:pt x="516147" y="11060"/>
                  </a:cubicBezTo>
                  <a:cubicBezTo>
                    <a:pt x="513421" y="15152"/>
                    <a:pt x="511966" y="19961"/>
                    <a:pt x="511971" y="24881"/>
                  </a:cubicBezTo>
                  <a:cubicBezTo>
                    <a:pt x="512108" y="31427"/>
                    <a:pt x="514763" y="37666"/>
                    <a:pt x="519385" y="42292"/>
                  </a:cubicBezTo>
                  <a:cubicBezTo>
                    <a:pt x="524007" y="46919"/>
                    <a:pt x="530234" y="49573"/>
                    <a:pt x="536765" y="49701"/>
                  </a:cubicBezTo>
                  <a:lnTo>
                    <a:pt x="536765" y="49737"/>
                  </a:lnTo>
                  <a:close/>
                  <a:moveTo>
                    <a:pt x="24795" y="35353"/>
                  </a:moveTo>
                  <a:cubicBezTo>
                    <a:pt x="22726" y="35353"/>
                    <a:pt x="20703" y="34738"/>
                    <a:pt x="18983" y="33585"/>
                  </a:cubicBezTo>
                  <a:cubicBezTo>
                    <a:pt x="17263" y="32432"/>
                    <a:pt x="15923" y="30795"/>
                    <a:pt x="15131" y="28878"/>
                  </a:cubicBezTo>
                  <a:cubicBezTo>
                    <a:pt x="14340" y="26961"/>
                    <a:pt x="14134" y="24853"/>
                    <a:pt x="14538" y="22818"/>
                  </a:cubicBezTo>
                  <a:cubicBezTo>
                    <a:pt x="14943" y="20784"/>
                    <a:pt x="15940" y="18916"/>
                    <a:pt x="17404" y="17451"/>
                  </a:cubicBezTo>
                  <a:cubicBezTo>
                    <a:pt x="18868" y="15985"/>
                    <a:pt x="20733" y="14987"/>
                    <a:pt x="22762" y="14584"/>
                  </a:cubicBezTo>
                  <a:cubicBezTo>
                    <a:pt x="24792" y="14181"/>
                    <a:pt x="26895" y="14390"/>
                    <a:pt x="28806" y="15186"/>
                  </a:cubicBezTo>
                  <a:cubicBezTo>
                    <a:pt x="30717" y="15981"/>
                    <a:pt x="32349" y="17327"/>
                    <a:pt x="33497" y="19053"/>
                  </a:cubicBezTo>
                  <a:cubicBezTo>
                    <a:pt x="34645" y="20778"/>
                    <a:pt x="35256" y="22806"/>
                    <a:pt x="35253" y="24881"/>
                  </a:cubicBezTo>
                  <a:cubicBezTo>
                    <a:pt x="35231" y="27650"/>
                    <a:pt x="34121" y="30299"/>
                    <a:pt x="32163" y="32252"/>
                  </a:cubicBezTo>
                  <a:cubicBezTo>
                    <a:pt x="30205" y="34206"/>
                    <a:pt x="27557" y="35307"/>
                    <a:pt x="24795" y="35317"/>
                  </a:cubicBezTo>
                  <a:lnTo>
                    <a:pt x="24795" y="35353"/>
                  </a:lnTo>
                  <a:close/>
                  <a:moveTo>
                    <a:pt x="24795" y="49737"/>
                  </a:moveTo>
                  <a:cubicBezTo>
                    <a:pt x="29702" y="49740"/>
                    <a:pt x="34500" y="48283"/>
                    <a:pt x="38582" y="45551"/>
                  </a:cubicBezTo>
                  <a:cubicBezTo>
                    <a:pt x="42663" y="42819"/>
                    <a:pt x="45845" y="38935"/>
                    <a:pt x="47724" y="34391"/>
                  </a:cubicBezTo>
                  <a:cubicBezTo>
                    <a:pt x="49603" y="29846"/>
                    <a:pt x="50095" y="24845"/>
                    <a:pt x="49138" y="20020"/>
                  </a:cubicBezTo>
                  <a:cubicBezTo>
                    <a:pt x="48182" y="15195"/>
                    <a:pt x="45818" y="10762"/>
                    <a:pt x="42348" y="7284"/>
                  </a:cubicBezTo>
                  <a:cubicBezTo>
                    <a:pt x="38878" y="3805"/>
                    <a:pt x="34457" y="1436"/>
                    <a:pt x="29644" y="477"/>
                  </a:cubicBezTo>
                  <a:cubicBezTo>
                    <a:pt x="24831" y="-482"/>
                    <a:pt x="19842" y="12"/>
                    <a:pt x="15308" y="1895"/>
                  </a:cubicBezTo>
                  <a:cubicBezTo>
                    <a:pt x="10775" y="3779"/>
                    <a:pt x="6901" y="6969"/>
                    <a:pt x="4176" y="11060"/>
                  </a:cubicBezTo>
                  <a:cubicBezTo>
                    <a:pt x="1451" y="15152"/>
                    <a:pt x="-2" y="19961"/>
                    <a:pt x="0" y="24881"/>
                  </a:cubicBezTo>
                  <a:cubicBezTo>
                    <a:pt x="136" y="31427"/>
                    <a:pt x="2794" y="37666"/>
                    <a:pt x="7415" y="42292"/>
                  </a:cubicBezTo>
                  <a:cubicBezTo>
                    <a:pt x="12037" y="46919"/>
                    <a:pt x="18265" y="49573"/>
                    <a:pt x="24795" y="49701"/>
                  </a:cubicBezTo>
                  <a:lnTo>
                    <a:pt x="24795" y="49737"/>
                  </a:ln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3" name="Text Placeholder 7">
            <a:extLst>
              <a:ext uri="{FF2B5EF4-FFF2-40B4-BE49-F238E27FC236}">
                <a16:creationId xmlns:a16="http://schemas.microsoft.com/office/drawing/2014/main" id="{C9294BD4-3C69-482B-BFEC-27B9B7F255F3}"/>
              </a:ext>
              <a:ext uri="{C183D7F6-B498-43B3-948B-1728B52AA6E4}">
                <adec:decorative xmlns:adec="http://schemas.microsoft.com/office/drawing/2017/decorative" val="1"/>
              </a:ext>
            </a:extLst>
          </p:cNvPr>
          <p:cNvSpPr txBox="1">
            <a:spLocks/>
          </p:cNvSpPr>
          <p:nvPr/>
        </p:nvSpPr>
        <p:spPr>
          <a:xfrm>
            <a:off x="651606" y="3027059"/>
            <a:ext cx="1541588" cy="3987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Data</a:t>
            </a:r>
            <a:br>
              <a:rPr lang="en-US" sz="1800">
                <a:latin typeface="+mj-lt"/>
              </a:rPr>
            </a:br>
            <a:r>
              <a:rPr lang="en-US" sz="1800">
                <a:latin typeface="+mj-lt"/>
              </a:rPr>
              <a:t>Preparation</a:t>
            </a:r>
          </a:p>
        </p:txBody>
      </p:sp>
      <p:grpSp>
        <p:nvGrpSpPr>
          <p:cNvPr id="254" name="Group 253">
            <a:extLst>
              <a:ext uri="{FF2B5EF4-FFF2-40B4-BE49-F238E27FC236}">
                <a16:creationId xmlns:a16="http://schemas.microsoft.com/office/drawing/2014/main" id="{E25A9F15-0292-4CDD-A286-B144CD0ED670}"/>
              </a:ext>
              <a:ext uri="{C183D7F6-B498-43B3-948B-1728B52AA6E4}">
                <adec:decorative xmlns:adec="http://schemas.microsoft.com/office/drawing/2017/decorative" val="1"/>
              </a:ext>
            </a:extLst>
          </p:cNvPr>
          <p:cNvGrpSpPr/>
          <p:nvPr/>
        </p:nvGrpSpPr>
        <p:grpSpPr>
          <a:xfrm>
            <a:off x="3310433" y="2034192"/>
            <a:ext cx="972030" cy="785540"/>
            <a:chOff x="4474327" y="368288"/>
            <a:chExt cx="822581" cy="717201"/>
          </a:xfrm>
        </p:grpSpPr>
        <p:sp>
          <p:nvSpPr>
            <p:cNvPr id="420" name="Freeform: Shape 419">
              <a:extLst>
                <a:ext uri="{FF2B5EF4-FFF2-40B4-BE49-F238E27FC236}">
                  <a16:creationId xmlns:a16="http://schemas.microsoft.com/office/drawing/2014/main" id="{43476FDF-6AD4-4961-8D73-3F99ABBD6A70}"/>
                </a:ext>
                <a:ext uri="{C183D7F6-B498-43B3-948B-1728B52AA6E4}">
                  <adec:decorative xmlns:adec="http://schemas.microsoft.com/office/drawing/2017/decorative" val="1"/>
                </a:ext>
              </a:extLst>
            </p:cNvPr>
            <p:cNvSpPr/>
            <p:nvPr/>
          </p:nvSpPr>
          <p:spPr>
            <a:xfrm>
              <a:off x="4606520" y="614159"/>
              <a:ext cx="70040" cy="363364"/>
            </a:xfrm>
            <a:custGeom>
              <a:avLst/>
              <a:gdLst>
                <a:gd name="connsiteX0" fmla="*/ 70041 w 70040"/>
                <a:gd name="connsiteY0" fmla="*/ 363365 h 363364"/>
                <a:gd name="connsiteX1" fmla="*/ 0 w 70040"/>
                <a:gd name="connsiteY1" fmla="*/ 322928 h 363364"/>
                <a:gd name="connsiteX2" fmla="*/ 1221 w 70040"/>
                <a:gd name="connsiteY2" fmla="*/ 0 h 363364"/>
                <a:gd name="connsiteX3" fmla="*/ 70041 w 70040"/>
                <a:gd name="connsiteY3" fmla="*/ 39883 h 363364"/>
              </a:gdLst>
              <a:ahLst/>
              <a:cxnLst>
                <a:cxn ang="0">
                  <a:pos x="connsiteX0" y="connsiteY0"/>
                </a:cxn>
                <a:cxn ang="0">
                  <a:pos x="connsiteX1" y="connsiteY1"/>
                </a:cxn>
                <a:cxn ang="0">
                  <a:pos x="connsiteX2" y="connsiteY2"/>
                </a:cxn>
                <a:cxn ang="0">
                  <a:pos x="connsiteX3" y="connsiteY3"/>
                </a:cxn>
              </a:cxnLst>
              <a:rect l="l" t="t" r="r" b="b"/>
              <a:pathLst>
                <a:path w="70040" h="363364">
                  <a:moveTo>
                    <a:pt x="70041" y="363365"/>
                  </a:moveTo>
                  <a:lnTo>
                    <a:pt x="0" y="322928"/>
                  </a:lnTo>
                  <a:lnTo>
                    <a:pt x="1221" y="0"/>
                  </a:lnTo>
                  <a:lnTo>
                    <a:pt x="70041" y="39883"/>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C306F3A7-E414-458D-ADA3-541762D261C2}"/>
                </a:ext>
                <a:ext uri="{C183D7F6-B498-43B3-948B-1728B52AA6E4}">
                  <adec:decorative xmlns:adec="http://schemas.microsoft.com/office/drawing/2017/decorative" val="1"/>
                </a:ext>
              </a:extLst>
            </p:cNvPr>
            <p:cNvSpPr/>
            <p:nvPr/>
          </p:nvSpPr>
          <p:spPr>
            <a:xfrm>
              <a:off x="5050082" y="613446"/>
              <a:ext cx="70040" cy="364077"/>
            </a:xfrm>
            <a:custGeom>
              <a:avLst/>
              <a:gdLst>
                <a:gd name="connsiteX0" fmla="*/ 0 w 70040"/>
                <a:gd name="connsiteY0" fmla="*/ 364078 h 364077"/>
                <a:gd name="connsiteX1" fmla="*/ 70041 w 70040"/>
                <a:gd name="connsiteY1" fmla="*/ 323641 h 364077"/>
                <a:gd name="connsiteX2" fmla="*/ 70041 w 70040"/>
                <a:gd name="connsiteY2" fmla="*/ 0 h 364077"/>
                <a:gd name="connsiteX3" fmla="*/ 0 w 70040"/>
                <a:gd name="connsiteY3" fmla="*/ 40596 h 364077"/>
              </a:gdLst>
              <a:ahLst/>
              <a:cxnLst>
                <a:cxn ang="0">
                  <a:pos x="connsiteX0" y="connsiteY0"/>
                </a:cxn>
                <a:cxn ang="0">
                  <a:pos x="connsiteX1" y="connsiteY1"/>
                </a:cxn>
                <a:cxn ang="0">
                  <a:pos x="connsiteX2" y="connsiteY2"/>
                </a:cxn>
                <a:cxn ang="0">
                  <a:pos x="connsiteX3" y="connsiteY3"/>
                </a:cxn>
              </a:cxnLst>
              <a:rect l="l" t="t" r="r" b="b"/>
              <a:pathLst>
                <a:path w="70040" h="364077">
                  <a:moveTo>
                    <a:pt x="0" y="364078"/>
                  </a:moveTo>
                  <a:lnTo>
                    <a:pt x="70041" y="323641"/>
                  </a:lnTo>
                  <a:lnTo>
                    <a:pt x="70041" y="0"/>
                  </a:lnTo>
                  <a:lnTo>
                    <a:pt x="0" y="40596"/>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2" name="Graphic 264">
              <a:extLst>
                <a:ext uri="{FF2B5EF4-FFF2-40B4-BE49-F238E27FC236}">
                  <a16:creationId xmlns:a16="http://schemas.microsoft.com/office/drawing/2014/main" id="{BB3FB49F-16F7-456A-BE75-D6CBCEC70722}"/>
                </a:ext>
              </a:extLst>
            </p:cNvPr>
            <p:cNvGrpSpPr/>
            <p:nvPr/>
          </p:nvGrpSpPr>
          <p:grpSpPr>
            <a:xfrm>
              <a:off x="4676561" y="546522"/>
              <a:ext cx="373520" cy="350128"/>
              <a:chOff x="4676561" y="546522"/>
              <a:chExt cx="373520" cy="350128"/>
            </a:xfrm>
            <a:solidFill>
              <a:schemeClr val="accent1"/>
            </a:solidFill>
          </p:grpSpPr>
          <p:sp>
            <p:nvSpPr>
              <p:cNvPr id="473" name="Freeform: Shape 472">
                <a:extLst>
                  <a:ext uri="{FF2B5EF4-FFF2-40B4-BE49-F238E27FC236}">
                    <a16:creationId xmlns:a16="http://schemas.microsoft.com/office/drawing/2014/main" id="{34B937DC-69F9-46D3-B5EB-E423B18304C6}"/>
                  </a:ext>
                  <a:ext uri="{C183D7F6-B498-43B3-948B-1728B52AA6E4}">
                    <adec:decorative xmlns:adec="http://schemas.microsoft.com/office/drawing/2017/decorative" val="1"/>
                  </a:ext>
                </a:extLst>
              </p:cNvPr>
              <p:cNvSpPr/>
              <p:nvPr/>
            </p:nvSpPr>
            <p:spPr>
              <a:xfrm>
                <a:off x="4676561" y="546522"/>
                <a:ext cx="186760" cy="350128"/>
              </a:xfrm>
              <a:custGeom>
                <a:avLst/>
                <a:gdLst>
                  <a:gd name="connsiteX0" fmla="*/ 0 w 186760"/>
                  <a:gd name="connsiteY0" fmla="*/ 107830 h 350128"/>
                  <a:gd name="connsiteX1" fmla="*/ 186760 w 186760"/>
                  <a:gd name="connsiteY1" fmla="*/ 0 h 350128"/>
                  <a:gd name="connsiteX2" fmla="*/ 186760 w 186760"/>
                  <a:gd name="connsiteY2" fmla="*/ 242299 h 350128"/>
                  <a:gd name="connsiteX3" fmla="*/ 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0" y="107830"/>
                    </a:moveTo>
                    <a:lnTo>
                      <a:pt x="186760" y="0"/>
                    </a:lnTo>
                    <a:lnTo>
                      <a:pt x="186760" y="242299"/>
                    </a:lnTo>
                    <a:lnTo>
                      <a:pt x="0" y="350129"/>
                    </a:lnTo>
                    <a:close/>
                  </a:path>
                </a:pathLst>
              </a:custGeom>
              <a:solidFill>
                <a:srgbClr val="50E5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26D4D7B6-6427-4CB9-992F-0BAA44E08415}"/>
                  </a:ext>
                  <a:ext uri="{C183D7F6-B498-43B3-948B-1728B52AA6E4}">
                    <adec:decorative xmlns:adec="http://schemas.microsoft.com/office/drawing/2017/decorative" val="1"/>
                  </a:ext>
                </a:extLst>
              </p:cNvPr>
              <p:cNvSpPr/>
              <p:nvPr/>
            </p:nvSpPr>
            <p:spPr>
              <a:xfrm>
                <a:off x="4863321" y="546522"/>
                <a:ext cx="186760" cy="350128"/>
              </a:xfrm>
              <a:custGeom>
                <a:avLst/>
                <a:gdLst>
                  <a:gd name="connsiteX0" fmla="*/ 186760 w 186760"/>
                  <a:gd name="connsiteY0" fmla="*/ 107830 h 350128"/>
                  <a:gd name="connsiteX1" fmla="*/ 0 w 186760"/>
                  <a:gd name="connsiteY1" fmla="*/ 0 h 350128"/>
                  <a:gd name="connsiteX2" fmla="*/ 0 w 186760"/>
                  <a:gd name="connsiteY2" fmla="*/ 242299 h 350128"/>
                  <a:gd name="connsiteX3" fmla="*/ 18676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186760" y="107830"/>
                    </a:moveTo>
                    <a:lnTo>
                      <a:pt x="0" y="0"/>
                    </a:lnTo>
                    <a:lnTo>
                      <a:pt x="0" y="242299"/>
                    </a:lnTo>
                    <a:lnTo>
                      <a:pt x="186760" y="350129"/>
                    </a:lnTo>
                    <a:close/>
                  </a:path>
                </a:pathLst>
              </a:custGeom>
              <a:solidFill>
                <a:srgbClr val="66F1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3" name="Freeform: Shape 422">
              <a:extLst>
                <a:ext uri="{FF2B5EF4-FFF2-40B4-BE49-F238E27FC236}">
                  <a16:creationId xmlns:a16="http://schemas.microsoft.com/office/drawing/2014/main" id="{18F6A94C-6B86-4267-A7B3-A532F7A38898}"/>
                </a:ext>
                <a:ext uri="{C183D7F6-B498-43B3-948B-1728B52AA6E4}">
                  <adec:decorative xmlns:adec="http://schemas.microsoft.com/office/drawing/2017/decorative" val="1"/>
                </a:ext>
              </a:extLst>
            </p:cNvPr>
            <p:cNvSpPr/>
            <p:nvPr/>
          </p:nvSpPr>
          <p:spPr>
            <a:xfrm>
              <a:off x="4607741" y="465347"/>
              <a:ext cx="512381" cy="189005"/>
            </a:xfrm>
            <a:custGeom>
              <a:avLst/>
              <a:gdLst>
                <a:gd name="connsiteX0" fmla="*/ 0 w 512381"/>
                <a:gd name="connsiteY0" fmla="*/ 148812 h 189005"/>
                <a:gd name="connsiteX1" fmla="*/ 255565 w 512381"/>
                <a:gd name="connsiteY1" fmla="*/ 0 h 189005"/>
                <a:gd name="connsiteX2" fmla="*/ 512381 w 512381"/>
                <a:gd name="connsiteY2" fmla="*/ 148099 h 189005"/>
                <a:gd name="connsiteX3" fmla="*/ 442341 w 512381"/>
                <a:gd name="connsiteY3" fmla="*/ 189006 h 189005"/>
                <a:gd name="connsiteX4" fmla="*/ 255580 w 512381"/>
                <a:gd name="connsiteY4" fmla="*/ 81176 h 189005"/>
                <a:gd name="connsiteX5" fmla="*/ 68820 w 512381"/>
                <a:gd name="connsiteY5" fmla="*/ 189006 h 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81" h="189005">
                  <a:moveTo>
                    <a:pt x="0" y="148812"/>
                  </a:moveTo>
                  <a:lnTo>
                    <a:pt x="255565" y="0"/>
                  </a:lnTo>
                  <a:lnTo>
                    <a:pt x="512381" y="148099"/>
                  </a:lnTo>
                  <a:lnTo>
                    <a:pt x="442341" y="189006"/>
                  </a:lnTo>
                  <a:lnTo>
                    <a:pt x="255580" y="81176"/>
                  </a:lnTo>
                  <a:lnTo>
                    <a:pt x="68820" y="189006"/>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0D225E92-03E3-4EBB-83AB-8FE69FFFD46D}"/>
                </a:ext>
                <a:ext uri="{C183D7F6-B498-43B3-948B-1728B52AA6E4}">
                  <adec:decorative xmlns:adec="http://schemas.microsoft.com/office/drawing/2017/decorative" val="1"/>
                </a:ext>
              </a:extLst>
            </p:cNvPr>
            <p:cNvSpPr/>
            <p:nvPr/>
          </p:nvSpPr>
          <p:spPr>
            <a:xfrm>
              <a:off x="4676561" y="788821"/>
              <a:ext cx="373520" cy="215659"/>
            </a:xfrm>
            <a:custGeom>
              <a:avLst/>
              <a:gdLst>
                <a:gd name="connsiteX0" fmla="*/ 0 w 373520"/>
                <a:gd name="connsiteY0" fmla="*/ 107830 h 215659"/>
                <a:gd name="connsiteX1" fmla="*/ 186760 w 373520"/>
                <a:gd name="connsiteY1" fmla="*/ 215660 h 215659"/>
                <a:gd name="connsiteX2" fmla="*/ 373521 w 373520"/>
                <a:gd name="connsiteY2" fmla="*/ 107830 h 215659"/>
                <a:gd name="connsiteX3" fmla="*/ 186760 w 373520"/>
                <a:gd name="connsiteY3" fmla="*/ 0 h 215659"/>
              </a:gdLst>
              <a:ahLst/>
              <a:cxnLst>
                <a:cxn ang="0">
                  <a:pos x="connsiteX0" y="connsiteY0"/>
                </a:cxn>
                <a:cxn ang="0">
                  <a:pos x="connsiteX1" y="connsiteY1"/>
                </a:cxn>
                <a:cxn ang="0">
                  <a:pos x="connsiteX2" y="connsiteY2"/>
                </a:cxn>
                <a:cxn ang="0">
                  <a:pos x="connsiteX3" y="connsiteY3"/>
                </a:cxn>
              </a:cxnLst>
              <a:rect l="l" t="t" r="r" b="b"/>
              <a:pathLst>
                <a:path w="373520" h="215659">
                  <a:moveTo>
                    <a:pt x="0" y="107830"/>
                  </a:moveTo>
                  <a:lnTo>
                    <a:pt x="186760" y="215660"/>
                  </a:lnTo>
                  <a:lnTo>
                    <a:pt x="373521" y="107830"/>
                  </a:lnTo>
                  <a:lnTo>
                    <a:pt x="186760" y="0"/>
                  </a:lnTo>
                  <a:close/>
                </a:path>
              </a:pathLst>
            </a:custGeom>
            <a:solidFill>
              <a:srgbClr val="ABF2FC"/>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5" name="Graphic 264">
              <a:extLst>
                <a:ext uri="{FF2B5EF4-FFF2-40B4-BE49-F238E27FC236}">
                  <a16:creationId xmlns:a16="http://schemas.microsoft.com/office/drawing/2014/main" id="{88E3D7E3-B692-4216-BA3A-64E12CD43786}"/>
                </a:ext>
              </a:extLst>
            </p:cNvPr>
            <p:cNvGrpSpPr/>
            <p:nvPr/>
          </p:nvGrpSpPr>
          <p:grpSpPr>
            <a:xfrm>
              <a:off x="4747330" y="654352"/>
              <a:ext cx="231588" cy="296107"/>
              <a:chOff x="4747330" y="654352"/>
              <a:chExt cx="231588" cy="296107"/>
            </a:xfrm>
            <a:solidFill>
              <a:schemeClr val="accent1"/>
            </a:solidFill>
          </p:grpSpPr>
          <p:grpSp>
            <p:nvGrpSpPr>
              <p:cNvPr id="460" name="Graphic 264">
                <a:extLst>
                  <a:ext uri="{FF2B5EF4-FFF2-40B4-BE49-F238E27FC236}">
                    <a16:creationId xmlns:a16="http://schemas.microsoft.com/office/drawing/2014/main" id="{1F32AE0C-606E-4D2C-A915-50481989333E}"/>
                  </a:ext>
                </a:extLst>
              </p:cNvPr>
              <p:cNvGrpSpPr/>
              <p:nvPr/>
            </p:nvGrpSpPr>
            <p:grpSpPr>
              <a:xfrm>
                <a:off x="4747330" y="654352"/>
                <a:ext cx="231588" cy="267640"/>
                <a:chOff x="4747330" y="654352"/>
                <a:chExt cx="231588" cy="267640"/>
              </a:xfrm>
              <a:solidFill>
                <a:schemeClr val="accent1"/>
              </a:solidFill>
            </p:grpSpPr>
            <p:sp>
              <p:nvSpPr>
                <p:cNvPr id="470" name="Freeform: Shape 469">
                  <a:extLst>
                    <a:ext uri="{FF2B5EF4-FFF2-40B4-BE49-F238E27FC236}">
                      <a16:creationId xmlns:a16="http://schemas.microsoft.com/office/drawing/2014/main" id="{4A606801-3373-4B2C-833B-27CEA932C449}"/>
                    </a:ext>
                    <a:ext uri="{C183D7F6-B498-43B3-948B-1728B52AA6E4}">
                      <adec:decorative xmlns:adec="http://schemas.microsoft.com/office/drawing/2017/decorative" val="1"/>
                    </a:ext>
                  </a:extLst>
                </p:cNvPr>
                <p:cNvSpPr/>
                <p:nvPr/>
              </p:nvSpPr>
              <p:spPr>
                <a:xfrm>
                  <a:off x="4747330" y="654352"/>
                  <a:ext cx="231588" cy="133937"/>
                </a:xfrm>
                <a:custGeom>
                  <a:avLst/>
                  <a:gdLst>
                    <a:gd name="connsiteX0" fmla="*/ 0 w 231588"/>
                    <a:gd name="connsiteY0" fmla="*/ 67083 h 133937"/>
                    <a:gd name="connsiteX1" fmla="*/ 116060 w 231588"/>
                    <a:gd name="connsiteY1" fmla="*/ 0 h 133937"/>
                    <a:gd name="connsiteX2" fmla="*/ 231588 w 231588"/>
                    <a:gd name="connsiteY2" fmla="*/ 67083 h 133937"/>
                    <a:gd name="connsiteX3" fmla="*/ 115794 w 231588"/>
                    <a:gd name="connsiteY3" fmla="*/ 133938 h 133937"/>
                  </a:gdLst>
                  <a:ahLst/>
                  <a:cxnLst>
                    <a:cxn ang="0">
                      <a:pos x="connsiteX0" y="connsiteY0"/>
                    </a:cxn>
                    <a:cxn ang="0">
                      <a:pos x="connsiteX1" y="connsiteY1"/>
                    </a:cxn>
                    <a:cxn ang="0">
                      <a:pos x="connsiteX2" y="connsiteY2"/>
                    </a:cxn>
                    <a:cxn ang="0">
                      <a:pos x="connsiteX3" y="connsiteY3"/>
                    </a:cxn>
                  </a:cxnLst>
                  <a:rect l="l" t="t" r="r" b="b"/>
                  <a:pathLst>
                    <a:path w="231588" h="133937">
                      <a:moveTo>
                        <a:pt x="0" y="67083"/>
                      </a:moveTo>
                      <a:lnTo>
                        <a:pt x="116060" y="0"/>
                      </a:lnTo>
                      <a:lnTo>
                        <a:pt x="231588" y="67083"/>
                      </a:lnTo>
                      <a:lnTo>
                        <a:pt x="115794" y="133938"/>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9D25C5EB-6C65-4112-BEA8-6F6B919DE91B}"/>
                    </a:ext>
                    <a:ext uri="{C183D7F6-B498-43B3-948B-1728B52AA6E4}">
                      <adec:decorative xmlns:adec="http://schemas.microsoft.com/office/drawing/2017/decorative" val="1"/>
                    </a:ext>
                  </a:extLst>
                </p:cNvPr>
                <p:cNvSpPr/>
                <p:nvPr/>
              </p:nvSpPr>
              <p:spPr>
                <a:xfrm>
                  <a:off x="4747330" y="721435"/>
                  <a:ext cx="115794" cy="200557"/>
                </a:xfrm>
                <a:custGeom>
                  <a:avLst/>
                  <a:gdLst>
                    <a:gd name="connsiteX0" fmla="*/ 0 w 115794"/>
                    <a:gd name="connsiteY0" fmla="*/ 0 h 200557"/>
                    <a:gd name="connsiteX1" fmla="*/ 0 w 115794"/>
                    <a:gd name="connsiteY1" fmla="*/ 133710 h 200557"/>
                    <a:gd name="connsiteX2" fmla="*/ 115794 w 115794"/>
                    <a:gd name="connsiteY2" fmla="*/ 200558 h 200557"/>
                    <a:gd name="connsiteX3" fmla="*/ 115794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0"/>
                      </a:moveTo>
                      <a:lnTo>
                        <a:pt x="0" y="133710"/>
                      </a:lnTo>
                      <a:lnTo>
                        <a:pt x="115794" y="200558"/>
                      </a:lnTo>
                      <a:lnTo>
                        <a:pt x="115794" y="66855"/>
                      </a:lnTo>
                      <a:close/>
                    </a:path>
                  </a:pathLst>
                </a:custGeom>
                <a:solidFill>
                  <a:srgbClr val="237EC1"/>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F0E603D7-5F23-4357-8A14-F7F991B4340D}"/>
                    </a:ext>
                    <a:ext uri="{C183D7F6-B498-43B3-948B-1728B52AA6E4}">
                      <adec:decorative xmlns:adec="http://schemas.microsoft.com/office/drawing/2017/decorative" val="1"/>
                    </a:ext>
                  </a:extLst>
                </p:cNvPr>
                <p:cNvSpPr/>
                <p:nvPr/>
              </p:nvSpPr>
              <p:spPr>
                <a:xfrm>
                  <a:off x="4863124" y="721435"/>
                  <a:ext cx="115794" cy="200557"/>
                </a:xfrm>
                <a:custGeom>
                  <a:avLst/>
                  <a:gdLst>
                    <a:gd name="connsiteX0" fmla="*/ 0 w 115794"/>
                    <a:gd name="connsiteY0" fmla="*/ 200558 h 200557"/>
                    <a:gd name="connsiteX1" fmla="*/ 115794 w 115794"/>
                    <a:gd name="connsiteY1" fmla="*/ 133710 h 200557"/>
                    <a:gd name="connsiteX2" fmla="*/ 115794 w 115794"/>
                    <a:gd name="connsiteY2" fmla="*/ 0 h 200557"/>
                    <a:gd name="connsiteX3" fmla="*/ 0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200558"/>
                      </a:moveTo>
                      <a:lnTo>
                        <a:pt x="115794" y="133710"/>
                      </a:lnTo>
                      <a:lnTo>
                        <a:pt x="115794" y="0"/>
                      </a:lnTo>
                      <a:lnTo>
                        <a:pt x="0" y="66855"/>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1" name="Graphic 264">
                <a:extLst>
                  <a:ext uri="{FF2B5EF4-FFF2-40B4-BE49-F238E27FC236}">
                    <a16:creationId xmlns:a16="http://schemas.microsoft.com/office/drawing/2014/main" id="{5BAD749E-2C9D-49CD-8B57-F0F57808140A}"/>
                  </a:ext>
                </a:extLst>
              </p:cNvPr>
              <p:cNvGrpSpPr/>
              <p:nvPr/>
            </p:nvGrpSpPr>
            <p:grpSpPr>
              <a:xfrm>
                <a:off x="4792272" y="704801"/>
                <a:ext cx="141295" cy="245658"/>
                <a:chOff x="4792272" y="704801"/>
                <a:chExt cx="141295" cy="245658"/>
              </a:xfrm>
              <a:solidFill>
                <a:schemeClr val="accent1"/>
              </a:solidFill>
            </p:grpSpPr>
            <p:grpSp>
              <p:nvGrpSpPr>
                <p:cNvPr id="462" name="Graphic 264">
                  <a:extLst>
                    <a:ext uri="{FF2B5EF4-FFF2-40B4-BE49-F238E27FC236}">
                      <a16:creationId xmlns:a16="http://schemas.microsoft.com/office/drawing/2014/main" id="{BFAFFE54-3B44-4A8D-9C30-D19DF82933F4}"/>
                    </a:ext>
                  </a:extLst>
                </p:cNvPr>
                <p:cNvGrpSpPr/>
                <p:nvPr/>
              </p:nvGrpSpPr>
              <p:grpSpPr>
                <a:xfrm>
                  <a:off x="4792272" y="787160"/>
                  <a:ext cx="141295" cy="163299"/>
                  <a:chOff x="4792272" y="787160"/>
                  <a:chExt cx="141295" cy="163299"/>
                </a:xfrm>
                <a:solidFill>
                  <a:schemeClr val="accent1"/>
                </a:solidFill>
              </p:grpSpPr>
              <p:sp>
                <p:nvSpPr>
                  <p:cNvPr id="467" name="Freeform: Shape 466">
                    <a:extLst>
                      <a:ext uri="{FF2B5EF4-FFF2-40B4-BE49-F238E27FC236}">
                        <a16:creationId xmlns:a16="http://schemas.microsoft.com/office/drawing/2014/main" id="{1B20273A-2CF2-4B16-B7DB-1C731DB7EB59}"/>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2E266457-081A-4C61-A1EB-DC33AE9EE741}"/>
                      </a:ext>
                      <a:ext uri="{C183D7F6-B498-43B3-948B-1728B52AA6E4}">
                        <adec:decorative xmlns:adec="http://schemas.microsoft.com/office/drawing/2017/decorative" val="1"/>
                      </a:ext>
                    </a:extLst>
                  </p:cNvPr>
                  <p:cNvSpPr/>
                  <p:nvPr/>
                </p:nvSpPr>
                <p:spPr>
                  <a:xfrm>
                    <a:off x="4792272" y="828089"/>
                    <a:ext cx="70647" cy="122370"/>
                  </a:xfrm>
                  <a:custGeom>
                    <a:avLst/>
                    <a:gdLst>
                      <a:gd name="connsiteX0" fmla="*/ 0 w 70647"/>
                      <a:gd name="connsiteY0" fmla="*/ 0 h 122370"/>
                      <a:gd name="connsiteX1" fmla="*/ 0 w 70647"/>
                      <a:gd name="connsiteY1" fmla="*/ 81578 h 122370"/>
                      <a:gd name="connsiteX2" fmla="*/ 70648 w 70647"/>
                      <a:gd name="connsiteY2" fmla="*/ 122371 h 122370"/>
                      <a:gd name="connsiteX3" fmla="*/ 70648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0"/>
                        </a:moveTo>
                        <a:lnTo>
                          <a:pt x="0" y="81578"/>
                        </a:lnTo>
                        <a:lnTo>
                          <a:pt x="70648" y="122371"/>
                        </a:lnTo>
                        <a:lnTo>
                          <a:pt x="70648" y="40793"/>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D5B97BFF-9068-4003-83DC-F023C7BBD78C}"/>
                      </a:ext>
                      <a:ext uri="{C183D7F6-B498-43B3-948B-1728B52AA6E4}">
                        <adec:decorative xmlns:adec="http://schemas.microsoft.com/office/drawing/2017/decorative" val="1"/>
                      </a:ext>
                    </a:extLst>
                  </p:cNvPr>
                  <p:cNvSpPr/>
                  <p:nvPr/>
                </p:nvSpPr>
                <p:spPr>
                  <a:xfrm>
                    <a:off x="4862919" y="828089"/>
                    <a:ext cx="70647" cy="122370"/>
                  </a:xfrm>
                  <a:custGeom>
                    <a:avLst/>
                    <a:gdLst>
                      <a:gd name="connsiteX0" fmla="*/ 0 w 70647"/>
                      <a:gd name="connsiteY0" fmla="*/ 122371 h 122370"/>
                      <a:gd name="connsiteX1" fmla="*/ 70648 w 70647"/>
                      <a:gd name="connsiteY1" fmla="*/ 81578 h 122370"/>
                      <a:gd name="connsiteX2" fmla="*/ 70648 w 70647"/>
                      <a:gd name="connsiteY2" fmla="*/ 0 h 122370"/>
                      <a:gd name="connsiteX3" fmla="*/ 0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122371"/>
                        </a:moveTo>
                        <a:lnTo>
                          <a:pt x="70648" y="81578"/>
                        </a:lnTo>
                        <a:lnTo>
                          <a:pt x="70648" y="0"/>
                        </a:lnTo>
                        <a:lnTo>
                          <a:pt x="0" y="40793"/>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3" name="Freeform: Shape 462">
                  <a:extLst>
                    <a:ext uri="{FF2B5EF4-FFF2-40B4-BE49-F238E27FC236}">
                      <a16:creationId xmlns:a16="http://schemas.microsoft.com/office/drawing/2014/main" id="{7D593B3A-EA62-45D3-98F9-0CBAAA6B8CCF}"/>
                    </a:ext>
                    <a:ext uri="{C183D7F6-B498-43B3-948B-1728B52AA6E4}">
                      <adec:decorative xmlns:adec="http://schemas.microsoft.com/office/drawing/2017/decorative" val="1"/>
                    </a:ext>
                  </a:extLst>
                </p:cNvPr>
                <p:cNvSpPr/>
                <p:nvPr/>
              </p:nvSpPr>
              <p:spPr>
                <a:xfrm>
                  <a:off x="4792272" y="704801"/>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6AEAEF66-B8BC-477F-BAEE-4B0736B06928}"/>
                    </a:ext>
                    <a:ext uri="{C183D7F6-B498-43B3-948B-1728B52AA6E4}">
                      <adec:decorative xmlns:adec="http://schemas.microsoft.com/office/drawing/2017/decorative" val="1"/>
                    </a:ext>
                  </a:extLst>
                </p:cNvPr>
                <p:cNvSpPr/>
                <p:nvPr/>
              </p:nvSpPr>
              <p:spPr>
                <a:xfrm>
                  <a:off x="4792272" y="745730"/>
                  <a:ext cx="70647" cy="122362"/>
                </a:xfrm>
                <a:custGeom>
                  <a:avLst/>
                  <a:gdLst>
                    <a:gd name="connsiteX0" fmla="*/ 0 w 70647"/>
                    <a:gd name="connsiteY0" fmla="*/ 0 h 122362"/>
                    <a:gd name="connsiteX1" fmla="*/ 0 w 70647"/>
                    <a:gd name="connsiteY1" fmla="*/ 81578 h 122362"/>
                    <a:gd name="connsiteX2" fmla="*/ 70648 w 70647"/>
                    <a:gd name="connsiteY2" fmla="*/ 122363 h 122362"/>
                    <a:gd name="connsiteX3" fmla="*/ 70648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0"/>
                      </a:moveTo>
                      <a:lnTo>
                        <a:pt x="0" y="81578"/>
                      </a:lnTo>
                      <a:lnTo>
                        <a:pt x="70648" y="122363"/>
                      </a:lnTo>
                      <a:lnTo>
                        <a:pt x="70648" y="40793"/>
                      </a:lnTo>
                      <a:close/>
                    </a:path>
                  </a:pathLst>
                </a:custGeom>
                <a:solidFill>
                  <a:srgbClr val="3AB2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1C2F8E7-4037-4FBC-8A46-AC866A72C772}"/>
                    </a:ext>
                    <a:ext uri="{C183D7F6-B498-43B3-948B-1728B52AA6E4}">
                      <adec:decorative xmlns:adec="http://schemas.microsoft.com/office/drawing/2017/decorative" val="1"/>
                    </a:ext>
                  </a:extLst>
                </p:cNvPr>
                <p:cNvSpPr/>
                <p:nvPr/>
              </p:nvSpPr>
              <p:spPr>
                <a:xfrm>
                  <a:off x="4862919" y="745730"/>
                  <a:ext cx="70647" cy="122362"/>
                </a:xfrm>
                <a:custGeom>
                  <a:avLst/>
                  <a:gdLst>
                    <a:gd name="connsiteX0" fmla="*/ 0 w 70647"/>
                    <a:gd name="connsiteY0" fmla="*/ 122363 h 122362"/>
                    <a:gd name="connsiteX1" fmla="*/ 70648 w 70647"/>
                    <a:gd name="connsiteY1" fmla="*/ 81578 h 122362"/>
                    <a:gd name="connsiteX2" fmla="*/ 70648 w 70647"/>
                    <a:gd name="connsiteY2" fmla="*/ 0 h 122362"/>
                    <a:gd name="connsiteX3" fmla="*/ 0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122363"/>
                      </a:moveTo>
                      <a:lnTo>
                        <a:pt x="70648" y="81578"/>
                      </a:lnTo>
                      <a:lnTo>
                        <a:pt x="70648" y="0"/>
                      </a:lnTo>
                      <a:lnTo>
                        <a:pt x="0" y="40793"/>
                      </a:lnTo>
                      <a:close/>
                    </a:path>
                  </a:pathLst>
                </a:custGeom>
                <a:solidFill>
                  <a:srgbClr val="2B97CE"/>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FECFEE65-EA21-4FC1-858F-E9A71148DE75}"/>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26" name="Freeform: Shape 425">
              <a:extLst>
                <a:ext uri="{FF2B5EF4-FFF2-40B4-BE49-F238E27FC236}">
                  <a16:creationId xmlns:a16="http://schemas.microsoft.com/office/drawing/2014/main" id="{22762523-A19C-4DD2-8A1F-4B839DBE8F84}"/>
                </a:ext>
                <a:ext uri="{C183D7F6-B498-43B3-948B-1728B52AA6E4}">
                  <adec:decorative xmlns:adec="http://schemas.microsoft.com/office/drawing/2017/decorative" val="1"/>
                </a:ext>
              </a:extLst>
            </p:cNvPr>
            <p:cNvSpPr/>
            <p:nvPr/>
          </p:nvSpPr>
          <p:spPr>
            <a:xfrm>
              <a:off x="4629518" y="869784"/>
              <a:ext cx="233803" cy="215705"/>
            </a:xfrm>
            <a:custGeom>
              <a:avLst/>
              <a:gdLst>
                <a:gd name="connsiteX0" fmla="*/ 233561 w 233803"/>
                <a:gd name="connsiteY0" fmla="*/ 215705 h 215705"/>
                <a:gd name="connsiteX1" fmla="*/ 523 w 233803"/>
                <a:gd name="connsiteY1" fmla="*/ 80675 h 215705"/>
                <a:gd name="connsiteX2" fmla="*/ 0 w 233803"/>
                <a:gd name="connsiteY2" fmla="*/ 0 h 215705"/>
                <a:gd name="connsiteX3" fmla="*/ 233803 w 233803"/>
                <a:gd name="connsiteY3" fmla="*/ 134696 h 215705"/>
              </a:gdLst>
              <a:ahLst/>
              <a:cxnLst>
                <a:cxn ang="0">
                  <a:pos x="connsiteX0" y="connsiteY0"/>
                </a:cxn>
                <a:cxn ang="0">
                  <a:pos x="connsiteX1" y="connsiteY1"/>
                </a:cxn>
                <a:cxn ang="0">
                  <a:pos x="connsiteX2" y="connsiteY2"/>
                </a:cxn>
                <a:cxn ang="0">
                  <a:pos x="connsiteX3" y="connsiteY3"/>
                </a:cxn>
              </a:cxnLst>
              <a:rect l="l" t="t" r="r" b="b"/>
              <a:pathLst>
                <a:path w="233803" h="215705">
                  <a:moveTo>
                    <a:pt x="233561" y="215705"/>
                  </a:moveTo>
                  <a:lnTo>
                    <a:pt x="523" y="80675"/>
                  </a:lnTo>
                  <a:lnTo>
                    <a:pt x="0" y="0"/>
                  </a:lnTo>
                  <a:lnTo>
                    <a:pt x="233803" y="134696"/>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0E609A98-A71B-4CA7-AE0D-A1FDD75A3E34}"/>
                </a:ext>
                <a:ext uri="{C183D7F6-B498-43B3-948B-1728B52AA6E4}">
                  <adec:decorative xmlns:adec="http://schemas.microsoft.com/office/drawing/2017/decorative" val="1"/>
                </a:ext>
              </a:extLst>
            </p:cNvPr>
            <p:cNvSpPr/>
            <p:nvPr/>
          </p:nvSpPr>
          <p:spPr>
            <a:xfrm>
              <a:off x="4863078" y="869784"/>
              <a:ext cx="233780" cy="215705"/>
            </a:xfrm>
            <a:custGeom>
              <a:avLst/>
              <a:gdLst>
                <a:gd name="connsiteX0" fmla="*/ 243 w 233780"/>
                <a:gd name="connsiteY0" fmla="*/ 134696 h 215705"/>
                <a:gd name="connsiteX1" fmla="*/ 0 w 233780"/>
                <a:gd name="connsiteY1" fmla="*/ 215705 h 215705"/>
                <a:gd name="connsiteX2" fmla="*/ 233780 w 233780"/>
                <a:gd name="connsiteY2" fmla="*/ 80827 h 215705"/>
                <a:gd name="connsiteX3" fmla="*/ 233538 w 233780"/>
                <a:gd name="connsiteY3" fmla="*/ 0 h 215705"/>
              </a:gdLst>
              <a:ahLst/>
              <a:cxnLst>
                <a:cxn ang="0">
                  <a:pos x="connsiteX0" y="connsiteY0"/>
                </a:cxn>
                <a:cxn ang="0">
                  <a:pos x="connsiteX1" y="connsiteY1"/>
                </a:cxn>
                <a:cxn ang="0">
                  <a:pos x="connsiteX2" y="connsiteY2"/>
                </a:cxn>
                <a:cxn ang="0">
                  <a:pos x="connsiteX3" y="connsiteY3"/>
                </a:cxn>
              </a:cxnLst>
              <a:rect l="l" t="t" r="r" b="b"/>
              <a:pathLst>
                <a:path w="233780" h="215705">
                  <a:moveTo>
                    <a:pt x="243" y="134696"/>
                  </a:moveTo>
                  <a:lnTo>
                    <a:pt x="0" y="215705"/>
                  </a:lnTo>
                  <a:lnTo>
                    <a:pt x="233780" y="80827"/>
                  </a:lnTo>
                  <a:lnTo>
                    <a:pt x="233538" y="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8" name="Graphic 264">
              <a:extLst>
                <a:ext uri="{FF2B5EF4-FFF2-40B4-BE49-F238E27FC236}">
                  <a16:creationId xmlns:a16="http://schemas.microsoft.com/office/drawing/2014/main" id="{B2A90EA3-682B-40FA-9F26-AF68FA24999D}"/>
                </a:ext>
              </a:extLst>
            </p:cNvPr>
            <p:cNvGrpSpPr/>
            <p:nvPr/>
          </p:nvGrpSpPr>
          <p:grpSpPr>
            <a:xfrm>
              <a:off x="4956701" y="854136"/>
              <a:ext cx="141750" cy="163823"/>
              <a:chOff x="4956701" y="854136"/>
              <a:chExt cx="141750" cy="163823"/>
            </a:xfrm>
            <a:solidFill>
              <a:schemeClr val="accent1"/>
            </a:solidFill>
          </p:grpSpPr>
          <p:sp>
            <p:nvSpPr>
              <p:cNvPr id="457" name="Freeform: Shape 456">
                <a:extLst>
                  <a:ext uri="{FF2B5EF4-FFF2-40B4-BE49-F238E27FC236}">
                    <a16:creationId xmlns:a16="http://schemas.microsoft.com/office/drawing/2014/main" id="{623A17C8-E5E1-4F8D-9CA0-5E2616F33BE7}"/>
                  </a:ext>
                  <a:ext uri="{C183D7F6-B498-43B3-948B-1728B52AA6E4}">
                    <adec:decorative xmlns:adec="http://schemas.microsoft.com/office/drawing/2017/decorative" val="1"/>
                  </a:ext>
                </a:extLst>
              </p:cNvPr>
              <p:cNvSpPr/>
              <p:nvPr/>
            </p:nvSpPr>
            <p:spPr>
              <a:xfrm>
                <a:off x="4956701" y="854136"/>
                <a:ext cx="141750" cy="81979"/>
              </a:xfrm>
              <a:custGeom>
                <a:avLst/>
                <a:gdLst>
                  <a:gd name="connsiteX0" fmla="*/ 0 w 141750"/>
                  <a:gd name="connsiteY0" fmla="*/ 41066 h 81979"/>
                  <a:gd name="connsiteX1" fmla="*/ 71042 w 141750"/>
                  <a:gd name="connsiteY1" fmla="*/ 0 h 81979"/>
                  <a:gd name="connsiteX2" fmla="*/ 141750 w 141750"/>
                  <a:gd name="connsiteY2" fmla="*/ 41066 h 81979"/>
                  <a:gd name="connsiteX3" fmla="*/ 70875 w 141750"/>
                  <a:gd name="connsiteY3" fmla="*/ 81980 h 81979"/>
                </a:gdLst>
                <a:ahLst/>
                <a:cxnLst>
                  <a:cxn ang="0">
                    <a:pos x="connsiteX0" y="connsiteY0"/>
                  </a:cxn>
                  <a:cxn ang="0">
                    <a:pos x="connsiteX1" y="connsiteY1"/>
                  </a:cxn>
                  <a:cxn ang="0">
                    <a:pos x="connsiteX2" y="connsiteY2"/>
                  </a:cxn>
                  <a:cxn ang="0">
                    <a:pos x="connsiteX3" y="connsiteY3"/>
                  </a:cxn>
                </a:cxnLst>
                <a:rect l="l" t="t" r="r" b="b"/>
                <a:pathLst>
                  <a:path w="141750" h="81979">
                    <a:moveTo>
                      <a:pt x="0" y="41066"/>
                    </a:moveTo>
                    <a:lnTo>
                      <a:pt x="71042" y="0"/>
                    </a:lnTo>
                    <a:lnTo>
                      <a:pt x="141750" y="41066"/>
                    </a:lnTo>
                    <a:lnTo>
                      <a:pt x="70875" y="81980"/>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4CEE730A-D1D7-410E-A42B-BF43ED8D8A9F}"/>
                  </a:ext>
                  <a:ext uri="{C183D7F6-B498-43B3-948B-1728B52AA6E4}">
                    <adec:decorative xmlns:adec="http://schemas.microsoft.com/office/drawing/2017/decorative" val="1"/>
                  </a:ext>
                </a:extLst>
              </p:cNvPr>
              <p:cNvSpPr/>
              <p:nvPr/>
            </p:nvSpPr>
            <p:spPr>
              <a:xfrm>
                <a:off x="4956701" y="895202"/>
                <a:ext cx="70875" cy="122757"/>
              </a:xfrm>
              <a:custGeom>
                <a:avLst/>
                <a:gdLst>
                  <a:gd name="connsiteX0" fmla="*/ 0 w 70875"/>
                  <a:gd name="connsiteY0" fmla="*/ 0 h 122757"/>
                  <a:gd name="connsiteX1" fmla="*/ 0 w 70875"/>
                  <a:gd name="connsiteY1" fmla="*/ 81836 h 122757"/>
                  <a:gd name="connsiteX2" fmla="*/ 70875 w 70875"/>
                  <a:gd name="connsiteY2" fmla="*/ 122757 h 122757"/>
                  <a:gd name="connsiteX3" fmla="*/ 70875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0"/>
                    </a:moveTo>
                    <a:lnTo>
                      <a:pt x="0" y="81836"/>
                    </a:lnTo>
                    <a:lnTo>
                      <a:pt x="70875" y="122757"/>
                    </a:lnTo>
                    <a:lnTo>
                      <a:pt x="70875" y="40914"/>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D185E29D-A125-48C0-9D71-39E101E68DFF}"/>
                  </a:ext>
                  <a:ext uri="{C183D7F6-B498-43B3-948B-1728B52AA6E4}">
                    <adec:decorative xmlns:adec="http://schemas.microsoft.com/office/drawing/2017/decorative" val="1"/>
                  </a:ext>
                </a:extLst>
              </p:cNvPr>
              <p:cNvSpPr/>
              <p:nvPr/>
            </p:nvSpPr>
            <p:spPr>
              <a:xfrm>
                <a:off x="5027577" y="895202"/>
                <a:ext cx="70875" cy="122757"/>
              </a:xfrm>
              <a:custGeom>
                <a:avLst/>
                <a:gdLst>
                  <a:gd name="connsiteX0" fmla="*/ 0 w 70875"/>
                  <a:gd name="connsiteY0" fmla="*/ 122757 h 122757"/>
                  <a:gd name="connsiteX1" fmla="*/ 70875 w 70875"/>
                  <a:gd name="connsiteY1" fmla="*/ 81836 h 122757"/>
                  <a:gd name="connsiteX2" fmla="*/ 70875 w 70875"/>
                  <a:gd name="connsiteY2" fmla="*/ 0 h 122757"/>
                  <a:gd name="connsiteX3" fmla="*/ 0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122757"/>
                    </a:moveTo>
                    <a:lnTo>
                      <a:pt x="70875" y="81836"/>
                    </a:lnTo>
                    <a:lnTo>
                      <a:pt x="70875" y="0"/>
                    </a:lnTo>
                    <a:lnTo>
                      <a:pt x="0" y="40914"/>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9" name="Graphic 264">
              <a:extLst>
                <a:ext uri="{FF2B5EF4-FFF2-40B4-BE49-F238E27FC236}">
                  <a16:creationId xmlns:a16="http://schemas.microsoft.com/office/drawing/2014/main" id="{4ED21DCA-8085-45CB-BB59-00D1D951F858}"/>
                </a:ext>
              </a:extLst>
            </p:cNvPr>
            <p:cNvGrpSpPr/>
            <p:nvPr/>
          </p:nvGrpSpPr>
          <p:grpSpPr>
            <a:xfrm>
              <a:off x="5096776" y="856844"/>
              <a:ext cx="133421" cy="154197"/>
              <a:chOff x="5096776" y="856844"/>
              <a:chExt cx="133421" cy="154197"/>
            </a:xfrm>
            <a:solidFill>
              <a:schemeClr val="accent1"/>
            </a:solidFill>
          </p:grpSpPr>
          <p:sp>
            <p:nvSpPr>
              <p:cNvPr id="454" name="Freeform: Shape 453">
                <a:extLst>
                  <a:ext uri="{FF2B5EF4-FFF2-40B4-BE49-F238E27FC236}">
                    <a16:creationId xmlns:a16="http://schemas.microsoft.com/office/drawing/2014/main" id="{DDDAFC38-CB71-491F-85AA-F9425FF004ED}"/>
                  </a:ext>
                  <a:ext uri="{C183D7F6-B498-43B3-948B-1728B52AA6E4}">
                    <adec:decorative xmlns:adec="http://schemas.microsoft.com/office/drawing/2017/decorative" val="1"/>
                  </a:ext>
                </a:extLst>
              </p:cNvPr>
              <p:cNvSpPr/>
              <p:nvPr/>
            </p:nvSpPr>
            <p:spPr>
              <a:xfrm>
                <a:off x="5096776" y="856844"/>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373E08E2-15C0-4BCA-BD09-F335B390AE20}"/>
                  </a:ext>
                  <a:ext uri="{C183D7F6-B498-43B3-948B-1728B52AA6E4}">
                    <adec:decorative xmlns:adec="http://schemas.microsoft.com/office/drawing/2017/decorative" val="1"/>
                  </a:ext>
                </a:extLst>
              </p:cNvPr>
              <p:cNvSpPr/>
              <p:nvPr/>
            </p:nvSpPr>
            <p:spPr>
              <a:xfrm>
                <a:off x="5096776" y="89549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ABAD1962-4317-4EDA-A86E-100EBF1B87C4}"/>
                  </a:ext>
                  <a:ext uri="{C183D7F6-B498-43B3-948B-1728B52AA6E4}">
                    <adec:decorative xmlns:adec="http://schemas.microsoft.com/office/drawing/2017/decorative" val="1"/>
                  </a:ext>
                </a:extLst>
              </p:cNvPr>
              <p:cNvSpPr/>
              <p:nvPr/>
            </p:nvSpPr>
            <p:spPr>
              <a:xfrm>
                <a:off x="5163487" y="8954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0" name="Graphic 264">
              <a:extLst>
                <a:ext uri="{FF2B5EF4-FFF2-40B4-BE49-F238E27FC236}">
                  <a16:creationId xmlns:a16="http://schemas.microsoft.com/office/drawing/2014/main" id="{5E6D915C-52FD-441C-9556-4C8DF83B6ECA}"/>
                </a:ext>
              </a:extLst>
            </p:cNvPr>
            <p:cNvGrpSpPr/>
            <p:nvPr/>
          </p:nvGrpSpPr>
          <p:grpSpPr>
            <a:xfrm>
              <a:off x="5163487" y="741232"/>
              <a:ext cx="133421" cy="154197"/>
              <a:chOff x="5163487" y="741232"/>
              <a:chExt cx="133421" cy="154197"/>
            </a:xfrm>
            <a:solidFill>
              <a:schemeClr val="accent1"/>
            </a:solidFill>
          </p:grpSpPr>
          <p:sp>
            <p:nvSpPr>
              <p:cNvPr id="451" name="Freeform: Shape 450">
                <a:extLst>
                  <a:ext uri="{FF2B5EF4-FFF2-40B4-BE49-F238E27FC236}">
                    <a16:creationId xmlns:a16="http://schemas.microsoft.com/office/drawing/2014/main" id="{1EBC2959-EFEB-40D4-AE80-6D288F2BD7F2}"/>
                  </a:ext>
                  <a:ext uri="{C183D7F6-B498-43B3-948B-1728B52AA6E4}">
                    <adec:decorative xmlns:adec="http://schemas.microsoft.com/office/drawing/2017/decorative" val="1"/>
                  </a:ext>
                </a:extLst>
              </p:cNvPr>
              <p:cNvSpPr/>
              <p:nvPr/>
            </p:nvSpPr>
            <p:spPr>
              <a:xfrm>
                <a:off x="5163487" y="741232"/>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E3E50141-9325-42EB-AC6C-DBC6195636B2}"/>
                  </a:ext>
                  <a:ext uri="{C183D7F6-B498-43B3-948B-1728B52AA6E4}">
                    <adec:decorative xmlns:adec="http://schemas.microsoft.com/office/drawing/2017/decorative" val="1"/>
                  </a:ext>
                </a:extLst>
              </p:cNvPr>
              <p:cNvSpPr/>
              <p:nvPr/>
            </p:nvSpPr>
            <p:spPr>
              <a:xfrm>
                <a:off x="5163487" y="779886"/>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484F7E84-C82A-481C-BAFE-A79A7CD438AA}"/>
                  </a:ext>
                  <a:ext uri="{C183D7F6-B498-43B3-948B-1728B52AA6E4}">
                    <adec:decorative xmlns:adec="http://schemas.microsoft.com/office/drawing/2017/decorative" val="1"/>
                  </a:ext>
                </a:extLst>
              </p:cNvPr>
              <p:cNvSpPr/>
              <p:nvPr/>
            </p:nvSpPr>
            <p:spPr>
              <a:xfrm>
                <a:off x="5230197" y="779886"/>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1" name="Graphic 264">
              <a:extLst>
                <a:ext uri="{FF2B5EF4-FFF2-40B4-BE49-F238E27FC236}">
                  <a16:creationId xmlns:a16="http://schemas.microsoft.com/office/drawing/2014/main" id="{A84D0F6F-A20F-4C64-BF1F-BE7C76DFDAB0}"/>
                </a:ext>
              </a:extLst>
            </p:cNvPr>
            <p:cNvGrpSpPr/>
            <p:nvPr/>
          </p:nvGrpSpPr>
          <p:grpSpPr>
            <a:xfrm>
              <a:off x="4678510" y="368288"/>
              <a:ext cx="133421" cy="154197"/>
              <a:chOff x="4678510" y="368288"/>
              <a:chExt cx="133421" cy="154197"/>
            </a:xfrm>
            <a:solidFill>
              <a:schemeClr val="accent1"/>
            </a:solidFill>
          </p:grpSpPr>
          <p:sp>
            <p:nvSpPr>
              <p:cNvPr id="448" name="Freeform: Shape 447">
                <a:extLst>
                  <a:ext uri="{FF2B5EF4-FFF2-40B4-BE49-F238E27FC236}">
                    <a16:creationId xmlns:a16="http://schemas.microsoft.com/office/drawing/2014/main" id="{2C5B45F9-4461-47E3-8F7F-9B88C86B1E50}"/>
                  </a:ext>
                  <a:ext uri="{C183D7F6-B498-43B3-948B-1728B52AA6E4}">
                    <adec:decorative xmlns:adec="http://schemas.microsoft.com/office/drawing/2017/decorative" val="1"/>
                  </a:ext>
                </a:extLst>
              </p:cNvPr>
              <p:cNvSpPr/>
              <p:nvPr/>
            </p:nvSpPr>
            <p:spPr>
              <a:xfrm>
                <a:off x="4678510" y="368288"/>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D658574B-9552-479E-93F2-33EEC2B8D265}"/>
                  </a:ext>
                  <a:ext uri="{C183D7F6-B498-43B3-948B-1728B52AA6E4}">
                    <adec:decorative xmlns:adec="http://schemas.microsoft.com/office/drawing/2017/decorative" val="1"/>
                  </a:ext>
                </a:extLst>
              </p:cNvPr>
              <p:cNvSpPr/>
              <p:nvPr/>
            </p:nvSpPr>
            <p:spPr>
              <a:xfrm>
                <a:off x="4678510" y="406941"/>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90A0A74C-F16A-45F2-BD24-30ECC581AECC}"/>
                  </a:ext>
                  <a:ext uri="{C183D7F6-B498-43B3-948B-1728B52AA6E4}">
                    <adec:decorative xmlns:adec="http://schemas.microsoft.com/office/drawing/2017/decorative" val="1"/>
                  </a:ext>
                </a:extLst>
              </p:cNvPr>
              <p:cNvSpPr/>
              <p:nvPr/>
            </p:nvSpPr>
            <p:spPr>
              <a:xfrm>
                <a:off x="4745221" y="406941"/>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2" name="Graphic 264">
              <a:extLst>
                <a:ext uri="{FF2B5EF4-FFF2-40B4-BE49-F238E27FC236}">
                  <a16:creationId xmlns:a16="http://schemas.microsoft.com/office/drawing/2014/main" id="{7620A5DD-A76F-46FB-86E8-4183B35F363A}"/>
                </a:ext>
              </a:extLst>
            </p:cNvPr>
            <p:cNvGrpSpPr/>
            <p:nvPr/>
          </p:nvGrpSpPr>
          <p:grpSpPr>
            <a:xfrm>
              <a:off x="4916500" y="538330"/>
              <a:ext cx="133421" cy="154197"/>
              <a:chOff x="4916500" y="538330"/>
              <a:chExt cx="133421" cy="154197"/>
            </a:xfrm>
            <a:solidFill>
              <a:schemeClr val="accent1"/>
            </a:solidFill>
          </p:grpSpPr>
          <p:sp>
            <p:nvSpPr>
              <p:cNvPr id="445" name="Freeform: Shape 444">
                <a:extLst>
                  <a:ext uri="{FF2B5EF4-FFF2-40B4-BE49-F238E27FC236}">
                    <a16:creationId xmlns:a16="http://schemas.microsoft.com/office/drawing/2014/main" id="{7BC4C8A1-7D77-4D30-A99D-545555176376}"/>
                  </a:ext>
                  <a:ext uri="{C183D7F6-B498-43B3-948B-1728B52AA6E4}">
                    <adec:decorative xmlns:adec="http://schemas.microsoft.com/office/drawing/2017/decorative" val="1"/>
                  </a:ext>
                </a:extLst>
              </p:cNvPr>
              <p:cNvSpPr/>
              <p:nvPr/>
            </p:nvSpPr>
            <p:spPr>
              <a:xfrm>
                <a:off x="4916500" y="538330"/>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B5055300-165B-449F-A642-51CDED2346A7}"/>
                  </a:ext>
                  <a:ext uri="{C183D7F6-B498-43B3-948B-1728B52AA6E4}">
                    <adec:decorative xmlns:adec="http://schemas.microsoft.com/office/drawing/2017/decorative" val="1"/>
                  </a:ext>
                </a:extLst>
              </p:cNvPr>
              <p:cNvSpPr/>
              <p:nvPr/>
            </p:nvSpPr>
            <p:spPr>
              <a:xfrm>
                <a:off x="4916500" y="576984"/>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BB98BA1-476F-4C85-8653-0465CF15C9A1}"/>
                  </a:ext>
                  <a:ext uri="{C183D7F6-B498-43B3-948B-1728B52AA6E4}">
                    <adec:decorative xmlns:adec="http://schemas.microsoft.com/office/drawing/2017/decorative" val="1"/>
                  </a:ext>
                </a:extLst>
              </p:cNvPr>
              <p:cNvSpPr/>
              <p:nvPr/>
            </p:nvSpPr>
            <p:spPr>
              <a:xfrm>
                <a:off x="4983211" y="576984"/>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3" name="Graphic 264">
              <a:extLst>
                <a:ext uri="{FF2B5EF4-FFF2-40B4-BE49-F238E27FC236}">
                  <a16:creationId xmlns:a16="http://schemas.microsoft.com/office/drawing/2014/main" id="{5806CCA5-435C-4A38-BE97-0644E20D909D}"/>
                </a:ext>
              </a:extLst>
            </p:cNvPr>
            <p:cNvGrpSpPr/>
            <p:nvPr/>
          </p:nvGrpSpPr>
          <p:grpSpPr>
            <a:xfrm>
              <a:off x="4541030" y="692831"/>
              <a:ext cx="133421" cy="154197"/>
              <a:chOff x="4541030" y="692831"/>
              <a:chExt cx="133421" cy="154197"/>
            </a:xfrm>
            <a:solidFill>
              <a:schemeClr val="accent1"/>
            </a:solidFill>
          </p:grpSpPr>
          <p:sp>
            <p:nvSpPr>
              <p:cNvPr id="442" name="Freeform: Shape 441">
                <a:extLst>
                  <a:ext uri="{FF2B5EF4-FFF2-40B4-BE49-F238E27FC236}">
                    <a16:creationId xmlns:a16="http://schemas.microsoft.com/office/drawing/2014/main" id="{F83C346E-0AEE-4AE6-B2EB-44BC5F4AEDB5}"/>
                  </a:ext>
                  <a:ext uri="{C183D7F6-B498-43B3-948B-1728B52AA6E4}">
                    <adec:decorative xmlns:adec="http://schemas.microsoft.com/office/drawing/2017/decorative" val="1"/>
                  </a:ext>
                </a:extLst>
              </p:cNvPr>
              <p:cNvSpPr/>
              <p:nvPr/>
            </p:nvSpPr>
            <p:spPr>
              <a:xfrm>
                <a:off x="4541030" y="692831"/>
                <a:ext cx="133421" cy="77163"/>
              </a:xfrm>
              <a:custGeom>
                <a:avLst/>
                <a:gdLst>
                  <a:gd name="connsiteX0" fmla="*/ 0 w 133421"/>
                  <a:gd name="connsiteY0" fmla="*/ 38646 h 77163"/>
                  <a:gd name="connsiteX1" fmla="*/ 66870 w 133421"/>
                  <a:gd name="connsiteY1" fmla="*/ 0 h 77163"/>
                  <a:gd name="connsiteX2" fmla="*/ 133422 w 133421"/>
                  <a:gd name="connsiteY2" fmla="*/ 38646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46"/>
                    </a:moveTo>
                    <a:lnTo>
                      <a:pt x="66870" y="0"/>
                    </a:lnTo>
                    <a:lnTo>
                      <a:pt x="133422" y="38646"/>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036DFADC-ED9F-4768-93A4-37631A1AC8AC}"/>
                  </a:ext>
                  <a:ext uri="{C183D7F6-B498-43B3-948B-1728B52AA6E4}">
                    <adec:decorative xmlns:adec="http://schemas.microsoft.com/office/drawing/2017/decorative" val="1"/>
                  </a:ext>
                </a:extLst>
              </p:cNvPr>
              <p:cNvSpPr/>
              <p:nvPr/>
            </p:nvSpPr>
            <p:spPr>
              <a:xfrm>
                <a:off x="4541030" y="731478"/>
                <a:ext cx="66710" cy="115551"/>
              </a:xfrm>
              <a:custGeom>
                <a:avLst/>
                <a:gdLst>
                  <a:gd name="connsiteX0" fmla="*/ 0 w 66710"/>
                  <a:gd name="connsiteY0" fmla="*/ 0 h 115551"/>
                  <a:gd name="connsiteX1" fmla="*/ 0 w 66710"/>
                  <a:gd name="connsiteY1" fmla="*/ 77034 h 115551"/>
                  <a:gd name="connsiteX2" fmla="*/ 66711 w 66710"/>
                  <a:gd name="connsiteY2" fmla="*/ 115551 h 115551"/>
                  <a:gd name="connsiteX3" fmla="*/ 66711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0"/>
                    </a:moveTo>
                    <a:lnTo>
                      <a:pt x="0" y="77034"/>
                    </a:lnTo>
                    <a:lnTo>
                      <a:pt x="66711" y="115551"/>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EC7C62AF-AC7E-47A3-BB40-BDC182FB8723}"/>
                  </a:ext>
                  <a:ext uri="{C183D7F6-B498-43B3-948B-1728B52AA6E4}">
                    <adec:decorative xmlns:adec="http://schemas.microsoft.com/office/drawing/2017/decorative" val="1"/>
                  </a:ext>
                </a:extLst>
              </p:cNvPr>
              <p:cNvSpPr/>
              <p:nvPr/>
            </p:nvSpPr>
            <p:spPr>
              <a:xfrm>
                <a:off x="4607741" y="731478"/>
                <a:ext cx="66710" cy="115551"/>
              </a:xfrm>
              <a:custGeom>
                <a:avLst/>
                <a:gdLst>
                  <a:gd name="connsiteX0" fmla="*/ 0 w 66710"/>
                  <a:gd name="connsiteY0" fmla="*/ 115551 h 115551"/>
                  <a:gd name="connsiteX1" fmla="*/ 66711 w 66710"/>
                  <a:gd name="connsiteY1" fmla="*/ 77034 h 115551"/>
                  <a:gd name="connsiteX2" fmla="*/ 66711 w 66710"/>
                  <a:gd name="connsiteY2" fmla="*/ 0 h 115551"/>
                  <a:gd name="connsiteX3" fmla="*/ 0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115551"/>
                    </a:moveTo>
                    <a:lnTo>
                      <a:pt x="66711" y="77034"/>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4" name="Graphic 264">
              <a:extLst>
                <a:ext uri="{FF2B5EF4-FFF2-40B4-BE49-F238E27FC236}">
                  <a16:creationId xmlns:a16="http://schemas.microsoft.com/office/drawing/2014/main" id="{0B104100-27DB-4843-B1B6-ADF29966A2A5}"/>
                </a:ext>
              </a:extLst>
            </p:cNvPr>
            <p:cNvGrpSpPr/>
            <p:nvPr/>
          </p:nvGrpSpPr>
          <p:grpSpPr>
            <a:xfrm>
              <a:off x="4474327" y="576544"/>
              <a:ext cx="133414" cy="154197"/>
              <a:chOff x="4474327" y="576544"/>
              <a:chExt cx="133414" cy="154197"/>
            </a:xfrm>
            <a:solidFill>
              <a:schemeClr val="accent1"/>
            </a:solidFill>
          </p:grpSpPr>
          <p:sp>
            <p:nvSpPr>
              <p:cNvPr id="439" name="Freeform: Shape 438">
                <a:extLst>
                  <a:ext uri="{FF2B5EF4-FFF2-40B4-BE49-F238E27FC236}">
                    <a16:creationId xmlns:a16="http://schemas.microsoft.com/office/drawing/2014/main" id="{4B25A578-FA02-466A-A7FA-9624263471CA}"/>
                  </a:ext>
                  <a:ext uri="{C183D7F6-B498-43B3-948B-1728B52AA6E4}">
                    <adec:decorative xmlns:adec="http://schemas.microsoft.com/office/drawing/2017/decorative" val="1"/>
                  </a:ext>
                </a:extLst>
              </p:cNvPr>
              <p:cNvSpPr/>
              <p:nvPr/>
            </p:nvSpPr>
            <p:spPr>
              <a:xfrm>
                <a:off x="4474327" y="576544"/>
                <a:ext cx="133414" cy="77170"/>
              </a:xfrm>
              <a:custGeom>
                <a:avLst/>
                <a:gdLst>
                  <a:gd name="connsiteX0" fmla="*/ 0 w 133414"/>
                  <a:gd name="connsiteY0" fmla="*/ 38654 h 77170"/>
                  <a:gd name="connsiteX1" fmla="*/ 66863 w 133414"/>
                  <a:gd name="connsiteY1" fmla="*/ 0 h 77170"/>
                  <a:gd name="connsiteX2" fmla="*/ 133414 w 133414"/>
                  <a:gd name="connsiteY2" fmla="*/ 38654 h 77170"/>
                  <a:gd name="connsiteX3" fmla="*/ 66703 w 133414"/>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14" h="77170">
                    <a:moveTo>
                      <a:pt x="0" y="38654"/>
                    </a:moveTo>
                    <a:lnTo>
                      <a:pt x="66863" y="0"/>
                    </a:lnTo>
                    <a:lnTo>
                      <a:pt x="133414" y="38654"/>
                    </a:lnTo>
                    <a:lnTo>
                      <a:pt x="66703"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94AB5089-FFC4-4E71-BE43-B7E68C56260B}"/>
                  </a:ext>
                  <a:ext uri="{C183D7F6-B498-43B3-948B-1728B52AA6E4}">
                    <adec:decorative xmlns:adec="http://schemas.microsoft.com/office/drawing/2017/decorative" val="1"/>
                  </a:ext>
                </a:extLst>
              </p:cNvPr>
              <p:cNvSpPr/>
              <p:nvPr/>
            </p:nvSpPr>
            <p:spPr>
              <a:xfrm>
                <a:off x="4474327" y="615198"/>
                <a:ext cx="66703" cy="115543"/>
              </a:xfrm>
              <a:custGeom>
                <a:avLst/>
                <a:gdLst>
                  <a:gd name="connsiteX0" fmla="*/ 0 w 66703"/>
                  <a:gd name="connsiteY0" fmla="*/ 0 h 115543"/>
                  <a:gd name="connsiteX1" fmla="*/ 0 w 66703"/>
                  <a:gd name="connsiteY1" fmla="*/ 77027 h 115543"/>
                  <a:gd name="connsiteX2" fmla="*/ 66703 w 66703"/>
                  <a:gd name="connsiteY2" fmla="*/ 115544 h 115543"/>
                  <a:gd name="connsiteX3" fmla="*/ 66703 w 66703"/>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03" h="115543">
                    <a:moveTo>
                      <a:pt x="0" y="0"/>
                    </a:moveTo>
                    <a:lnTo>
                      <a:pt x="0" y="77027"/>
                    </a:lnTo>
                    <a:lnTo>
                      <a:pt x="66703" y="115544"/>
                    </a:lnTo>
                    <a:lnTo>
                      <a:pt x="66703"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5993198F-D735-4398-9E07-2059D1F74DF4}"/>
                  </a:ext>
                  <a:ext uri="{C183D7F6-B498-43B3-948B-1728B52AA6E4}">
                    <adec:decorative xmlns:adec="http://schemas.microsoft.com/office/drawing/2017/decorative" val="1"/>
                  </a:ext>
                </a:extLst>
              </p:cNvPr>
              <p:cNvSpPr/>
              <p:nvPr/>
            </p:nvSpPr>
            <p:spPr>
              <a:xfrm>
                <a:off x="4541030" y="6151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5" name="Graphic 264">
              <a:extLst>
                <a:ext uri="{FF2B5EF4-FFF2-40B4-BE49-F238E27FC236}">
                  <a16:creationId xmlns:a16="http://schemas.microsoft.com/office/drawing/2014/main" id="{93277E39-A7F5-4177-8EF0-26C03945FC01}"/>
                </a:ext>
              </a:extLst>
            </p:cNvPr>
            <p:cNvGrpSpPr/>
            <p:nvPr/>
          </p:nvGrpSpPr>
          <p:grpSpPr>
            <a:xfrm>
              <a:off x="4983120" y="423295"/>
              <a:ext cx="133421" cy="154197"/>
              <a:chOff x="4983120" y="423295"/>
              <a:chExt cx="133421" cy="154197"/>
            </a:xfrm>
            <a:solidFill>
              <a:schemeClr val="accent1"/>
            </a:solidFill>
          </p:grpSpPr>
          <p:sp>
            <p:nvSpPr>
              <p:cNvPr id="436" name="Freeform: Shape 435">
                <a:extLst>
                  <a:ext uri="{FF2B5EF4-FFF2-40B4-BE49-F238E27FC236}">
                    <a16:creationId xmlns:a16="http://schemas.microsoft.com/office/drawing/2014/main" id="{AB7881FC-1E5F-40CC-898F-03546A10BE48}"/>
                  </a:ext>
                  <a:ext uri="{C183D7F6-B498-43B3-948B-1728B52AA6E4}">
                    <adec:decorative xmlns:adec="http://schemas.microsoft.com/office/drawing/2017/decorative" val="1"/>
                  </a:ext>
                </a:extLst>
              </p:cNvPr>
              <p:cNvSpPr/>
              <p:nvPr/>
            </p:nvSpPr>
            <p:spPr>
              <a:xfrm>
                <a:off x="4983120" y="423295"/>
                <a:ext cx="133421" cy="77170"/>
              </a:xfrm>
              <a:custGeom>
                <a:avLst/>
                <a:gdLst>
                  <a:gd name="connsiteX0" fmla="*/ 0 w 133421"/>
                  <a:gd name="connsiteY0" fmla="*/ 38654 h 77170"/>
                  <a:gd name="connsiteX1" fmla="*/ 66863 w 133421"/>
                  <a:gd name="connsiteY1" fmla="*/ 0 h 77170"/>
                  <a:gd name="connsiteX2" fmla="*/ 133422 w 133421"/>
                  <a:gd name="connsiteY2" fmla="*/ 38654 h 77170"/>
                  <a:gd name="connsiteX3" fmla="*/ 66711 w 133421"/>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21" h="77170">
                    <a:moveTo>
                      <a:pt x="0" y="38654"/>
                    </a:moveTo>
                    <a:lnTo>
                      <a:pt x="66863" y="0"/>
                    </a:lnTo>
                    <a:lnTo>
                      <a:pt x="133422" y="38654"/>
                    </a:lnTo>
                    <a:lnTo>
                      <a:pt x="66711"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32B4E619-2F4B-416F-A8BA-1216C98E022D}"/>
                  </a:ext>
                  <a:ext uri="{C183D7F6-B498-43B3-948B-1728B52AA6E4}">
                    <adec:decorative xmlns:adec="http://schemas.microsoft.com/office/drawing/2017/decorative" val="1"/>
                  </a:ext>
                </a:extLst>
              </p:cNvPr>
              <p:cNvSpPr/>
              <p:nvPr/>
            </p:nvSpPr>
            <p:spPr>
              <a:xfrm>
                <a:off x="4983120" y="46194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C590C16E-5BBB-47F6-9A25-B4276AFA1FD2}"/>
                  </a:ext>
                  <a:ext uri="{C183D7F6-B498-43B3-948B-1728B52AA6E4}">
                    <adec:decorative xmlns:adec="http://schemas.microsoft.com/office/drawing/2017/decorative" val="1"/>
                  </a:ext>
                </a:extLst>
              </p:cNvPr>
              <p:cNvSpPr/>
              <p:nvPr/>
            </p:nvSpPr>
            <p:spPr>
              <a:xfrm>
                <a:off x="5049831" y="46194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75" name="Text Placeholder 8">
            <a:extLst>
              <a:ext uri="{FF2B5EF4-FFF2-40B4-BE49-F238E27FC236}">
                <a16:creationId xmlns:a16="http://schemas.microsoft.com/office/drawing/2014/main" id="{203550E1-7A61-42EC-A2E2-464E7945DE5A}"/>
              </a:ext>
              <a:ext uri="{C183D7F6-B498-43B3-948B-1728B52AA6E4}">
                <adec:decorative xmlns:adec="http://schemas.microsoft.com/office/drawing/2017/decorative" val="1"/>
              </a:ext>
            </a:extLst>
          </p:cNvPr>
          <p:cNvSpPr txBox="1">
            <a:spLocks/>
          </p:cNvSpPr>
          <p:nvPr/>
        </p:nvSpPr>
        <p:spPr>
          <a:xfrm>
            <a:off x="3161655" y="3027059"/>
            <a:ext cx="1215940" cy="4071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Building</a:t>
            </a:r>
          </a:p>
        </p:txBody>
      </p:sp>
      <p:grpSp>
        <p:nvGrpSpPr>
          <p:cNvPr id="476" name="Group 34">
            <a:extLst>
              <a:ext uri="{FF2B5EF4-FFF2-40B4-BE49-F238E27FC236}">
                <a16:creationId xmlns:a16="http://schemas.microsoft.com/office/drawing/2014/main" id="{E75D1E58-11C3-4C05-9F01-F12A7BFC47BC}"/>
              </a:ext>
              <a:ext uri="{C183D7F6-B498-43B3-948B-1728B52AA6E4}">
                <adec:decorative xmlns:adec="http://schemas.microsoft.com/office/drawing/2017/decorative" val="1"/>
              </a:ext>
            </a:extLst>
          </p:cNvPr>
          <p:cNvGrpSpPr>
            <a:grpSpLocks noChangeAspect="1"/>
          </p:cNvGrpSpPr>
          <p:nvPr/>
        </p:nvGrpSpPr>
        <p:grpSpPr bwMode="auto">
          <a:xfrm>
            <a:off x="5822181" y="2045965"/>
            <a:ext cx="660018" cy="761994"/>
            <a:chOff x="3410" y="761"/>
            <a:chExt cx="233" cy="269"/>
          </a:xfrm>
        </p:grpSpPr>
        <p:sp>
          <p:nvSpPr>
            <p:cNvPr id="477" name="AutoShape 33">
              <a:extLst>
                <a:ext uri="{FF2B5EF4-FFF2-40B4-BE49-F238E27FC236}">
                  <a16:creationId xmlns:a16="http://schemas.microsoft.com/office/drawing/2014/main" id="{F43082AD-6CB1-4C09-AE91-CA903567A85D}"/>
                </a:ext>
                <a:ext uri="{C183D7F6-B498-43B3-948B-1728B52AA6E4}">
                  <adec:decorative xmlns:adec="http://schemas.microsoft.com/office/drawing/2017/decorative" val="1"/>
                </a:ext>
              </a:extLst>
            </p:cNvPr>
            <p:cNvSpPr>
              <a:spLocks noChangeAspect="1" noChangeArrowheads="1" noTextEdit="1"/>
            </p:cNvSpPr>
            <p:nvPr/>
          </p:nvSpPr>
          <p:spPr bwMode="auto">
            <a:xfrm>
              <a:off x="3410" y="761"/>
              <a:ext cx="2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35">
              <a:extLst>
                <a:ext uri="{FF2B5EF4-FFF2-40B4-BE49-F238E27FC236}">
                  <a16:creationId xmlns:a16="http://schemas.microsoft.com/office/drawing/2014/main" id="{CB4F8AA9-DCD1-460F-9C7B-FBFC9497F8F3}"/>
                </a:ext>
                <a:ext uri="{C183D7F6-B498-43B3-948B-1728B52AA6E4}">
                  <adec:decorative xmlns:adec="http://schemas.microsoft.com/office/drawing/2017/decorative" val="1"/>
                </a:ext>
              </a:extLst>
            </p:cNvPr>
            <p:cNvSpPr>
              <a:spLocks/>
            </p:cNvSpPr>
            <p:nvPr/>
          </p:nvSpPr>
          <p:spPr bwMode="auto">
            <a:xfrm>
              <a:off x="3447" y="819"/>
              <a:ext cx="159" cy="150"/>
            </a:xfrm>
            <a:custGeom>
              <a:avLst/>
              <a:gdLst>
                <a:gd name="T0" fmla="*/ 133 w 159"/>
                <a:gd name="T1" fmla="*/ 44 h 150"/>
                <a:gd name="T2" fmla="*/ 132 w 159"/>
                <a:gd name="T3" fmla="*/ 44 h 150"/>
                <a:gd name="T4" fmla="*/ 132 w 159"/>
                <a:gd name="T5" fmla="*/ 15 h 150"/>
                <a:gd name="T6" fmla="*/ 106 w 159"/>
                <a:gd name="T7" fmla="*/ 0 h 150"/>
                <a:gd name="T8" fmla="*/ 80 w 159"/>
                <a:gd name="T9" fmla="*/ 15 h 150"/>
                <a:gd name="T10" fmla="*/ 80 w 159"/>
                <a:gd name="T11" fmla="*/ 15 h 150"/>
                <a:gd name="T12" fmla="*/ 53 w 159"/>
                <a:gd name="T13" fmla="*/ 0 h 150"/>
                <a:gd name="T14" fmla="*/ 27 w 159"/>
                <a:gd name="T15" fmla="*/ 15 h 150"/>
                <a:gd name="T16" fmla="*/ 27 w 159"/>
                <a:gd name="T17" fmla="*/ 44 h 150"/>
                <a:gd name="T18" fmla="*/ 26 w 159"/>
                <a:gd name="T19" fmla="*/ 44 h 150"/>
                <a:gd name="T20" fmla="*/ 0 w 159"/>
                <a:gd name="T21" fmla="*/ 59 h 150"/>
                <a:gd name="T22" fmla="*/ 0 w 159"/>
                <a:gd name="T23" fmla="*/ 90 h 150"/>
                <a:gd name="T24" fmla="*/ 26 w 159"/>
                <a:gd name="T25" fmla="*/ 104 h 150"/>
                <a:gd name="T26" fmla="*/ 27 w 159"/>
                <a:gd name="T27" fmla="*/ 134 h 150"/>
                <a:gd name="T28" fmla="*/ 53 w 159"/>
                <a:gd name="T29" fmla="*/ 150 h 150"/>
                <a:gd name="T30" fmla="*/ 80 w 159"/>
                <a:gd name="T31" fmla="*/ 134 h 150"/>
                <a:gd name="T32" fmla="*/ 80 w 159"/>
                <a:gd name="T33" fmla="*/ 134 h 150"/>
                <a:gd name="T34" fmla="*/ 106 w 159"/>
                <a:gd name="T35" fmla="*/ 150 h 150"/>
                <a:gd name="T36" fmla="*/ 132 w 159"/>
                <a:gd name="T37" fmla="*/ 134 h 150"/>
                <a:gd name="T38" fmla="*/ 132 w 159"/>
                <a:gd name="T39" fmla="*/ 104 h 150"/>
                <a:gd name="T40" fmla="*/ 133 w 159"/>
                <a:gd name="T41" fmla="*/ 104 h 150"/>
                <a:gd name="T42" fmla="*/ 159 w 159"/>
                <a:gd name="T43" fmla="*/ 90 h 150"/>
                <a:gd name="T44" fmla="*/ 159 w 159"/>
                <a:gd name="T45" fmla="*/ 59 h 150"/>
                <a:gd name="T46" fmla="*/ 133 w 159"/>
                <a:gd name="T47" fmla="*/ 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50">
                  <a:moveTo>
                    <a:pt x="133" y="44"/>
                  </a:moveTo>
                  <a:lnTo>
                    <a:pt x="132" y="44"/>
                  </a:lnTo>
                  <a:lnTo>
                    <a:pt x="132" y="15"/>
                  </a:lnTo>
                  <a:lnTo>
                    <a:pt x="106" y="0"/>
                  </a:lnTo>
                  <a:lnTo>
                    <a:pt x="80" y="15"/>
                  </a:lnTo>
                  <a:lnTo>
                    <a:pt x="80" y="15"/>
                  </a:lnTo>
                  <a:lnTo>
                    <a:pt x="53" y="0"/>
                  </a:lnTo>
                  <a:lnTo>
                    <a:pt x="27" y="15"/>
                  </a:lnTo>
                  <a:lnTo>
                    <a:pt x="27" y="44"/>
                  </a:lnTo>
                  <a:lnTo>
                    <a:pt x="26" y="44"/>
                  </a:lnTo>
                  <a:lnTo>
                    <a:pt x="0" y="59"/>
                  </a:lnTo>
                  <a:lnTo>
                    <a:pt x="0" y="90"/>
                  </a:lnTo>
                  <a:lnTo>
                    <a:pt x="26" y="104"/>
                  </a:lnTo>
                  <a:lnTo>
                    <a:pt x="27" y="134"/>
                  </a:lnTo>
                  <a:lnTo>
                    <a:pt x="53" y="150"/>
                  </a:lnTo>
                  <a:lnTo>
                    <a:pt x="80" y="134"/>
                  </a:lnTo>
                  <a:lnTo>
                    <a:pt x="80" y="134"/>
                  </a:lnTo>
                  <a:lnTo>
                    <a:pt x="106" y="150"/>
                  </a:lnTo>
                  <a:lnTo>
                    <a:pt x="132" y="134"/>
                  </a:lnTo>
                  <a:lnTo>
                    <a:pt x="132" y="104"/>
                  </a:lnTo>
                  <a:lnTo>
                    <a:pt x="133" y="104"/>
                  </a:lnTo>
                  <a:lnTo>
                    <a:pt x="159" y="90"/>
                  </a:lnTo>
                  <a:lnTo>
                    <a:pt x="159" y="59"/>
                  </a:lnTo>
                  <a:lnTo>
                    <a:pt x="133" y="4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36">
              <a:extLst>
                <a:ext uri="{FF2B5EF4-FFF2-40B4-BE49-F238E27FC236}">
                  <a16:creationId xmlns:a16="http://schemas.microsoft.com/office/drawing/2014/main" id="{09D661E0-54E1-4E41-8E64-F4882204E3F3}"/>
                </a:ext>
                <a:ext uri="{C183D7F6-B498-43B3-948B-1728B52AA6E4}">
                  <adec:decorative xmlns:adec="http://schemas.microsoft.com/office/drawing/2017/decorative" val="1"/>
                </a:ext>
              </a:extLst>
            </p:cNvPr>
            <p:cNvSpPr>
              <a:spLocks noEditPoints="1"/>
            </p:cNvSpPr>
            <p:nvPr/>
          </p:nvSpPr>
          <p:spPr bwMode="auto">
            <a:xfrm>
              <a:off x="3409" y="760"/>
              <a:ext cx="234" cy="270"/>
            </a:xfrm>
            <a:custGeom>
              <a:avLst/>
              <a:gdLst>
                <a:gd name="T0" fmla="*/ 118 w 234"/>
                <a:gd name="T1" fmla="*/ 0 h 270"/>
                <a:gd name="T2" fmla="*/ 0 w 234"/>
                <a:gd name="T3" fmla="*/ 67 h 270"/>
                <a:gd name="T4" fmla="*/ 0 w 234"/>
                <a:gd name="T5" fmla="*/ 202 h 270"/>
                <a:gd name="T6" fmla="*/ 118 w 234"/>
                <a:gd name="T7" fmla="*/ 270 h 270"/>
                <a:gd name="T8" fmla="*/ 234 w 234"/>
                <a:gd name="T9" fmla="*/ 202 h 270"/>
                <a:gd name="T10" fmla="*/ 234 w 234"/>
                <a:gd name="T11" fmla="*/ 67 h 270"/>
                <a:gd name="T12" fmla="*/ 118 w 234"/>
                <a:gd name="T13" fmla="*/ 0 h 270"/>
                <a:gd name="T14" fmla="*/ 122 w 234"/>
                <a:gd name="T15" fmla="*/ 19 h 270"/>
                <a:gd name="T16" fmla="*/ 215 w 234"/>
                <a:gd name="T17" fmla="*/ 73 h 270"/>
                <a:gd name="T18" fmla="*/ 122 w 234"/>
                <a:gd name="T19" fmla="*/ 128 h 270"/>
                <a:gd name="T20" fmla="*/ 122 w 234"/>
                <a:gd name="T21" fmla="*/ 19 h 270"/>
                <a:gd name="T22" fmla="*/ 115 w 234"/>
                <a:gd name="T23" fmla="*/ 129 h 270"/>
                <a:gd name="T24" fmla="*/ 19 w 234"/>
                <a:gd name="T25" fmla="*/ 73 h 270"/>
                <a:gd name="T26" fmla="*/ 115 w 234"/>
                <a:gd name="T27" fmla="*/ 18 h 270"/>
                <a:gd name="T28" fmla="*/ 115 w 234"/>
                <a:gd name="T29" fmla="*/ 129 h 270"/>
                <a:gd name="T30" fmla="*/ 110 w 234"/>
                <a:gd name="T31" fmla="*/ 134 h 270"/>
                <a:gd name="T32" fmla="*/ 14 w 234"/>
                <a:gd name="T33" fmla="*/ 192 h 270"/>
                <a:gd name="T34" fmla="*/ 14 w 234"/>
                <a:gd name="T35" fmla="*/ 78 h 270"/>
                <a:gd name="T36" fmla="*/ 110 w 234"/>
                <a:gd name="T37" fmla="*/ 134 h 270"/>
                <a:gd name="T38" fmla="*/ 115 w 234"/>
                <a:gd name="T39" fmla="*/ 141 h 270"/>
                <a:gd name="T40" fmla="*/ 115 w 234"/>
                <a:gd name="T41" fmla="*/ 252 h 270"/>
                <a:gd name="T42" fmla="*/ 19 w 234"/>
                <a:gd name="T43" fmla="*/ 197 h 270"/>
                <a:gd name="T44" fmla="*/ 115 w 234"/>
                <a:gd name="T45" fmla="*/ 141 h 270"/>
                <a:gd name="T46" fmla="*/ 122 w 234"/>
                <a:gd name="T47" fmla="*/ 142 h 270"/>
                <a:gd name="T48" fmla="*/ 216 w 234"/>
                <a:gd name="T49" fmla="*/ 197 h 270"/>
                <a:gd name="T50" fmla="*/ 122 w 234"/>
                <a:gd name="T51" fmla="*/ 251 h 270"/>
                <a:gd name="T52" fmla="*/ 122 w 234"/>
                <a:gd name="T53" fmla="*/ 142 h 270"/>
                <a:gd name="T54" fmla="*/ 125 w 234"/>
                <a:gd name="T55" fmla="*/ 134 h 270"/>
                <a:gd name="T56" fmla="*/ 220 w 234"/>
                <a:gd name="T57" fmla="*/ 78 h 270"/>
                <a:gd name="T58" fmla="*/ 220 w 234"/>
                <a:gd name="T59" fmla="*/ 192 h 270"/>
                <a:gd name="T60" fmla="*/ 125 w 234"/>
                <a:gd name="T61" fmla="*/ 13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70">
                  <a:moveTo>
                    <a:pt x="118" y="0"/>
                  </a:moveTo>
                  <a:lnTo>
                    <a:pt x="0" y="67"/>
                  </a:lnTo>
                  <a:lnTo>
                    <a:pt x="0" y="202"/>
                  </a:lnTo>
                  <a:lnTo>
                    <a:pt x="118" y="270"/>
                  </a:lnTo>
                  <a:lnTo>
                    <a:pt x="234" y="202"/>
                  </a:lnTo>
                  <a:lnTo>
                    <a:pt x="234" y="67"/>
                  </a:lnTo>
                  <a:lnTo>
                    <a:pt x="118" y="0"/>
                  </a:lnTo>
                  <a:close/>
                  <a:moveTo>
                    <a:pt x="122" y="19"/>
                  </a:moveTo>
                  <a:lnTo>
                    <a:pt x="215" y="73"/>
                  </a:lnTo>
                  <a:lnTo>
                    <a:pt x="122" y="128"/>
                  </a:lnTo>
                  <a:lnTo>
                    <a:pt x="122" y="19"/>
                  </a:lnTo>
                  <a:close/>
                  <a:moveTo>
                    <a:pt x="115" y="129"/>
                  </a:moveTo>
                  <a:lnTo>
                    <a:pt x="19" y="73"/>
                  </a:lnTo>
                  <a:lnTo>
                    <a:pt x="115" y="18"/>
                  </a:lnTo>
                  <a:lnTo>
                    <a:pt x="115" y="129"/>
                  </a:lnTo>
                  <a:close/>
                  <a:moveTo>
                    <a:pt x="110" y="134"/>
                  </a:moveTo>
                  <a:lnTo>
                    <a:pt x="14" y="192"/>
                  </a:lnTo>
                  <a:lnTo>
                    <a:pt x="14" y="78"/>
                  </a:lnTo>
                  <a:lnTo>
                    <a:pt x="110" y="134"/>
                  </a:lnTo>
                  <a:close/>
                  <a:moveTo>
                    <a:pt x="115" y="141"/>
                  </a:moveTo>
                  <a:lnTo>
                    <a:pt x="115" y="252"/>
                  </a:lnTo>
                  <a:lnTo>
                    <a:pt x="19" y="197"/>
                  </a:lnTo>
                  <a:lnTo>
                    <a:pt x="115" y="141"/>
                  </a:lnTo>
                  <a:close/>
                  <a:moveTo>
                    <a:pt x="122" y="142"/>
                  </a:moveTo>
                  <a:lnTo>
                    <a:pt x="216" y="197"/>
                  </a:lnTo>
                  <a:lnTo>
                    <a:pt x="122" y="251"/>
                  </a:lnTo>
                  <a:lnTo>
                    <a:pt x="122" y="142"/>
                  </a:lnTo>
                  <a:close/>
                  <a:moveTo>
                    <a:pt x="125" y="134"/>
                  </a:moveTo>
                  <a:lnTo>
                    <a:pt x="220" y="78"/>
                  </a:lnTo>
                  <a:lnTo>
                    <a:pt x="220" y="192"/>
                  </a:lnTo>
                  <a:lnTo>
                    <a:pt x="125" y="1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37">
              <a:extLst>
                <a:ext uri="{FF2B5EF4-FFF2-40B4-BE49-F238E27FC236}">
                  <a16:creationId xmlns:a16="http://schemas.microsoft.com/office/drawing/2014/main" id="{65CFAF87-D717-4331-BC68-5EF1B7101B80}"/>
                </a:ext>
                <a:ext uri="{C183D7F6-B498-43B3-948B-1728B52AA6E4}">
                  <adec:decorative xmlns:adec="http://schemas.microsoft.com/office/drawing/2017/decorative" val="1"/>
                </a:ext>
              </a:extLst>
            </p:cNvPr>
            <p:cNvSpPr>
              <a:spLocks/>
            </p:cNvSpPr>
            <p:nvPr/>
          </p:nvSpPr>
          <p:spPr bwMode="auto">
            <a:xfrm>
              <a:off x="3483" y="895"/>
              <a:ext cx="86" cy="51"/>
            </a:xfrm>
            <a:custGeom>
              <a:avLst/>
              <a:gdLst>
                <a:gd name="T0" fmla="*/ 0 w 86"/>
                <a:gd name="T1" fmla="*/ 25 h 51"/>
                <a:gd name="T2" fmla="*/ 44 w 86"/>
                <a:gd name="T3" fmla="*/ 0 h 51"/>
                <a:gd name="T4" fmla="*/ 86 w 86"/>
                <a:gd name="T5" fmla="*/ 25 h 51"/>
                <a:gd name="T6" fmla="*/ 44 w 86"/>
                <a:gd name="T7" fmla="*/ 51 h 51"/>
                <a:gd name="T8" fmla="*/ 0 w 86"/>
                <a:gd name="T9" fmla="*/ 25 h 51"/>
              </a:gdLst>
              <a:ahLst/>
              <a:cxnLst>
                <a:cxn ang="0">
                  <a:pos x="T0" y="T1"/>
                </a:cxn>
                <a:cxn ang="0">
                  <a:pos x="T2" y="T3"/>
                </a:cxn>
                <a:cxn ang="0">
                  <a:pos x="T4" y="T5"/>
                </a:cxn>
                <a:cxn ang="0">
                  <a:pos x="T6" y="T7"/>
                </a:cxn>
                <a:cxn ang="0">
                  <a:pos x="T8" y="T9"/>
                </a:cxn>
              </a:cxnLst>
              <a:rect l="0" t="0" r="r" b="b"/>
              <a:pathLst>
                <a:path w="86" h="51">
                  <a:moveTo>
                    <a:pt x="0" y="25"/>
                  </a:moveTo>
                  <a:lnTo>
                    <a:pt x="44" y="0"/>
                  </a:lnTo>
                  <a:lnTo>
                    <a:pt x="86" y="25"/>
                  </a:lnTo>
                  <a:lnTo>
                    <a:pt x="44" y="51"/>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38">
              <a:extLst>
                <a:ext uri="{FF2B5EF4-FFF2-40B4-BE49-F238E27FC236}">
                  <a16:creationId xmlns:a16="http://schemas.microsoft.com/office/drawing/2014/main" id="{BE66E325-59C8-4F06-A26A-3EC1608B15E1}"/>
                </a:ext>
                <a:ext uri="{C183D7F6-B498-43B3-948B-1728B52AA6E4}">
                  <adec:decorative xmlns:adec="http://schemas.microsoft.com/office/drawing/2017/decorative" val="1"/>
                </a:ext>
              </a:extLst>
            </p:cNvPr>
            <p:cNvSpPr>
              <a:spLocks noEditPoints="1"/>
            </p:cNvSpPr>
            <p:nvPr/>
          </p:nvSpPr>
          <p:spPr bwMode="auto">
            <a:xfrm>
              <a:off x="3476" y="891"/>
              <a:ext cx="100" cy="59"/>
            </a:xfrm>
            <a:custGeom>
              <a:avLst/>
              <a:gdLst>
                <a:gd name="T0" fmla="*/ 51 w 100"/>
                <a:gd name="T1" fmla="*/ 8 h 59"/>
                <a:gd name="T2" fmla="*/ 86 w 100"/>
                <a:gd name="T3" fmla="*/ 29 h 59"/>
                <a:gd name="T4" fmla="*/ 51 w 100"/>
                <a:gd name="T5" fmla="*/ 51 h 59"/>
                <a:gd name="T6" fmla="*/ 15 w 100"/>
                <a:gd name="T7" fmla="*/ 30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30"/>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39">
              <a:extLst>
                <a:ext uri="{FF2B5EF4-FFF2-40B4-BE49-F238E27FC236}">
                  <a16:creationId xmlns:a16="http://schemas.microsoft.com/office/drawing/2014/main" id="{6822E49A-06C8-43BF-8C82-7AD8BC1CF043}"/>
                </a:ext>
                <a:ext uri="{C183D7F6-B498-43B3-948B-1728B52AA6E4}">
                  <adec:decorative xmlns:adec="http://schemas.microsoft.com/office/drawing/2017/decorative" val="1"/>
                </a:ext>
              </a:extLst>
            </p:cNvPr>
            <p:cNvSpPr>
              <a:spLocks/>
            </p:cNvSpPr>
            <p:nvPr/>
          </p:nvSpPr>
          <p:spPr bwMode="auto">
            <a:xfrm>
              <a:off x="3483" y="870"/>
              <a:ext cx="86" cy="51"/>
            </a:xfrm>
            <a:custGeom>
              <a:avLst/>
              <a:gdLst>
                <a:gd name="T0" fmla="*/ 0 w 86"/>
                <a:gd name="T1" fmla="*/ 24 h 51"/>
                <a:gd name="T2" fmla="*/ 44 w 86"/>
                <a:gd name="T3" fmla="*/ 0 h 51"/>
                <a:gd name="T4" fmla="*/ 86 w 86"/>
                <a:gd name="T5" fmla="*/ 24 h 51"/>
                <a:gd name="T6" fmla="*/ 44 w 86"/>
                <a:gd name="T7" fmla="*/ 51 h 51"/>
                <a:gd name="T8" fmla="*/ 0 w 86"/>
                <a:gd name="T9" fmla="*/ 24 h 51"/>
              </a:gdLst>
              <a:ahLst/>
              <a:cxnLst>
                <a:cxn ang="0">
                  <a:pos x="T0" y="T1"/>
                </a:cxn>
                <a:cxn ang="0">
                  <a:pos x="T2" y="T3"/>
                </a:cxn>
                <a:cxn ang="0">
                  <a:pos x="T4" y="T5"/>
                </a:cxn>
                <a:cxn ang="0">
                  <a:pos x="T6" y="T7"/>
                </a:cxn>
                <a:cxn ang="0">
                  <a:pos x="T8" y="T9"/>
                </a:cxn>
              </a:cxnLst>
              <a:rect l="0" t="0" r="r" b="b"/>
              <a:pathLst>
                <a:path w="86" h="51">
                  <a:moveTo>
                    <a:pt x="0" y="24"/>
                  </a:moveTo>
                  <a:lnTo>
                    <a:pt x="44" y="0"/>
                  </a:lnTo>
                  <a:lnTo>
                    <a:pt x="86" y="24"/>
                  </a:lnTo>
                  <a:lnTo>
                    <a:pt x="44" y="5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40">
              <a:extLst>
                <a:ext uri="{FF2B5EF4-FFF2-40B4-BE49-F238E27FC236}">
                  <a16:creationId xmlns:a16="http://schemas.microsoft.com/office/drawing/2014/main" id="{4B2EBEE7-D8DF-418C-8DB3-3BEF4A25B537}"/>
                </a:ext>
                <a:ext uri="{C183D7F6-B498-43B3-948B-1728B52AA6E4}">
                  <adec:decorative xmlns:adec="http://schemas.microsoft.com/office/drawing/2017/decorative" val="1"/>
                </a:ext>
              </a:extLst>
            </p:cNvPr>
            <p:cNvSpPr>
              <a:spLocks noEditPoints="1"/>
            </p:cNvSpPr>
            <p:nvPr/>
          </p:nvSpPr>
          <p:spPr bwMode="auto">
            <a:xfrm>
              <a:off x="3476" y="866"/>
              <a:ext cx="100" cy="59"/>
            </a:xfrm>
            <a:custGeom>
              <a:avLst/>
              <a:gdLst>
                <a:gd name="T0" fmla="*/ 51 w 100"/>
                <a:gd name="T1" fmla="*/ 8 h 59"/>
                <a:gd name="T2" fmla="*/ 86 w 100"/>
                <a:gd name="T3" fmla="*/ 28 h 59"/>
                <a:gd name="T4" fmla="*/ 51 w 100"/>
                <a:gd name="T5" fmla="*/ 50 h 59"/>
                <a:gd name="T6" fmla="*/ 15 w 100"/>
                <a:gd name="T7" fmla="*/ 28 h 59"/>
                <a:gd name="T8" fmla="*/ 51 w 100"/>
                <a:gd name="T9" fmla="*/ 8 h 59"/>
                <a:gd name="T10" fmla="*/ 51 w 100"/>
                <a:gd name="T11" fmla="*/ 0 h 59"/>
                <a:gd name="T12" fmla="*/ 0 w 100"/>
                <a:gd name="T13" fmla="*/ 28 h 59"/>
                <a:gd name="T14" fmla="*/ 51 w 100"/>
                <a:gd name="T15" fmla="*/ 59 h 59"/>
                <a:gd name="T16" fmla="*/ 100 w 100"/>
                <a:gd name="T17" fmla="*/ 28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8"/>
                  </a:lnTo>
                  <a:lnTo>
                    <a:pt x="51" y="50"/>
                  </a:lnTo>
                  <a:lnTo>
                    <a:pt x="15" y="28"/>
                  </a:lnTo>
                  <a:lnTo>
                    <a:pt x="51" y="8"/>
                  </a:lnTo>
                  <a:close/>
                  <a:moveTo>
                    <a:pt x="51" y="0"/>
                  </a:moveTo>
                  <a:lnTo>
                    <a:pt x="0" y="28"/>
                  </a:lnTo>
                  <a:lnTo>
                    <a:pt x="51" y="59"/>
                  </a:lnTo>
                  <a:lnTo>
                    <a:pt x="100" y="28"/>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41">
              <a:extLst>
                <a:ext uri="{FF2B5EF4-FFF2-40B4-BE49-F238E27FC236}">
                  <a16:creationId xmlns:a16="http://schemas.microsoft.com/office/drawing/2014/main" id="{AB0F98B0-E168-41E9-9A30-3FB94C168BBA}"/>
                </a:ext>
                <a:ext uri="{C183D7F6-B498-43B3-948B-1728B52AA6E4}">
                  <adec:decorative xmlns:adec="http://schemas.microsoft.com/office/drawing/2017/decorative" val="1"/>
                </a:ext>
              </a:extLst>
            </p:cNvPr>
            <p:cNvSpPr>
              <a:spLocks/>
            </p:cNvSpPr>
            <p:nvPr/>
          </p:nvSpPr>
          <p:spPr bwMode="auto">
            <a:xfrm>
              <a:off x="3483" y="844"/>
              <a:ext cx="86" cy="50"/>
            </a:xfrm>
            <a:custGeom>
              <a:avLst/>
              <a:gdLst>
                <a:gd name="T0" fmla="*/ 0 w 86"/>
                <a:gd name="T1" fmla="*/ 25 h 50"/>
                <a:gd name="T2" fmla="*/ 44 w 86"/>
                <a:gd name="T3" fmla="*/ 0 h 50"/>
                <a:gd name="T4" fmla="*/ 86 w 86"/>
                <a:gd name="T5" fmla="*/ 25 h 50"/>
                <a:gd name="T6" fmla="*/ 44 w 86"/>
                <a:gd name="T7" fmla="*/ 50 h 50"/>
                <a:gd name="T8" fmla="*/ 0 w 86"/>
                <a:gd name="T9" fmla="*/ 25 h 50"/>
              </a:gdLst>
              <a:ahLst/>
              <a:cxnLst>
                <a:cxn ang="0">
                  <a:pos x="T0" y="T1"/>
                </a:cxn>
                <a:cxn ang="0">
                  <a:pos x="T2" y="T3"/>
                </a:cxn>
                <a:cxn ang="0">
                  <a:pos x="T4" y="T5"/>
                </a:cxn>
                <a:cxn ang="0">
                  <a:pos x="T6" y="T7"/>
                </a:cxn>
                <a:cxn ang="0">
                  <a:pos x="T8" y="T9"/>
                </a:cxn>
              </a:cxnLst>
              <a:rect l="0" t="0" r="r" b="b"/>
              <a:pathLst>
                <a:path w="86" h="50">
                  <a:moveTo>
                    <a:pt x="0" y="25"/>
                  </a:moveTo>
                  <a:lnTo>
                    <a:pt x="44" y="0"/>
                  </a:lnTo>
                  <a:lnTo>
                    <a:pt x="86" y="25"/>
                  </a:lnTo>
                  <a:lnTo>
                    <a:pt x="44" y="5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42">
              <a:extLst>
                <a:ext uri="{FF2B5EF4-FFF2-40B4-BE49-F238E27FC236}">
                  <a16:creationId xmlns:a16="http://schemas.microsoft.com/office/drawing/2014/main" id="{C750A603-0C26-44F2-B660-F52A1300F5A6}"/>
                </a:ext>
                <a:ext uri="{C183D7F6-B498-43B3-948B-1728B52AA6E4}">
                  <adec:decorative xmlns:adec="http://schemas.microsoft.com/office/drawing/2017/decorative" val="1"/>
                </a:ext>
              </a:extLst>
            </p:cNvPr>
            <p:cNvSpPr>
              <a:spLocks noEditPoints="1"/>
            </p:cNvSpPr>
            <p:nvPr/>
          </p:nvSpPr>
          <p:spPr bwMode="auto">
            <a:xfrm>
              <a:off x="3476" y="840"/>
              <a:ext cx="100" cy="59"/>
            </a:xfrm>
            <a:custGeom>
              <a:avLst/>
              <a:gdLst>
                <a:gd name="T0" fmla="*/ 51 w 100"/>
                <a:gd name="T1" fmla="*/ 8 h 59"/>
                <a:gd name="T2" fmla="*/ 86 w 100"/>
                <a:gd name="T3" fmla="*/ 29 h 59"/>
                <a:gd name="T4" fmla="*/ 51 w 100"/>
                <a:gd name="T5" fmla="*/ 51 h 59"/>
                <a:gd name="T6" fmla="*/ 15 w 100"/>
                <a:gd name="T7" fmla="*/ 29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29"/>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86" name="Text Placeholder 9">
            <a:extLst>
              <a:ext uri="{FF2B5EF4-FFF2-40B4-BE49-F238E27FC236}">
                <a16:creationId xmlns:a16="http://schemas.microsoft.com/office/drawing/2014/main" id="{55C025A3-9A31-4254-8F7C-C628EF8446BB}"/>
              </a:ext>
              <a:ext uri="{C183D7F6-B498-43B3-948B-1728B52AA6E4}">
                <adec:decorative xmlns:adec="http://schemas.microsoft.com/office/drawing/2017/decorative" val="1"/>
              </a:ext>
            </a:extLst>
          </p:cNvPr>
          <p:cNvSpPr txBox="1">
            <a:spLocks/>
          </p:cNvSpPr>
          <p:nvPr/>
        </p:nvSpPr>
        <p:spPr>
          <a:xfrm>
            <a:off x="5544704" y="3027059"/>
            <a:ext cx="1144290" cy="4333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Training</a:t>
            </a:r>
          </a:p>
        </p:txBody>
      </p:sp>
      <p:grpSp>
        <p:nvGrpSpPr>
          <p:cNvPr id="487" name="Group 486">
            <a:extLst>
              <a:ext uri="{FF2B5EF4-FFF2-40B4-BE49-F238E27FC236}">
                <a16:creationId xmlns:a16="http://schemas.microsoft.com/office/drawing/2014/main" id="{AB9C7C75-2179-4F94-90C6-587C66330FFF}"/>
              </a:ext>
              <a:ext uri="{C183D7F6-B498-43B3-948B-1728B52AA6E4}">
                <adec:decorative xmlns:adec="http://schemas.microsoft.com/office/drawing/2017/decorative" val="1"/>
              </a:ext>
            </a:extLst>
          </p:cNvPr>
          <p:cNvGrpSpPr/>
          <p:nvPr/>
        </p:nvGrpSpPr>
        <p:grpSpPr>
          <a:xfrm>
            <a:off x="10358933" y="2052353"/>
            <a:ext cx="532778" cy="749218"/>
            <a:chOff x="5942224" y="1228691"/>
            <a:chExt cx="537527" cy="831090"/>
          </a:xfrm>
        </p:grpSpPr>
        <p:grpSp>
          <p:nvGrpSpPr>
            <p:cNvPr id="488" name="Group 487">
              <a:extLst>
                <a:ext uri="{FF2B5EF4-FFF2-40B4-BE49-F238E27FC236}">
                  <a16:creationId xmlns:a16="http://schemas.microsoft.com/office/drawing/2014/main" id="{87A77703-E573-41E0-8028-A48EB82FC6E4}"/>
                </a:ext>
              </a:extLst>
            </p:cNvPr>
            <p:cNvGrpSpPr/>
            <p:nvPr/>
          </p:nvGrpSpPr>
          <p:grpSpPr>
            <a:xfrm>
              <a:off x="6129295" y="1653538"/>
              <a:ext cx="162266" cy="193885"/>
              <a:chOff x="-835888" y="431806"/>
              <a:chExt cx="435508" cy="520370"/>
            </a:xfrm>
          </p:grpSpPr>
          <p:sp>
            <p:nvSpPr>
              <p:cNvPr id="593" name="Freeform 139">
                <a:extLst>
                  <a:ext uri="{FF2B5EF4-FFF2-40B4-BE49-F238E27FC236}">
                    <a16:creationId xmlns:a16="http://schemas.microsoft.com/office/drawing/2014/main" id="{433DB750-6C06-48E7-BC46-AB77B0AAD58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4" name="Freeform 140">
                <a:extLst>
                  <a:ext uri="{FF2B5EF4-FFF2-40B4-BE49-F238E27FC236}">
                    <a16:creationId xmlns:a16="http://schemas.microsoft.com/office/drawing/2014/main" id="{F84EF79E-C0EF-43D8-9A35-86CC6EB7D379}"/>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5" name="Freeform 141">
                <a:extLst>
                  <a:ext uri="{FF2B5EF4-FFF2-40B4-BE49-F238E27FC236}">
                    <a16:creationId xmlns:a16="http://schemas.microsoft.com/office/drawing/2014/main" id="{ECCC8060-B985-4C66-9114-F963A85DF3A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89" name="Group 488">
              <a:extLst>
                <a:ext uri="{FF2B5EF4-FFF2-40B4-BE49-F238E27FC236}">
                  <a16:creationId xmlns:a16="http://schemas.microsoft.com/office/drawing/2014/main" id="{FEF9FED6-B95A-4EBB-BD01-120B57C91BDD}"/>
                </a:ext>
              </a:extLst>
            </p:cNvPr>
            <p:cNvGrpSpPr/>
            <p:nvPr/>
          </p:nvGrpSpPr>
          <p:grpSpPr>
            <a:xfrm>
              <a:off x="6132155" y="1544823"/>
              <a:ext cx="162266" cy="193885"/>
              <a:chOff x="-835888" y="431806"/>
              <a:chExt cx="435508" cy="520370"/>
            </a:xfrm>
          </p:grpSpPr>
          <p:sp>
            <p:nvSpPr>
              <p:cNvPr id="590" name="Freeform 139">
                <a:extLst>
                  <a:ext uri="{FF2B5EF4-FFF2-40B4-BE49-F238E27FC236}">
                    <a16:creationId xmlns:a16="http://schemas.microsoft.com/office/drawing/2014/main" id="{44D9C110-7E58-408D-BE6E-64514887A89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1" name="Freeform 140">
                <a:extLst>
                  <a:ext uri="{FF2B5EF4-FFF2-40B4-BE49-F238E27FC236}">
                    <a16:creationId xmlns:a16="http://schemas.microsoft.com/office/drawing/2014/main" id="{FABC7E5A-159C-4DD1-8376-7E13920B2E2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2" name="Freeform 141">
                <a:extLst>
                  <a:ext uri="{FF2B5EF4-FFF2-40B4-BE49-F238E27FC236}">
                    <a16:creationId xmlns:a16="http://schemas.microsoft.com/office/drawing/2014/main" id="{D4F404FD-5828-4995-BC28-6DA1669EB52A}"/>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0" name="Group 489">
              <a:extLst>
                <a:ext uri="{FF2B5EF4-FFF2-40B4-BE49-F238E27FC236}">
                  <a16:creationId xmlns:a16="http://schemas.microsoft.com/office/drawing/2014/main" id="{86CDBEBC-98AF-456C-9DD9-52A8AB86D8A2}"/>
                </a:ext>
              </a:extLst>
            </p:cNvPr>
            <p:cNvGrpSpPr/>
            <p:nvPr/>
          </p:nvGrpSpPr>
          <p:grpSpPr>
            <a:xfrm>
              <a:off x="6035759" y="1709730"/>
              <a:ext cx="162266" cy="193885"/>
              <a:chOff x="-835888" y="431806"/>
              <a:chExt cx="435508" cy="520370"/>
            </a:xfrm>
          </p:grpSpPr>
          <p:sp>
            <p:nvSpPr>
              <p:cNvPr id="587" name="Freeform 139">
                <a:extLst>
                  <a:ext uri="{FF2B5EF4-FFF2-40B4-BE49-F238E27FC236}">
                    <a16:creationId xmlns:a16="http://schemas.microsoft.com/office/drawing/2014/main" id="{B2F969AE-7B9C-42C4-B656-D2824BED49C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8" name="Freeform 140">
                <a:extLst>
                  <a:ext uri="{FF2B5EF4-FFF2-40B4-BE49-F238E27FC236}">
                    <a16:creationId xmlns:a16="http://schemas.microsoft.com/office/drawing/2014/main" id="{11BDB725-25CA-4068-AC44-BFAF414F49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9" name="Freeform 141">
                <a:extLst>
                  <a:ext uri="{FF2B5EF4-FFF2-40B4-BE49-F238E27FC236}">
                    <a16:creationId xmlns:a16="http://schemas.microsoft.com/office/drawing/2014/main" id="{43FDB10A-6AD9-4FD9-B6AA-BB57B861D53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1" name="Group 490">
              <a:extLst>
                <a:ext uri="{FF2B5EF4-FFF2-40B4-BE49-F238E27FC236}">
                  <a16:creationId xmlns:a16="http://schemas.microsoft.com/office/drawing/2014/main" id="{77505159-6154-43EF-BA8F-46F9B952B94D}"/>
                </a:ext>
              </a:extLst>
            </p:cNvPr>
            <p:cNvGrpSpPr/>
            <p:nvPr/>
          </p:nvGrpSpPr>
          <p:grpSpPr>
            <a:xfrm>
              <a:off x="6038205" y="1598279"/>
              <a:ext cx="162266" cy="193885"/>
              <a:chOff x="-835888" y="431806"/>
              <a:chExt cx="435508" cy="520370"/>
            </a:xfrm>
          </p:grpSpPr>
          <p:sp>
            <p:nvSpPr>
              <p:cNvPr id="584" name="Freeform 139">
                <a:extLst>
                  <a:ext uri="{FF2B5EF4-FFF2-40B4-BE49-F238E27FC236}">
                    <a16:creationId xmlns:a16="http://schemas.microsoft.com/office/drawing/2014/main" id="{9CE383AB-497B-49AA-B7F4-FFD3C64BC0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5" name="Freeform 140">
                <a:extLst>
                  <a:ext uri="{FF2B5EF4-FFF2-40B4-BE49-F238E27FC236}">
                    <a16:creationId xmlns:a16="http://schemas.microsoft.com/office/drawing/2014/main" id="{D61B5396-A4DF-472D-80BD-AB87877B905D}"/>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6" name="Freeform 141">
                <a:extLst>
                  <a:ext uri="{FF2B5EF4-FFF2-40B4-BE49-F238E27FC236}">
                    <a16:creationId xmlns:a16="http://schemas.microsoft.com/office/drawing/2014/main" id="{45F3B0FB-9934-4E43-89C3-1E8E70886F8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2" name="Group 491">
              <a:extLst>
                <a:ext uri="{FF2B5EF4-FFF2-40B4-BE49-F238E27FC236}">
                  <a16:creationId xmlns:a16="http://schemas.microsoft.com/office/drawing/2014/main" id="{AE2860EB-E4BC-4282-B062-D5CA987F48FB}"/>
                </a:ext>
              </a:extLst>
            </p:cNvPr>
            <p:cNvGrpSpPr/>
            <p:nvPr/>
          </p:nvGrpSpPr>
          <p:grpSpPr>
            <a:xfrm>
              <a:off x="5942224" y="1756952"/>
              <a:ext cx="162266" cy="193885"/>
              <a:chOff x="-835888" y="431806"/>
              <a:chExt cx="435508" cy="520370"/>
            </a:xfrm>
          </p:grpSpPr>
          <p:sp>
            <p:nvSpPr>
              <p:cNvPr id="581" name="Freeform 139">
                <a:extLst>
                  <a:ext uri="{FF2B5EF4-FFF2-40B4-BE49-F238E27FC236}">
                    <a16:creationId xmlns:a16="http://schemas.microsoft.com/office/drawing/2014/main" id="{B87A167E-AB06-404A-BD57-13CB6CD07F15}"/>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2" name="Freeform 140">
                <a:extLst>
                  <a:ext uri="{FF2B5EF4-FFF2-40B4-BE49-F238E27FC236}">
                    <a16:creationId xmlns:a16="http://schemas.microsoft.com/office/drawing/2014/main" id="{4CB1D0F9-0978-4358-8D83-6C1C77B6BB9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3" name="Freeform 141">
                <a:extLst>
                  <a:ext uri="{FF2B5EF4-FFF2-40B4-BE49-F238E27FC236}">
                    <a16:creationId xmlns:a16="http://schemas.microsoft.com/office/drawing/2014/main" id="{22F39A57-DA6C-43A8-94B9-EE90D36C6D90}"/>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3" name="Group 492">
              <a:extLst>
                <a:ext uri="{FF2B5EF4-FFF2-40B4-BE49-F238E27FC236}">
                  <a16:creationId xmlns:a16="http://schemas.microsoft.com/office/drawing/2014/main" id="{1E54922E-A7A0-4419-B22D-AA07B6F7A4B5}"/>
                </a:ext>
              </a:extLst>
            </p:cNvPr>
            <p:cNvGrpSpPr/>
            <p:nvPr/>
          </p:nvGrpSpPr>
          <p:grpSpPr>
            <a:xfrm>
              <a:off x="5944254" y="1650166"/>
              <a:ext cx="162266" cy="193885"/>
              <a:chOff x="-835888" y="431806"/>
              <a:chExt cx="435508" cy="520370"/>
            </a:xfrm>
          </p:grpSpPr>
          <p:sp>
            <p:nvSpPr>
              <p:cNvPr id="578" name="Freeform 139">
                <a:extLst>
                  <a:ext uri="{FF2B5EF4-FFF2-40B4-BE49-F238E27FC236}">
                    <a16:creationId xmlns:a16="http://schemas.microsoft.com/office/drawing/2014/main" id="{A401A037-CF39-470C-927A-AAABF580E6D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9" name="Freeform 140">
                <a:extLst>
                  <a:ext uri="{FF2B5EF4-FFF2-40B4-BE49-F238E27FC236}">
                    <a16:creationId xmlns:a16="http://schemas.microsoft.com/office/drawing/2014/main" id="{7C06D5CF-BF82-4A6A-BBC0-B8169BF07AB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0" name="Freeform 141">
                <a:extLst>
                  <a:ext uri="{FF2B5EF4-FFF2-40B4-BE49-F238E27FC236}">
                    <a16:creationId xmlns:a16="http://schemas.microsoft.com/office/drawing/2014/main" id="{03BD40E6-97A3-4858-8AC0-7FAB1722103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4" name="Group 493">
              <a:extLst>
                <a:ext uri="{FF2B5EF4-FFF2-40B4-BE49-F238E27FC236}">
                  <a16:creationId xmlns:a16="http://schemas.microsoft.com/office/drawing/2014/main" id="{C6F6ED6B-7CC6-4331-B138-08860639EFCE}"/>
                </a:ext>
              </a:extLst>
            </p:cNvPr>
            <p:cNvGrpSpPr/>
            <p:nvPr/>
          </p:nvGrpSpPr>
          <p:grpSpPr>
            <a:xfrm>
              <a:off x="6132155" y="1228691"/>
              <a:ext cx="162266" cy="193885"/>
              <a:chOff x="-835888" y="431806"/>
              <a:chExt cx="435508" cy="520370"/>
            </a:xfrm>
          </p:grpSpPr>
          <p:sp>
            <p:nvSpPr>
              <p:cNvPr id="575" name="Freeform 139">
                <a:extLst>
                  <a:ext uri="{FF2B5EF4-FFF2-40B4-BE49-F238E27FC236}">
                    <a16:creationId xmlns:a16="http://schemas.microsoft.com/office/drawing/2014/main" id="{574BAD0B-440F-4F87-9F5C-C987FC0694F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6" name="Freeform 140">
                <a:extLst>
                  <a:ext uri="{FF2B5EF4-FFF2-40B4-BE49-F238E27FC236}">
                    <a16:creationId xmlns:a16="http://schemas.microsoft.com/office/drawing/2014/main" id="{B54ACCB9-720D-4D3C-9E56-BA16EC3945C7}"/>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7" name="Freeform 141">
                <a:extLst>
                  <a:ext uri="{FF2B5EF4-FFF2-40B4-BE49-F238E27FC236}">
                    <a16:creationId xmlns:a16="http://schemas.microsoft.com/office/drawing/2014/main" id="{CF98FDD5-D12F-411C-A79D-779840EC16F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5" name="Group 494">
              <a:extLst>
                <a:ext uri="{FF2B5EF4-FFF2-40B4-BE49-F238E27FC236}">
                  <a16:creationId xmlns:a16="http://schemas.microsoft.com/office/drawing/2014/main" id="{11FFFAFA-69BE-479F-A4FD-874035B8DEDD}"/>
                </a:ext>
              </a:extLst>
            </p:cNvPr>
            <p:cNvGrpSpPr/>
            <p:nvPr/>
          </p:nvGrpSpPr>
          <p:grpSpPr>
            <a:xfrm>
              <a:off x="6038205" y="1491252"/>
              <a:ext cx="162266" cy="193885"/>
              <a:chOff x="-835888" y="431806"/>
              <a:chExt cx="435508" cy="520370"/>
            </a:xfrm>
          </p:grpSpPr>
          <p:sp>
            <p:nvSpPr>
              <p:cNvPr id="572" name="Freeform 139">
                <a:extLst>
                  <a:ext uri="{FF2B5EF4-FFF2-40B4-BE49-F238E27FC236}">
                    <a16:creationId xmlns:a16="http://schemas.microsoft.com/office/drawing/2014/main" id="{92EFEFA8-05F1-4408-A652-E12BB81FAAC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3" name="Freeform 140">
                <a:extLst>
                  <a:ext uri="{FF2B5EF4-FFF2-40B4-BE49-F238E27FC236}">
                    <a16:creationId xmlns:a16="http://schemas.microsoft.com/office/drawing/2014/main" id="{B26EF292-3335-4C81-A3A6-E1C200A8D08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4" name="Freeform 141">
                <a:extLst>
                  <a:ext uri="{FF2B5EF4-FFF2-40B4-BE49-F238E27FC236}">
                    <a16:creationId xmlns:a16="http://schemas.microsoft.com/office/drawing/2014/main" id="{7792AB15-C29B-47EE-A7BE-C02AECFD65D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6" name="Group 495">
              <a:extLst>
                <a:ext uri="{FF2B5EF4-FFF2-40B4-BE49-F238E27FC236}">
                  <a16:creationId xmlns:a16="http://schemas.microsoft.com/office/drawing/2014/main" id="{1052F223-589D-4DA7-B4F9-C406DBD21954}"/>
                </a:ext>
              </a:extLst>
            </p:cNvPr>
            <p:cNvGrpSpPr/>
            <p:nvPr/>
          </p:nvGrpSpPr>
          <p:grpSpPr>
            <a:xfrm>
              <a:off x="5944254" y="1543139"/>
              <a:ext cx="162266" cy="193885"/>
              <a:chOff x="-835888" y="431806"/>
              <a:chExt cx="435508" cy="520370"/>
            </a:xfrm>
          </p:grpSpPr>
          <p:sp>
            <p:nvSpPr>
              <p:cNvPr id="569" name="Freeform 139">
                <a:extLst>
                  <a:ext uri="{FF2B5EF4-FFF2-40B4-BE49-F238E27FC236}">
                    <a16:creationId xmlns:a16="http://schemas.microsoft.com/office/drawing/2014/main" id="{AF0C8E35-4920-4860-9811-0766D3D173A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0" name="Freeform 140">
                <a:extLst>
                  <a:ext uri="{FF2B5EF4-FFF2-40B4-BE49-F238E27FC236}">
                    <a16:creationId xmlns:a16="http://schemas.microsoft.com/office/drawing/2014/main" id="{8A77906C-9226-431A-A01D-C092430AF193}"/>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1" name="Freeform 141">
                <a:extLst>
                  <a:ext uri="{FF2B5EF4-FFF2-40B4-BE49-F238E27FC236}">
                    <a16:creationId xmlns:a16="http://schemas.microsoft.com/office/drawing/2014/main" id="{8D24D19F-C824-489C-9C9B-DFAE01C468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7" name="Group 496">
              <a:extLst>
                <a:ext uri="{FF2B5EF4-FFF2-40B4-BE49-F238E27FC236}">
                  <a16:creationId xmlns:a16="http://schemas.microsoft.com/office/drawing/2014/main" id="{2ADF8A89-C1F1-4343-87F0-055E7461A974}"/>
                </a:ext>
              </a:extLst>
            </p:cNvPr>
            <p:cNvGrpSpPr/>
            <p:nvPr/>
          </p:nvGrpSpPr>
          <p:grpSpPr>
            <a:xfrm>
              <a:off x="6220057" y="1704343"/>
              <a:ext cx="162266" cy="193885"/>
              <a:chOff x="-835888" y="431806"/>
              <a:chExt cx="435508" cy="520370"/>
            </a:xfrm>
          </p:grpSpPr>
          <p:sp>
            <p:nvSpPr>
              <p:cNvPr id="566" name="Freeform 139">
                <a:extLst>
                  <a:ext uri="{FF2B5EF4-FFF2-40B4-BE49-F238E27FC236}">
                    <a16:creationId xmlns:a16="http://schemas.microsoft.com/office/drawing/2014/main" id="{A4DA2A07-76DE-4B1F-8EDC-D6723EF67BF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7" name="Freeform 140">
                <a:extLst>
                  <a:ext uri="{FF2B5EF4-FFF2-40B4-BE49-F238E27FC236}">
                    <a16:creationId xmlns:a16="http://schemas.microsoft.com/office/drawing/2014/main" id="{E9B75A29-A7BF-462D-B6AB-22321CC295E5}"/>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8" name="Freeform 141">
                <a:extLst>
                  <a:ext uri="{FF2B5EF4-FFF2-40B4-BE49-F238E27FC236}">
                    <a16:creationId xmlns:a16="http://schemas.microsoft.com/office/drawing/2014/main" id="{015A369D-3232-4D99-B932-005D28F15A2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8" name="Group 497">
              <a:extLst>
                <a:ext uri="{FF2B5EF4-FFF2-40B4-BE49-F238E27FC236}">
                  <a16:creationId xmlns:a16="http://schemas.microsoft.com/office/drawing/2014/main" id="{4C35C412-667E-4C1C-86BA-3B6E8D5262C3}"/>
                </a:ext>
              </a:extLst>
            </p:cNvPr>
            <p:cNvGrpSpPr/>
            <p:nvPr/>
          </p:nvGrpSpPr>
          <p:grpSpPr>
            <a:xfrm>
              <a:off x="6222917" y="1595628"/>
              <a:ext cx="162266" cy="193885"/>
              <a:chOff x="-835888" y="431806"/>
              <a:chExt cx="435508" cy="520370"/>
            </a:xfrm>
          </p:grpSpPr>
          <p:sp>
            <p:nvSpPr>
              <p:cNvPr id="563" name="Freeform 139">
                <a:extLst>
                  <a:ext uri="{FF2B5EF4-FFF2-40B4-BE49-F238E27FC236}">
                    <a16:creationId xmlns:a16="http://schemas.microsoft.com/office/drawing/2014/main" id="{EF4AB9E7-44B8-4132-A168-8851E55EF95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4" name="Freeform 140">
                <a:extLst>
                  <a:ext uri="{FF2B5EF4-FFF2-40B4-BE49-F238E27FC236}">
                    <a16:creationId xmlns:a16="http://schemas.microsoft.com/office/drawing/2014/main" id="{73EA17FC-E284-47FA-BF06-A01DC1E461A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5" name="Freeform 141">
                <a:extLst>
                  <a:ext uri="{FF2B5EF4-FFF2-40B4-BE49-F238E27FC236}">
                    <a16:creationId xmlns:a16="http://schemas.microsoft.com/office/drawing/2014/main" id="{2F25BACD-2A34-47E2-8661-83AD35F25E9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9" name="Group 498">
              <a:extLst>
                <a:ext uri="{FF2B5EF4-FFF2-40B4-BE49-F238E27FC236}">
                  <a16:creationId xmlns:a16="http://schemas.microsoft.com/office/drawing/2014/main" id="{BDFE0E0A-85FD-4E82-AE71-CE3216CBB5F1}"/>
                </a:ext>
              </a:extLst>
            </p:cNvPr>
            <p:cNvGrpSpPr/>
            <p:nvPr/>
          </p:nvGrpSpPr>
          <p:grpSpPr>
            <a:xfrm>
              <a:off x="6126521" y="1760535"/>
              <a:ext cx="162266" cy="193885"/>
              <a:chOff x="-835888" y="431806"/>
              <a:chExt cx="435508" cy="520370"/>
            </a:xfrm>
          </p:grpSpPr>
          <p:sp>
            <p:nvSpPr>
              <p:cNvPr id="560" name="Freeform 139">
                <a:extLst>
                  <a:ext uri="{FF2B5EF4-FFF2-40B4-BE49-F238E27FC236}">
                    <a16:creationId xmlns:a16="http://schemas.microsoft.com/office/drawing/2014/main" id="{A514A2DB-7232-430A-9177-DD5B2B190C9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1" name="Freeform 140">
                <a:extLst>
                  <a:ext uri="{FF2B5EF4-FFF2-40B4-BE49-F238E27FC236}">
                    <a16:creationId xmlns:a16="http://schemas.microsoft.com/office/drawing/2014/main" id="{8F78B5EC-707D-4920-BDEB-A0245DEE17B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2" name="Freeform 141">
                <a:extLst>
                  <a:ext uri="{FF2B5EF4-FFF2-40B4-BE49-F238E27FC236}">
                    <a16:creationId xmlns:a16="http://schemas.microsoft.com/office/drawing/2014/main" id="{2F27BDA2-2202-44A2-B547-29B6D702B91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0" name="Group 499">
              <a:extLst>
                <a:ext uri="{FF2B5EF4-FFF2-40B4-BE49-F238E27FC236}">
                  <a16:creationId xmlns:a16="http://schemas.microsoft.com/office/drawing/2014/main" id="{90C3F37E-F598-418A-8779-1292725ADB22}"/>
                </a:ext>
              </a:extLst>
            </p:cNvPr>
            <p:cNvGrpSpPr/>
            <p:nvPr/>
          </p:nvGrpSpPr>
          <p:grpSpPr>
            <a:xfrm>
              <a:off x="6128967" y="1649084"/>
              <a:ext cx="162266" cy="193885"/>
              <a:chOff x="-835888" y="431806"/>
              <a:chExt cx="435508" cy="520370"/>
            </a:xfrm>
          </p:grpSpPr>
          <p:sp>
            <p:nvSpPr>
              <p:cNvPr id="557" name="Freeform 139">
                <a:extLst>
                  <a:ext uri="{FF2B5EF4-FFF2-40B4-BE49-F238E27FC236}">
                    <a16:creationId xmlns:a16="http://schemas.microsoft.com/office/drawing/2014/main" id="{EABB6040-A335-49A3-8423-6B0998BAE321}"/>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8" name="Freeform 140">
                <a:extLst>
                  <a:ext uri="{FF2B5EF4-FFF2-40B4-BE49-F238E27FC236}">
                    <a16:creationId xmlns:a16="http://schemas.microsoft.com/office/drawing/2014/main" id="{376105D9-4D7E-46B5-A45A-974EB29D5A4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9" name="Freeform 141">
                <a:extLst>
                  <a:ext uri="{FF2B5EF4-FFF2-40B4-BE49-F238E27FC236}">
                    <a16:creationId xmlns:a16="http://schemas.microsoft.com/office/drawing/2014/main" id="{97EBD767-2B9F-4718-A9EC-631D36DD0BD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1" name="Group 500">
              <a:extLst>
                <a:ext uri="{FF2B5EF4-FFF2-40B4-BE49-F238E27FC236}">
                  <a16:creationId xmlns:a16="http://schemas.microsoft.com/office/drawing/2014/main" id="{53C6EC85-1B73-4F85-BD20-8DFFC52DEEAC}"/>
                </a:ext>
              </a:extLst>
            </p:cNvPr>
            <p:cNvGrpSpPr/>
            <p:nvPr/>
          </p:nvGrpSpPr>
          <p:grpSpPr>
            <a:xfrm>
              <a:off x="6032986" y="1807757"/>
              <a:ext cx="162266" cy="193885"/>
              <a:chOff x="-835888" y="431806"/>
              <a:chExt cx="435508" cy="520370"/>
            </a:xfrm>
          </p:grpSpPr>
          <p:sp>
            <p:nvSpPr>
              <p:cNvPr id="554" name="Freeform 139">
                <a:extLst>
                  <a:ext uri="{FF2B5EF4-FFF2-40B4-BE49-F238E27FC236}">
                    <a16:creationId xmlns:a16="http://schemas.microsoft.com/office/drawing/2014/main" id="{43AFC8A0-E9D3-4AB5-96DE-1A448F876BC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5" name="Freeform 140">
                <a:extLst>
                  <a:ext uri="{FF2B5EF4-FFF2-40B4-BE49-F238E27FC236}">
                    <a16:creationId xmlns:a16="http://schemas.microsoft.com/office/drawing/2014/main" id="{C774F0BE-E02B-4B8A-8800-1BB2E49BC3B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6" name="Freeform 141">
                <a:extLst>
                  <a:ext uri="{FF2B5EF4-FFF2-40B4-BE49-F238E27FC236}">
                    <a16:creationId xmlns:a16="http://schemas.microsoft.com/office/drawing/2014/main" id="{CF777D9F-44DE-40BF-8130-BA7CFA464B6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2" name="Group 501">
              <a:extLst>
                <a:ext uri="{FF2B5EF4-FFF2-40B4-BE49-F238E27FC236}">
                  <a16:creationId xmlns:a16="http://schemas.microsoft.com/office/drawing/2014/main" id="{EC63341E-3BA0-414A-9EA4-048BBE4D08D6}"/>
                </a:ext>
              </a:extLst>
            </p:cNvPr>
            <p:cNvGrpSpPr/>
            <p:nvPr/>
          </p:nvGrpSpPr>
          <p:grpSpPr>
            <a:xfrm>
              <a:off x="6035016" y="1700970"/>
              <a:ext cx="162266" cy="193885"/>
              <a:chOff x="-835888" y="431806"/>
              <a:chExt cx="435508" cy="520370"/>
            </a:xfrm>
          </p:grpSpPr>
          <p:sp>
            <p:nvSpPr>
              <p:cNvPr id="551" name="Freeform 139">
                <a:extLst>
                  <a:ext uri="{FF2B5EF4-FFF2-40B4-BE49-F238E27FC236}">
                    <a16:creationId xmlns:a16="http://schemas.microsoft.com/office/drawing/2014/main" id="{24EC37E3-85D2-4310-B3EA-F8808EFFAC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2" name="Freeform 140">
                <a:extLst>
                  <a:ext uri="{FF2B5EF4-FFF2-40B4-BE49-F238E27FC236}">
                    <a16:creationId xmlns:a16="http://schemas.microsoft.com/office/drawing/2014/main" id="{C09826AB-01E2-4955-A4B9-2A619825C2D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3" name="Freeform 141">
                <a:extLst>
                  <a:ext uri="{FF2B5EF4-FFF2-40B4-BE49-F238E27FC236}">
                    <a16:creationId xmlns:a16="http://schemas.microsoft.com/office/drawing/2014/main" id="{2AC545C2-0505-4CD0-B2A7-FC862A097642}"/>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3" name="Group 502">
              <a:extLst>
                <a:ext uri="{FF2B5EF4-FFF2-40B4-BE49-F238E27FC236}">
                  <a16:creationId xmlns:a16="http://schemas.microsoft.com/office/drawing/2014/main" id="{0B90B96D-26C3-4AF0-8844-8003E3EED917}"/>
                </a:ext>
              </a:extLst>
            </p:cNvPr>
            <p:cNvGrpSpPr/>
            <p:nvPr/>
          </p:nvGrpSpPr>
          <p:grpSpPr>
            <a:xfrm>
              <a:off x="6222917" y="1335048"/>
              <a:ext cx="162266" cy="193885"/>
              <a:chOff x="-835888" y="431806"/>
              <a:chExt cx="435508" cy="520370"/>
            </a:xfrm>
          </p:grpSpPr>
          <p:sp>
            <p:nvSpPr>
              <p:cNvPr id="548" name="Freeform 139">
                <a:extLst>
                  <a:ext uri="{FF2B5EF4-FFF2-40B4-BE49-F238E27FC236}">
                    <a16:creationId xmlns:a16="http://schemas.microsoft.com/office/drawing/2014/main" id="{8827DE38-BA18-4202-99A0-8BBB1708694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9" name="Freeform 140">
                <a:extLst>
                  <a:ext uri="{FF2B5EF4-FFF2-40B4-BE49-F238E27FC236}">
                    <a16:creationId xmlns:a16="http://schemas.microsoft.com/office/drawing/2014/main" id="{C627F18D-4A90-4968-8183-0C24735B65A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0" name="Freeform 141">
                <a:extLst>
                  <a:ext uri="{FF2B5EF4-FFF2-40B4-BE49-F238E27FC236}">
                    <a16:creationId xmlns:a16="http://schemas.microsoft.com/office/drawing/2014/main" id="{F612A9E3-8013-4163-8D55-3DC02FCD63C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4" name="Group 503">
              <a:extLst>
                <a:ext uri="{FF2B5EF4-FFF2-40B4-BE49-F238E27FC236}">
                  <a16:creationId xmlns:a16="http://schemas.microsoft.com/office/drawing/2014/main" id="{91688AE9-A000-4445-98A8-BC3467FC60FC}"/>
                </a:ext>
              </a:extLst>
            </p:cNvPr>
            <p:cNvGrpSpPr/>
            <p:nvPr/>
          </p:nvGrpSpPr>
          <p:grpSpPr>
            <a:xfrm>
              <a:off x="6128967" y="1542057"/>
              <a:ext cx="162266" cy="193885"/>
              <a:chOff x="-835888" y="431806"/>
              <a:chExt cx="435508" cy="520370"/>
            </a:xfrm>
          </p:grpSpPr>
          <p:sp>
            <p:nvSpPr>
              <p:cNvPr id="545" name="Freeform 139">
                <a:extLst>
                  <a:ext uri="{FF2B5EF4-FFF2-40B4-BE49-F238E27FC236}">
                    <a16:creationId xmlns:a16="http://schemas.microsoft.com/office/drawing/2014/main" id="{0DC6B7A0-83A3-42ED-90F5-AE0C686E390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6" name="Freeform 140">
                <a:extLst>
                  <a:ext uri="{FF2B5EF4-FFF2-40B4-BE49-F238E27FC236}">
                    <a16:creationId xmlns:a16="http://schemas.microsoft.com/office/drawing/2014/main" id="{BAFAAAAB-774D-4C45-893C-EA401A1C504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7" name="Freeform 141">
                <a:extLst>
                  <a:ext uri="{FF2B5EF4-FFF2-40B4-BE49-F238E27FC236}">
                    <a16:creationId xmlns:a16="http://schemas.microsoft.com/office/drawing/2014/main" id="{2B0EE37F-B86F-48DB-A517-CBF2D360773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5" name="Group 504">
              <a:extLst>
                <a:ext uri="{FF2B5EF4-FFF2-40B4-BE49-F238E27FC236}">
                  <a16:creationId xmlns:a16="http://schemas.microsoft.com/office/drawing/2014/main" id="{03D2FA60-3E71-4583-8871-B615B1A02DBE}"/>
                </a:ext>
              </a:extLst>
            </p:cNvPr>
            <p:cNvGrpSpPr/>
            <p:nvPr/>
          </p:nvGrpSpPr>
          <p:grpSpPr>
            <a:xfrm>
              <a:off x="6040332" y="1403201"/>
              <a:ext cx="162266" cy="193885"/>
              <a:chOff x="-835888" y="431806"/>
              <a:chExt cx="435508" cy="520370"/>
            </a:xfrm>
          </p:grpSpPr>
          <p:sp>
            <p:nvSpPr>
              <p:cNvPr id="542" name="Freeform 139">
                <a:extLst>
                  <a:ext uri="{FF2B5EF4-FFF2-40B4-BE49-F238E27FC236}">
                    <a16:creationId xmlns:a16="http://schemas.microsoft.com/office/drawing/2014/main" id="{FA8D6D67-D3C5-44E6-A295-F557E8E2B7DA}"/>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3" name="Freeform 140">
                <a:extLst>
                  <a:ext uri="{FF2B5EF4-FFF2-40B4-BE49-F238E27FC236}">
                    <a16:creationId xmlns:a16="http://schemas.microsoft.com/office/drawing/2014/main" id="{E2A90D57-9E71-4231-8DFC-B657C456FD2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4" name="Freeform 141">
                <a:extLst>
                  <a:ext uri="{FF2B5EF4-FFF2-40B4-BE49-F238E27FC236}">
                    <a16:creationId xmlns:a16="http://schemas.microsoft.com/office/drawing/2014/main" id="{7618F482-BD7B-45AE-8B44-CBED51E958B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6" name="Group 505">
              <a:extLst>
                <a:ext uri="{FF2B5EF4-FFF2-40B4-BE49-F238E27FC236}">
                  <a16:creationId xmlns:a16="http://schemas.microsoft.com/office/drawing/2014/main" id="{B2706810-0FC8-4AEB-B421-7302BA6186DC}"/>
                </a:ext>
              </a:extLst>
            </p:cNvPr>
            <p:cNvGrpSpPr/>
            <p:nvPr/>
          </p:nvGrpSpPr>
          <p:grpSpPr>
            <a:xfrm>
              <a:off x="6314625" y="1762482"/>
              <a:ext cx="162266" cy="193885"/>
              <a:chOff x="-835888" y="431806"/>
              <a:chExt cx="435508" cy="520370"/>
            </a:xfrm>
          </p:grpSpPr>
          <p:sp>
            <p:nvSpPr>
              <p:cNvPr id="539" name="Freeform 139">
                <a:extLst>
                  <a:ext uri="{FF2B5EF4-FFF2-40B4-BE49-F238E27FC236}">
                    <a16:creationId xmlns:a16="http://schemas.microsoft.com/office/drawing/2014/main" id="{7DE6BA41-C10D-406E-9012-D9DA89EE2F3E}"/>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0" name="Freeform 140">
                <a:extLst>
                  <a:ext uri="{FF2B5EF4-FFF2-40B4-BE49-F238E27FC236}">
                    <a16:creationId xmlns:a16="http://schemas.microsoft.com/office/drawing/2014/main" id="{55F8958D-9FF8-4330-BA1C-6548BA7608D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1" name="Freeform 141">
                <a:extLst>
                  <a:ext uri="{FF2B5EF4-FFF2-40B4-BE49-F238E27FC236}">
                    <a16:creationId xmlns:a16="http://schemas.microsoft.com/office/drawing/2014/main" id="{F04408DA-1D7E-458F-BC1A-31319B85647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7" name="Group 506">
              <a:extLst>
                <a:ext uri="{FF2B5EF4-FFF2-40B4-BE49-F238E27FC236}">
                  <a16:creationId xmlns:a16="http://schemas.microsoft.com/office/drawing/2014/main" id="{95E58C77-433F-43BE-9CB5-FED77D06B2F9}"/>
                </a:ext>
              </a:extLst>
            </p:cNvPr>
            <p:cNvGrpSpPr/>
            <p:nvPr/>
          </p:nvGrpSpPr>
          <p:grpSpPr>
            <a:xfrm>
              <a:off x="6317485" y="1653767"/>
              <a:ext cx="162266" cy="193885"/>
              <a:chOff x="-835888" y="431806"/>
              <a:chExt cx="435508" cy="520370"/>
            </a:xfrm>
          </p:grpSpPr>
          <p:sp>
            <p:nvSpPr>
              <p:cNvPr id="536" name="Freeform 139">
                <a:extLst>
                  <a:ext uri="{FF2B5EF4-FFF2-40B4-BE49-F238E27FC236}">
                    <a16:creationId xmlns:a16="http://schemas.microsoft.com/office/drawing/2014/main" id="{40C11314-AAA6-41D7-99D7-AE8219BDF4A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7" name="Freeform 140">
                <a:extLst>
                  <a:ext uri="{FF2B5EF4-FFF2-40B4-BE49-F238E27FC236}">
                    <a16:creationId xmlns:a16="http://schemas.microsoft.com/office/drawing/2014/main" id="{58EB2B22-F1E4-427A-9878-316D6D8BB3A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8" name="Freeform 141">
                <a:extLst>
                  <a:ext uri="{FF2B5EF4-FFF2-40B4-BE49-F238E27FC236}">
                    <a16:creationId xmlns:a16="http://schemas.microsoft.com/office/drawing/2014/main" id="{56EC17FB-8937-482B-B84E-AC7375E6AAD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8" name="Group 507">
              <a:extLst>
                <a:ext uri="{FF2B5EF4-FFF2-40B4-BE49-F238E27FC236}">
                  <a16:creationId xmlns:a16="http://schemas.microsoft.com/office/drawing/2014/main" id="{7F30854C-BD76-478C-9E73-B33531602FA6}"/>
                </a:ext>
              </a:extLst>
            </p:cNvPr>
            <p:cNvGrpSpPr/>
            <p:nvPr/>
          </p:nvGrpSpPr>
          <p:grpSpPr>
            <a:xfrm>
              <a:off x="6221089" y="1818674"/>
              <a:ext cx="162266" cy="193885"/>
              <a:chOff x="-835888" y="431806"/>
              <a:chExt cx="435508" cy="520370"/>
            </a:xfrm>
          </p:grpSpPr>
          <p:sp>
            <p:nvSpPr>
              <p:cNvPr id="533" name="Freeform 139">
                <a:extLst>
                  <a:ext uri="{FF2B5EF4-FFF2-40B4-BE49-F238E27FC236}">
                    <a16:creationId xmlns:a16="http://schemas.microsoft.com/office/drawing/2014/main" id="{B870890C-615C-4343-9936-726005B721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4" name="Freeform 140">
                <a:extLst>
                  <a:ext uri="{FF2B5EF4-FFF2-40B4-BE49-F238E27FC236}">
                    <a16:creationId xmlns:a16="http://schemas.microsoft.com/office/drawing/2014/main" id="{2E117454-F4A7-434D-8C97-E8A56A6C8B8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5" name="Freeform 141">
                <a:extLst>
                  <a:ext uri="{FF2B5EF4-FFF2-40B4-BE49-F238E27FC236}">
                    <a16:creationId xmlns:a16="http://schemas.microsoft.com/office/drawing/2014/main" id="{42B93463-CC32-4E2E-B7E9-99349BBC611C}"/>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9" name="Group 508">
              <a:extLst>
                <a:ext uri="{FF2B5EF4-FFF2-40B4-BE49-F238E27FC236}">
                  <a16:creationId xmlns:a16="http://schemas.microsoft.com/office/drawing/2014/main" id="{C43BC535-9FF0-4397-B63A-C4065DBD8B01}"/>
                </a:ext>
              </a:extLst>
            </p:cNvPr>
            <p:cNvGrpSpPr/>
            <p:nvPr/>
          </p:nvGrpSpPr>
          <p:grpSpPr>
            <a:xfrm>
              <a:off x="6223535" y="1707223"/>
              <a:ext cx="162266" cy="193885"/>
              <a:chOff x="-835888" y="431806"/>
              <a:chExt cx="435508" cy="520370"/>
            </a:xfrm>
          </p:grpSpPr>
          <p:sp>
            <p:nvSpPr>
              <p:cNvPr id="530" name="Freeform 139">
                <a:extLst>
                  <a:ext uri="{FF2B5EF4-FFF2-40B4-BE49-F238E27FC236}">
                    <a16:creationId xmlns:a16="http://schemas.microsoft.com/office/drawing/2014/main" id="{75762643-F65E-41A0-ABF6-1E2AEEA9577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1" name="Freeform 140">
                <a:extLst>
                  <a:ext uri="{FF2B5EF4-FFF2-40B4-BE49-F238E27FC236}">
                    <a16:creationId xmlns:a16="http://schemas.microsoft.com/office/drawing/2014/main" id="{CFCC3FA2-69FA-4F16-96D3-223912F31FC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2" name="Freeform 141">
                <a:extLst>
                  <a:ext uri="{FF2B5EF4-FFF2-40B4-BE49-F238E27FC236}">
                    <a16:creationId xmlns:a16="http://schemas.microsoft.com/office/drawing/2014/main" id="{3D9DD880-5AB4-4370-B465-3C7CE4F744C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0" name="Group 509">
              <a:extLst>
                <a:ext uri="{FF2B5EF4-FFF2-40B4-BE49-F238E27FC236}">
                  <a16:creationId xmlns:a16="http://schemas.microsoft.com/office/drawing/2014/main" id="{E83BDD37-F25F-4365-8429-79AE9CC32CF9}"/>
                </a:ext>
              </a:extLst>
            </p:cNvPr>
            <p:cNvGrpSpPr/>
            <p:nvPr/>
          </p:nvGrpSpPr>
          <p:grpSpPr>
            <a:xfrm>
              <a:off x="6127554" y="1865896"/>
              <a:ext cx="162266" cy="193885"/>
              <a:chOff x="-835888" y="431806"/>
              <a:chExt cx="435508" cy="520370"/>
            </a:xfrm>
          </p:grpSpPr>
          <p:sp>
            <p:nvSpPr>
              <p:cNvPr id="527" name="Freeform 139">
                <a:extLst>
                  <a:ext uri="{FF2B5EF4-FFF2-40B4-BE49-F238E27FC236}">
                    <a16:creationId xmlns:a16="http://schemas.microsoft.com/office/drawing/2014/main" id="{681F4941-BC01-4C22-8DC7-6A040DB2871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8" name="Freeform 140">
                <a:extLst>
                  <a:ext uri="{FF2B5EF4-FFF2-40B4-BE49-F238E27FC236}">
                    <a16:creationId xmlns:a16="http://schemas.microsoft.com/office/drawing/2014/main" id="{13826CF3-2869-4D80-AAD8-9509688C11D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9" name="Freeform 141">
                <a:extLst>
                  <a:ext uri="{FF2B5EF4-FFF2-40B4-BE49-F238E27FC236}">
                    <a16:creationId xmlns:a16="http://schemas.microsoft.com/office/drawing/2014/main" id="{F2BAADE0-2A03-4207-9EF7-601C6E0273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1" name="Group 510">
              <a:extLst>
                <a:ext uri="{FF2B5EF4-FFF2-40B4-BE49-F238E27FC236}">
                  <a16:creationId xmlns:a16="http://schemas.microsoft.com/office/drawing/2014/main" id="{649A4C5C-02F9-4654-8C05-B188E749E9EE}"/>
                </a:ext>
              </a:extLst>
            </p:cNvPr>
            <p:cNvGrpSpPr/>
            <p:nvPr/>
          </p:nvGrpSpPr>
          <p:grpSpPr>
            <a:xfrm>
              <a:off x="6129584" y="1759109"/>
              <a:ext cx="162266" cy="193885"/>
              <a:chOff x="-835888" y="431806"/>
              <a:chExt cx="435508" cy="520370"/>
            </a:xfrm>
          </p:grpSpPr>
          <p:sp>
            <p:nvSpPr>
              <p:cNvPr id="524" name="Freeform 139">
                <a:extLst>
                  <a:ext uri="{FF2B5EF4-FFF2-40B4-BE49-F238E27FC236}">
                    <a16:creationId xmlns:a16="http://schemas.microsoft.com/office/drawing/2014/main" id="{AB3D34E6-998A-4402-8A4D-82187233BB76}"/>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5" name="Freeform 140">
                <a:extLst>
                  <a:ext uri="{FF2B5EF4-FFF2-40B4-BE49-F238E27FC236}">
                    <a16:creationId xmlns:a16="http://schemas.microsoft.com/office/drawing/2014/main" id="{B3124A0A-FA49-4080-9728-3A86E937EE1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6" name="Freeform 141">
                <a:extLst>
                  <a:ext uri="{FF2B5EF4-FFF2-40B4-BE49-F238E27FC236}">
                    <a16:creationId xmlns:a16="http://schemas.microsoft.com/office/drawing/2014/main" id="{1C993D1E-4F31-4470-9A44-4AF949D08C6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2" name="Group 511">
              <a:extLst>
                <a:ext uri="{FF2B5EF4-FFF2-40B4-BE49-F238E27FC236}">
                  <a16:creationId xmlns:a16="http://schemas.microsoft.com/office/drawing/2014/main" id="{D24A13B6-BE8A-4FA5-9A03-1E96D1CC34BC}"/>
                </a:ext>
              </a:extLst>
            </p:cNvPr>
            <p:cNvGrpSpPr/>
            <p:nvPr/>
          </p:nvGrpSpPr>
          <p:grpSpPr>
            <a:xfrm>
              <a:off x="6317485" y="1432631"/>
              <a:ext cx="162266" cy="193885"/>
              <a:chOff x="-835888" y="431806"/>
              <a:chExt cx="435508" cy="520370"/>
            </a:xfrm>
          </p:grpSpPr>
          <p:sp>
            <p:nvSpPr>
              <p:cNvPr id="521" name="Freeform 139">
                <a:extLst>
                  <a:ext uri="{FF2B5EF4-FFF2-40B4-BE49-F238E27FC236}">
                    <a16:creationId xmlns:a16="http://schemas.microsoft.com/office/drawing/2014/main" id="{7F4A7256-CEFD-4788-903A-B46E278BCDF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2" name="Freeform 140">
                <a:extLst>
                  <a:ext uri="{FF2B5EF4-FFF2-40B4-BE49-F238E27FC236}">
                    <a16:creationId xmlns:a16="http://schemas.microsoft.com/office/drawing/2014/main" id="{601142EB-D279-4EDA-A69C-9E90597AC6E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3" name="Freeform 141">
                <a:extLst>
                  <a:ext uri="{FF2B5EF4-FFF2-40B4-BE49-F238E27FC236}">
                    <a16:creationId xmlns:a16="http://schemas.microsoft.com/office/drawing/2014/main" id="{CF46E2F5-FDD5-4541-903F-A5FCCE257ED7}"/>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3" name="Group 512">
              <a:extLst>
                <a:ext uri="{FF2B5EF4-FFF2-40B4-BE49-F238E27FC236}">
                  <a16:creationId xmlns:a16="http://schemas.microsoft.com/office/drawing/2014/main" id="{3C3CD837-56B9-4730-9AEB-663C7210C5C6}"/>
                </a:ext>
              </a:extLst>
            </p:cNvPr>
            <p:cNvGrpSpPr/>
            <p:nvPr/>
          </p:nvGrpSpPr>
          <p:grpSpPr>
            <a:xfrm>
              <a:off x="6223535" y="1523270"/>
              <a:ext cx="162266" cy="193885"/>
              <a:chOff x="-835888" y="431806"/>
              <a:chExt cx="435508" cy="520370"/>
            </a:xfrm>
          </p:grpSpPr>
          <p:sp>
            <p:nvSpPr>
              <p:cNvPr id="518" name="Freeform 139">
                <a:extLst>
                  <a:ext uri="{FF2B5EF4-FFF2-40B4-BE49-F238E27FC236}">
                    <a16:creationId xmlns:a16="http://schemas.microsoft.com/office/drawing/2014/main" id="{D8798E99-51FA-4A33-BCE4-6035BC0E47D7}"/>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9" name="Freeform 140">
                <a:extLst>
                  <a:ext uri="{FF2B5EF4-FFF2-40B4-BE49-F238E27FC236}">
                    <a16:creationId xmlns:a16="http://schemas.microsoft.com/office/drawing/2014/main" id="{8A25E2DC-D063-492F-951A-4447289FFF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0" name="Freeform 141">
                <a:extLst>
                  <a:ext uri="{FF2B5EF4-FFF2-40B4-BE49-F238E27FC236}">
                    <a16:creationId xmlns:a16="http://schemas.microsoft.com/office/drawing/2014/main" id="{F8E61DBA-A97B-4B01-B4CB-F97C3DB456A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4" name="Group 513">
              <a:extLst>
                <a:ext uri="{FF2B5EF4-FFF2-40B4-BE49-F238E27FC236}">
                  <a16:creationId xmlns:a16="http://schemas.microsoft.com/office/drawing/2014/main" id="{BA1D7370-2186-4A31-A8CB-77284CD6172F}"/>
                </a:ext>
              </a:extLst>
            </p:cNvPr>
            <p:cNvGrpSpPr/>
            <p:nvPr/>
          </p:nvGrpSpPr>
          <p:grpSpPr>
            <a:xfrm>
              <a:off x="6130187" y="1636535"/>
              <a:ext cx="162266" cy="193885"/>
              <a:chOff x="-835888" y="431806"/>
              <a:chExt cx="435508" cy="520370"/>
            </a:xfrm>
          </p:grpSpPr>
          <p:sp>
            <p:nvSpPr>
              <p:cNvPr id="515" name="Freeform 139">
                <a:extLst>
                  <a:ext uri="{FF2B5EF4-FFF2-40B4-BE49-F238E27FC236}">
                    <a16:creationId xmlns:a16="http://schemas.microsoft.com/office/drawing/2014/main" id="{8AE4D5C2-92F6-42C2-AD65-F534CA45A5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6" name="Freeform 140">
                <a:extLst>
                  <a:ext uri="{FF2B5EF4-FFF2-40B4-BE49-F238E27FC236}">
                    <a16:creationId xmlns:a16="http://schemas.microsoft.com/office/drawing/2014/main" id="{23DBE008-9129-44ED-A22B-85C33BD5D7C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7" name="Freeform 141">
                <a:extLst>
                  <a:ext uri="{FF2B5EF4-FFF2-40B4-BE49-F238E27FC236}">
                    <a16:creationId xmlns:a16="http://schemas.microsoft.com/office/drawing/2014/main" id="{74709C73-E355-4164-995E-15897579A96B}"/>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sp>
        <p:nvSpPr>
          <p:cNvPr id="596" name="Text Placeholder 10">
            <a:extLst>
              <a:ext uri="{FF2B5EF4-FFF2-40B4-BE49-F238E27FC236}">
                <a16:creationId xmlns:a16="http://schemas.microsoft.com/office/drawing/2014/main" id="{BC7DE191-8AEF-4787-B97E-D016E97A0485}"/>
              </a:ext>
              <a:ext uri="{C183D7F6-B498-43B3-948B-1728B52AA6E4}">
                <adec:decorative xmlns:adec="http://schemas.microsoft.com/office/drawing/2017/decorative" val="1"/>
              </a:ext>
            </a:extLst>
          </p:cNvPr>
          <p:cNvSpPr txBox="1">
            <a:spLocks/>
          </p:cNvSpPr>
          <p:nvPr/>
        </p:nvSpPr>
        <p:spPr>
          <a:xfrm>
            <a:off x="9728227" y="3027059"/>
            <a:ext cx="1812168" cy="70925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 Management &amp; Monitoring</a:t>
            </a:r>
          </a:p>
        </p:txBody>
      </p:sp>
      <p:grpSp>
        <p:nvGrpSpPr>
          <p:cNvPr id="597" name="Group 596">
            <a:extLst>
              <a:ext uri="{FF2B5EF4-FFF2-40B4-BE49-F238E27FC236}">
                <a16:creationId xmlns:a16="http://schemas.microsoft.com/office/drawing/2014/main" id="{64A51B42-69B1-45EC-8772-26B3ADFD439E}"/>
              </a:ext>
              <a:ext uri="{C183D7F6-B498-43B3-948B-1728B52AA6E4}">
                <adec:decorative xmlns:adec="http://schemas.microsoft.com/office/drawing/2017/decorative" val="1"/>
              </a:ext>
            </a:extLst>
          </p:cNvPr>
          <p:cNvGrpSpPr>
            <a:grpSpLocks noChangeAspect="1"/>
          </p:cNvGrpSpPr>
          <p:nvPr/>
        </p:nvGrpSpPr>
        <p:grpSpPr>
          <a:xfrm>
            <a:off x="8021917" y="2124953"/>
            <a:ext cx="797298" cy="604018"/>
            <a:chOff x="-4248811" y="400368"/>
            <a:chExt cx="4884730" cy="3700577"/>
          </a:xfrm>
        </p:grpSpPr>
        <p:grpSp>
          <p:nvGrpSpPr>
            <p:cNvPr id="598" name="Group 597">
              <a:extLst>
                <a:ext uri="{FF2B5EF4-FFF2-40B4-BE49-F238E27FC236}">
                  <a16:creationId xmlns:a16="http://schemas.microsoft.com/office/drawing/2014/main" id="{E3ACCE70-0EC3-4223-BB09-1D966A062236}"/>
                </a:ext>
              </a:extLst>
            </p:cNvPr>
            <p:cNvGrpSpPr/>
            <p:nvPr/>
          </p:nvGrpSpPr>
          <p:grpSpPr>
            <a:xfrm>
              <a:off x="-4248811" y="400368"/>
              <a:ext cx="4806267" cy="3700577"/>
              <a:chOff x="-4221102" y="554132"/>
              <a:chExt cx="4806267" cy="3700577"/>
            </a:xfrm>
          </p:grpSpPr>
          <p:sp>
            <p:nvSpPr>
              <p:cNvPr id="600" name="Freeform: Shape 599">
                <a:extLst>
                  <a:ext uri="{FF2B5EF4-FFF2-40B4-BE49-F238E27FC236}">
                    <a16:creationId xmlns:a16="http://schemas.microsoft.com/office/drawing/2014/main" id="{67E16DFE-93A0-45B6-89AB-1BE6071806B1}"/>
                  </a:ext>
                  <a:ext uri="{C183D7F6-B498-43B3-948B-1728B52AA6E4}">
                    <adec:decorative xmlns:adec="http://schemas.microsoft.com/office/drawing/2017/decorative" val="1"/>
                  </a:ext>
                </a:extLst>
              </p:cNvPr>
              <p:cNvSpPr/>
              <p:nvPr/>
            </p:nvSpPr>
            <p:spPr>
              <a:xfrm rot="4549911">
                <a:off x="-2781870" y="791201"/>
                <a:ext cx="3567489" cy="3093351"/>
              </a:xfrm>
              <a:custGeom>
                <a:avLst/>
                <a:gdLst>
                  <a:gd name="connsiteX0" fmla="*/ 0 w 3567489"/>
                  <a:gd name="connsiteY0" fmla="*/ 1547088 h 3093351"/>
                  <a:gd name="connsiteX1" fmla="*/ 863987 w 3567489"/>
                  <a:gd name="connsiteY1" fmla="*/ 0 h 3093351"/>
                  <a:gd name="connsiteX2" fmla="*/ 1382728 w 3567489"/>
                  <a:gd name="connsiteY2" fmla="*/ 4201 h 3093351"/>
                  <a:gd name="connsiteX3" fmla="*/ 518741 w 3567489"/>
                  <a:gd name="connsiteY3" fmla="*/ 1551289 h 3093351"/>
                  <a:gd name="connsiteX4" fmla="*/ 1133069 w 3567489"/>
                  <a:gd name="connsiteY4" fmla="*/ 2576427 h 3093351"/>
                  <a:gd name="connsiteX5" fmla="*/ 1546342 w 3567489"/>
                  <a:gd name="connsiteY5" fmla="*/ 2578279 h 3093351"/>
                  <a:gd name="connsiteX6" fmla="*/ 1667968 w 3567489"/>
                  <a:gd name="connsiteY6" fmla="*/ 2791507 h 3093351"/>
                  <a:gd name="connsiteX7" fmla="*/ 1840967 w 3567489"/>
                  <a:gd name="connsiteY7" fmla="*/ 2824848 h 3093351"/>
                  <a:gd name="connsiteX8" fmla="*/ 1900329 w 3567489"/>
                  <a:gd name="connsiteY8" fmla="*/ 2658968 h 3093351"/>
                  <a:gd name="connsiteX9" fmla="*/ 1854146 w 3567489"/>
                  <a:gd name="connsiteY9" fmla="*/ 2579658 h 3093351"/>
                  <a:gd name="connsiteX10" fmla="*/ 2213612 w 3567489"/>
                  <a:gd name="connsiteY10" fmla="*/ 2581269 h 3093351"/>
                  <a:gd name="connsiteX11" fmla="*/ 2275726 w 3567489"/>
                  <a:gd name="connsiteY11" fmla="*/ 2690164 h 3093351"/>
                  <a:gd name="connsiteX12" fmla="*/ 2458915 w 3567489"/>
                  <a:gd name="connsiteY12" fmla="*/ 2726872 h 3093351"/>
                  <a:gd name="connsiteX13" fmla="*/ 2520566 w 3567489"/>
                  <a:gd name="connsiteY13" fmla="*/ 2550506 h 3093351"/>
                  <a:gd name="connsiteX14" fmla="*/ 2476823 w 3567489"/>
                  <a:gd name="connsiteY14" fmla="*/ 2475363 h 3093351"/>
                  <a:gd name="connsiteX15" fmla="*/ 2679026 w 3567489"/>
                  <a:gd name="connsiteY15" fmla="*/ 2124446 h 3093351"/>
                  <a:gd name="connsiteX16" fmla="*/ 2681654 w 3567489"/>
                  <a:gd name="connsiteY16" fmla="*/ 2125713 h 3093351"/>
                  <a:gd name="connsiteX17" fmla="*/ 2776435 w 3567489"/>
                  <a:gd name="connsiteY17" fmla="*/ 2113006 h 3093351"/>
                  <a:gd name="connsiteX18" fmla="*/ 2824534 w 3567489"/>
                  <a:gd name="connsiteY18" fmla="*/ 1944370 h 3093351"/>
                  <a:gd name="connsiteX19" fmla="*/ 2803578 w 3567489"/>
                  <a:gd name="connsiteY19" fmla="*/ 1908290 h 3093351"/>
                  <a:gd name="connsiteX20" fmla="*/ 3284391 w 3567489"/>
                  <a:gd name="connsiteY20" fmla="*/ 1073853 h 3093351"/>
                  <a:gd name="connsiteX21" fmla="*/ 3567489 w 3567489"/>
                  <a:gd name="connsiteY21" fmla="*/ 1479700 h 3093351"/>
                  <a:gd name="connsiteX22" fmla="*/ 2662496 w 3567489"/>
                  <a:gd name="connsiteY22" fmla="*/ 3038235 h 3093351"/>
                  <a:gd name="connsiteX23" fmla="*/ 1406440 w 3567489"/>
                  <a:gd name="connsiteY23" fmla="*/ 3032607 h 3093351"/>
                  <a:gd name="connsiteX24" fmla="*/ 1442842 w 3567489"/>
                  <a:gd name="connsiteY24" fmla="*/ 3093351 h 3093351"/>
                  <a:gd name="connsiteX25" fmla="*/ 926404 w 3567489"/>
                  <a:gd name="connsiteY25" fmla="*/ 3092992 h 30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67489" h="3093351">
                    <a:moveTo>
                      <a:pt x="0" y="1547088"/>
                    </a:moveTo>
                    <a:lnTo>
                      <a:pt x="863987" y="0"/>
                    </a:lnTo>
                    <a:lnTo>
                      <a:pt x="1382728" y="4201"/>
                    </a:lnTo>
                    <a:lnTo>
                      <a:pt x="518741" y="1551289"/>
                    </a:lnTo>
                    <a:lnTo>
                      <a:pt x="1133069" y="2576427"/>
                    </a:lnTo>
                    <a:lnTo>
                      <a:pt x="1546342" y="2578279"/>
                    </a:lnTo>
                    <a:lnTo>
                      <a:pt x="1667968" y="2791507"/>
                    </a:lnTo>
                    <a:cubicBezTo>
                      <a:pt x="1699348" y="2846521"/>
                      <a:pt x="1776802" y="2861448"/>
                      <a:pt x="1840967" y="2824848"/>
                    </a:cubicBezTo>
                    <a:cubicBezTo>
                      <a:pt x="1905132" y="2788248"/>
                      <a:pt x="1931709" y="2713981"/>
                      <a:pt x="1900329" y="2658968"/>
                    </a:cubicBezTo>
                    <a:lnTo>
                      <a:pt x="1854146" y="2579658"/>
                    </a:lnTo>
                    <a:lnTo>
                      <a:pt x="2213612" y="2581269"/>
                    </a:lnTo>
                    <a:lnTo>
                      <a:pt x="2275726" y="2690164"/>
                    </a:lnTo>
                    <a:cubicBezTo>
                      <a:pt x="2309288" y="2749003"/>
                      <a:pt x="2391304" y="2765438"/>
                      <a:pt x="2458915" y="2726872"/>
                    </a:cubicBezTo>
                    <a:cubicBezTo>
                      <a:pt x="2526526" y="2688307"/>
                      <a:pt x="2554128" y="2609345"/>
                      <a:pt x="2520566" y="2550506"/>
                    </a:cubicBezTo>
                    <a:lnTo>
                      <a:pt x="2476823" y="2475363"/>
                    </a:lnTo>
                    <a:lnTo>
                      <a:pt x="2679026" y="2124446"/>
                    </a:lnTo>
                    <a:lnTo>
                      <a:pt x="2681654" y="2125713"/>
                    </a:lnTo>
                    <a:cubicBezTo>
                      <a:pt x="2712352" y="2133755"/>
                      <a:pt x="2746371" y="2130155"/>
                      <a:pt x="2776435" y="2113006"/>
                    </a:cubicBezTo>
                    <a:cubicBezTo>
                      <a:pt x="2836562" y="2078710"/>
                      <a:pt x="2858096" y="2003209"/>
                      <a:pt x="2824534" y="1944370"/>
                    </a:cubicBezTo>
                    <a:lnTo>
                      <a:pt x="2803578" y="1908290"/>
                    </a:lnTo>
                    <a:lnTo>
                      <a:pt x="3284391" y="1073853"/>
                    </a:lnTo>
                    <a:lnTo>
                      <a:pt x="3567489" y="1479700"/>
                    </a:lnTo>
                    <a:lnTo>
                      <a:pt x="2662496" y="3038235"/>
                    </a:lnTo>
                    <a:lnTo>
                      <a:pt x="1406440" y="3032607"/>
                    </a:lnTo>
                    <a:lnTo>
                      <a:pt x="1442842" y="3093351"/>
                    </a:lnTo>
                    <a:lnTo>
                      <a:pt x="926404" y="3092992"/>
                    </a:lnTo>
                    <a:close/>
                  </a:path>
                </a:pathLst>
              </a:custGeom>
              <a:solidFill>
                <a:srgbClr val="19A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0E099157-9159-4691-8B1B-B9F53FE79797}"/>
                  </a:ext>
                  <a:ext uri="{C183D7F6-B498-43B3-948B-1728B52AA6E4}">
                    <adec:decorative xmlns:adec="http://schemas.microsoft.com/office/drawing/2017/decorative" val="1"/>
                  </a:ext>
                </a:extLst>
              </p:cNvPr>
              <p:cNvSpPr/>
              <p:nvPr/>
            </p:nvSpPr>
            <p:spPr>
              <a:xfrm rot="12743382">
                <a:off x="-1804036" y="1412996"/>
                <a:ext cx="2000455" cy="2070480"/>
              </a:xfrm>
              <a:custGeom>
                <a:avLst/>
                <a:gdLst>
                  <a:gd name="connsiteX0" fmla="*/ 1833936 w 1956081"/>
                  <a:gd name="connsiteY0" fmla="*/ 578731 h 2068613"/>
                  <a:gd name="connsiteX1" fmla="*/ 1501451 w 1956081"/>
                  <a:gd name="connsiteY1" fmla="*/ 335078 h 2068613"/>
                  <a:gd name="connsiteX2" fmla="*/ 1567410 w 1956081"/>
                  <a:gd name="connsiteY2" fmla="*/ 51744 h 2068613"/>
                  <a:gd name="connsiteX3" fmla="*/ 1956081 w 1956081"/>
                  <a:gd name="connsiteY3" fmla="*/ 0 h 2068613"/>
                  <a:gd name="connsiteX4" fmla="*/ 1835002 w 1956081"/>
                  <a:gd name="connsiteY4" fmla="*/ 553702 h 2068613"/>
                  <a:gd name="connsiteX5" fmla="*/ 1835061 w 1956081"/>
                  <a:gd name="connsiteY5" fmla="*/ 563811 h 2068613"/>
                  <a:gd name="connsiteX6" fmla="*/ 1833936 w 1956081"/>
                  <a:gd name="connsiteY6" fmla="*/ 578731 h 2068613"/>
                  <a:gd name="connsiteX7" fmla="*/ 1219635 w 1956081"/>
                  <a:gd name="connsiteY7" fmla="*/ 1848679 h 2068613"/>
                  <a:gd name="connsiteX8" fmla="*/ 773412 w 1956081"/>
                  <a:gd name="connsiteY8" fmla="*/ 2068613 h 2068613"/>
                  <a:gd name="connsiteX9" fmla="*/ 0 w 1956081"/>
                  <a:gd name="connsiteY9" fmla="*/ 1319651 h 2068613"/>
                  <a:gd name="connsiteX10" fmla="*/ 203565 w 1956081"/>
                  <a:gd name="connsiteY10" fmla="*/ 341303 h 2068613"/>
                  <a:gd name="connsiteX11" fmla="*/ 671613 w 1956081"/>
                  <a:gd name="connsiteY11" fmla="*/ 192521 h 2068613"/>
                  <a:gd name="connsiteX12" fmla="*/ 415638 w 1956081"/>
                  <a:gd name="connsiteY12" fmla="*/ 1189598 h 2068613"/>
                  <a:gd name="connsiteX0" fmla="*/ 1833936 w 2000455"/>
                  <a:gd name="connsiteY0" fmla="*/ 580598 h 2070480"/>
                  <a:gd name="connsiteX1" fmla="*/ 1501451 w 2000455"/>
                  <a:gd name="connsiteY1" fmla="*/ 336945 h 2070480"/>
                  <a:gd name="connsiteX2" fmla="*/ 1567410 w 2000455"/>
                  <a:gd name="connsiteY2" fmla="*/ 53611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01451 w 2000455"/>
                  <a:gd name="connsiteY1" fmla="*/ 336945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5061 w 2000455"/>
                  <a:gd name="connsiteY0" fmla="*/ 56567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219635 w 2000455"/>
                  <a:gd name="connsiteY6" fmla="*/ 1850546 h 2070480"/>
                  <a:gd name="connsiteX7" fmla="*/ 773412 w 2000455"/>
                  <a:gd name="connsiteY7" fmla="*/ 2070480 h 2070480"/>
                  <a:gd name="connsiteX8" fmla="*/ 0 w 2000455"/>
                  <a:gd name="connsiteY8" fmla="*/ 1321518 h 2070480"/>
                  <a:gd name="connsiteX9" fmla="*/ 203565 w 2000455"/>
                  <a:gd name="connsiteY9" fmla="*/ 343170 h 2070480"/>
                  <a:gd name="connsiteX10" fmla="*/ 671613 w 2000455"/>
                  <a:gd name="connsiteY10" fmla="*/ 194388 h 2070480"/>
                  <a:gd name="connsiteX11" fmla="*/ 415638 w 2000455"/>
                  <a:gd name="connsiteY11" fmla="*/ 1191465 h 2070480"/>
                  <a:gd name="connsiteX12" fmla="*/ 1219635 w 2000455"/>
                  <a:gd name="connsiteY12"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70510 w 2000455"/>
                  <a:gd name="connsiteY0" fmla="*/ 564585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70510 w 2000455"/>
                  <a:gd name="connsiteY4" fmla="*/ 564585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455" h="2070480">
                    <a:moveTo>
                      <a:pt x="1870510" y="564585"/>
                    </a:moveTo>
                    <a:cubicBezTo>
                      <a:pt x="1790555" y="515324"/>
                      <a:pt x="1612148" y="423063"/>
                      <a:pt x="1532725" y="369671"/>
                    </a:cubicBezTo>
                    <a:lnTo>
                      <a:pt x="1599076" y="51045"/>
                    </a:lnTo>
                    <a:lnTo>
                      <a:pt x="2000455" y="0"/>
                    </a:lnTo>
                    <a:cubicBezTo>
                      <a:pt x="1945101" y="194078"/>
                      <a:pt x="1926991" y="375049"/>
                      <a:pt x="1870510" y="564585"/>
                    </a:cubicBezTo>
                    <a:close/>
                    <a:moveTo>
                      <a:pt x="1219635" y="1850546"/>
                    </a:moveTo>
                    <a:lnTo>
                      <a:pt x="773412" y="2070480"/>
                    </a:lnTo>
                    <a:lnTo>
                      <a:pt x="0" y="1321518"/>
                    </a:lnTo>
                    <a:lnTo>
                      <a:pt x="203565" y="343170"/>
                    </a:lnTo>
                    <a:lnTo>
                      <a:pt x="671613" y="194388"/>
                    </a:lnTo>
                    <a:lnTo>
                      <a:pt x="415638" y="1191465"/>
                    </a:lnTo>
                    <a:lnTo>
                      <a:pt x="1219635" y="1850546"/>
                    </a:lnTo>
                    <a:close/>
                  </a:path>
                </a:pathLst>
              </a:custGeom>
              <a:solidFill>
                <a:srgbClr val="0C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CEE7C2E7-39E1-495F-977C-13F9D5747F50}"/>
                  </a:ext>
                  <a:ext uri="{C183D7F6-B498-43B3-948B-1728B52AA6E4}">
                    <adec:decorative xmlns:adec="http://schemas.microsoft.com/office/drawing/2017/decorative" val="1"/>
                  </a:ext>
                </a:extLst>
              </p:cNvPr>
              <p:cNvSpPr/>
              <p:nvPr/>
            </p:nvSpPr>
            <p:spPr>
              <a:xfrm rot="13567877">
                <a:off x="-2953579" y="715964"/>
                <a:ext cx="2271222" cy="4806267"/>
              </a:xfrm>
              <a:custGeom>
                <a:avLst/>
                <a:gdLst>
                  <a:gd name="connsiteX0" fmla="*/ 278826 w 2271222"/>
                  <a:gd name="connsiteY0" fmla="*/ 512460 h 4806267"/>
                  <a:gd name="connsiteX1" fmla="*/ 167174 w 2271222"/>
                  <a:gd name="connsiteY1" fmla="*/ 561312 h 4806267"/>
                  <a:gd name="connsiteX2" fmla="*/ 4827 w 2271222"/>
                  <a:gd name="connsiteY2" fmla="*/ 405253 h 4806267"/>
                  <a:gd name="connsiteX3" fmla="*/ 31 w 2271222"/>
                  <a:gd name="connsiteY3" fmla="*/ 162378 h 4806267"/>
                  <a:gd name="connsiteX4" fmla="*/ 156090 w 2271222"/>
                  <a:gd name="connsiteY4" fmla="*/ 31 h 4806267"/>
                  <a:gd name="connsiteX5" fmla="*/ 318437 w 2271222"/>
                  <a:gd name="connsiteY5" fmla="*/ 156091 h 4806267"/>
                  <a:gd name="connsiteX6" fmla="*/ 323233 w 2271222"/>
                  <a:gd name="connsiteY6" fmla="*/ 398965 h 4806267"/>
                  <a:gd name="connsiteX7" fmla="*/ 278826 w 2271222"/>
                  <a:gd name="connsiteY7" fmla="*/ 512460 h 4806267"/>
                  <a:gd name="connsiteX8" fmla="*/ 1585390 w 2271222"/>
                  <a:gd name="connsiteY8" fmla="*/ 1019824 h 4806267"/>
                  <a:gd name="connsiteX9" fmla="*/ 1360243 w 2271222"/>
                  <a:gd name="connsiteY9" fmla="*/ 1024270 h 4806267"/>
                  <a:gd name="connsiteX10" fmla="*/ 1355797 w 2271222"/>
                  <a:gd name="connsiteY10" fmla="*/ 799123 h 4806267"/>
                  <a:gd name="connsiteX11" fmla="*/ 1580944 w 2271222"/>
                  <a:gd name="connsiteY11" fmla="*/ 794677 h 4806267"/>
                  <a:gd name="connsiteX12" fmla="*/ 1585390 w 2271222"/>
                  <a:gd name="connsiteY12" fmla="*/ 1019824 h 4806267"/>
                  <a:gd name="connsiteX13" fmla="*/ 408997 w 2271222"/>
                  <a:gd name="connsiteY13" fmla="*/ 2971866 h 4806267"/>
                  <a:gd name="connsiteX14" fmla="*/ 27236 w 2271222"/>
                  <a:gd name="connsiteY14" fmla="*/ 3209028 h 4806267"/>
                  <a:gd name="connsiteX15" fmla="*/ 24062 w 2271222"/>
                  <a:gd name="connsiteY15" fmla="*/ 858572 h 4806267"/>
                  <a:gd name="connsiteX16" fmla="*/ 216530 w 2271222"/>
                  <a:gd name="connsiteY16" fmla="*/ 666105 h 4806267"/>
                  <a:gd name="connsiteX17" fmla="*/ 408997 w 2271222"/>
                  <a:gd name="connsiteY17" fmla="*/ 858572 h 4806267"/>
                  <a:gd name="connsiteX18" fmla="*/ 993243 w 2271222"/>
                  <a:gd name="connsiteY18" fmla="*/ 2946094 h 4806267"/>
                  <a:gd name="connsiteX19" fmla="*/ 672255 w 2271222"/>
                  <a:gd name="connsiteY19" fmla="*/ 3013267 h 4806267"/>
                  <a:gd name="connsiteX20" fmla="*/ 635774 w 2271222"/>
                  <a:gd name="connsiteY20" fmla="*/ 1784447 h 4806267"/>
                  <a:gd name="connsiteX21" fmla="*/ 823877 w 2271222"/>
                  <a:gd name="connsiteY21" fmla="*/ 1596344 h 4806267"/>
                  <a:gd name="connsiteX22" fmla="*/ 1011980 w 2271222"/>
                  <a:gd name="connsiteY22" fmla="*/ 1784447 h 4806267"/>
                  <a:gd name="connsiteX23" fmla="*/ 1646258 w 2271222"/>
                  <a:gd name="connsiteY23" fmla="*/ 2561257 h 4806267"/>
                  <a:gd name="connsiteX24" fmla="*/ 1272436 w 2271222"/>
                  <a:gd name="connsiteY24" fmla="*/ 2817906 h 4806267"/>
                  <a:gd name="connsiteX25" fmla="*/ 1261324 w 2271222"/>
                  <a:gd name="connsiteY25" fmla="*/ 1368813 h 4806267"/>
                  <a:gd name="connsiteX26" fmla="*/ 1453791 w 2271222"/>
                  <a:gd name="connsiteY26" fmla="*/ 1176347 h 4806267"/>
                  <a:gd name="connsiteX27" fmla="*/ 1646258 w 2271222"/>
                  <a:gd name="connsiteY27" fmla="*/ 1368813 h 4806267"/>
                  <a:gd name="connsiteX28" fmla="*/ 2271222 w 2271222"/>
                  <a:gd name="connsiteY28" fmla="*/ 4183534 h 4806267"/>
                  <a:gd name="connsiteX29" fmla="*/ 1189558 w 2271222"/>
                  <a:gd name="connsiteY29" fmla="*/ 4806267 h 4806267"/>
                  <a:gd name="connsiteX30" fmla="*/ 791994 w 2271222"/>
                  <a:gd name="connsiteY30" fmla="*/ 4564289 h 4806267"/>
                  <a:gd name="connsiteX31" fmla="*/ 1841910 w 2271222"/>
                  <a:gd name="connsiteY31" fmla="*/ 3940669 h 4806267"/>
                  <a:gd name="connsiteX32" fmla="*/ 1839904 w 2271222"/>
                  <a:gd name="connsiteY32" fmla="*/ 1783647 h 4806267"/>
                  <a:gd name="connsiteX33" fmla="*/ 2032371 w 2271222"/>
                  <a:gd name="connsiteY33" fmla="*/ 1591180 h 4806267"/>
                  <a:gd name="connsiteX34" fmla="*/ 2224838 w 2271222"/>
                  <a:gd name="connsiteY34" fmla="*/ 1783647 h 480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71222" h="4806267">
                    <a:moveTo>
                      <a:pt x="278826" y="512460"/>
                    </a:moveTo>
                    <a:cubicBezTo>
                      <a:pt x="250586" y="541839"/>
                      <a:pt x="211137" y="560444"/>
                      <a:pt x="167174" y="561312"/>
                    </a:cubicBezTo>
                    <a:cubicBezTo>
                      <a:pt x="79248" y="563048"/>
                      <a:pt x="6563" y="493179"/>
                      <a:pt x="4827" y="405253"/>
                    </a:cubicBezTo>
                    <a:lnTo>
                      <a:pt x="31" y="162378"/>
                    </a:lnTo>
                    <a:cubicBezTo>
                      <a:pt x="-1706" y="74452"/>
                      <a:pt x="68164" y="1768"/>
                      <a:pt x="156090" y="31"/>
                    </a:cubicBezTo>
                    <a:cubicBezTo>
                      <a:pt x="244016" y="-1705"/>
                      <a:pt x="316701" y="68165"/>
                      <a:pt x="318437" y="156091"/>
                    </a:cubicBezTo>
                    <a:lnTo>
                      <a:pt x="323233" y="398965"/>
                    </a:lnTo>
                    <a:cubicBezTo>
                      <a:pt x="324101" y="442928"/>
                      <a:pt x="307068" y="483081"/>
                      <a:pt x="278826" y="512460"/>
                    </a:cubicBezTo>
                    <a:close/>
                    <a:moveTo>
                      <a:pt x="1585390" y="1019824"/>
                    </a:moveTo>
                    <a:cubicBezTo>
                      <a:pt x="1524445" y="1083224"/>
                      <a:pt x="1423644" y="1085215"/>
                      <a:pt x="1360243" y="1024270"/>
                    </a:cubicBezTo>
                    <a:cubicBezTo>
                      <a:pt x="1296843" y="963324"/>
                      <a:pt x="1294852" y="862523"/>
                      <a:pt x="1355797" y="799123"/>
                    </a:cubicBezTo>
                    <a:cubicBezTo>
                      <a:pt x="1416742" y="735722"/>
                      <a:pt x="1517544" y="733731"/>
                      <a:pt x="1580944" y="794677"/>
                    </a:cubicBezTo>
                    <a:cubicBezTo>
                      <a:pt x="1644345" y="855622"/>
                      <a:pt x="1646336" y="956423"/>
                      <a:pt x="1585390" y="1019824"/>
                    </a:cubicBezTo>
                    <a:close/>
                    <a:moveTo>
                      <a:pt x="408997" y="2971866"/>
                    </a:moveTo>
                    <a:lnTo>
                      <a:pt x="27236" y="3209028"/>
                    </a:lnTo>
                    <a:cubicBezTo>
                      <a:pt x="26178" y="2425543"/>
                      <a:pt x="25121" y="1642057"/>
                      <a:pt x="24062" y="858572"/>
                    </a:cubicBezTo>
                    <a:cubicBezTo>
                      <a:pt x="24063" y="752275"/>
                      <a:pt x="110233" y="666105"/>
                      <a:pt x="216530" y="666105"/>
                    </a:cubicBezTo>
                    <a:cubicBezTo>
                      <a:pt x="322827" y="666105"/>
                      <a:pt x="408997" y="752275"/>
                      <a:pt x="408997" y="858572"/>
                    </a:cubicBezTo>
                    <a:close/>
                    <a:moveTo>
                      <a:pt x="993243" y="2946094"/>
                    </a:moveTo>
                    <a:cubicBezTo>
                      <a:pt x="817656" y="2951875"/>
                      <a:pt x="779251" y="2990875"/>
                      <a:pt x="672255" y="3013267"/>
                    </a:cubicBezTo>
                    <a:lnTo>
                      <a:pt x="635774" y="1784447"/>
                    </a:lnTo>
                    <a:cubicBezTo>
                      <a:pt x="635774" y="1680560"/>
                      <a:pt x="719991" y="1596343"/>
                      <a:pt x="823877" y="1596344"/>
                    </a:cubicBezTo>
                    <a:cubicBezTo>
                      <a:pt x="927763" y="1596343"/>
                      <a:pt x="1011980" y="1680561"/>
                      <a:pt x="1011980" y="1784447"/>
                    </a:cubicBezTo>
                    <a:close/>
                    <a:moveTo>
                      <a:pt x="1646258" y="2561257"/>
                    </a:moveTo>
                    <a:lnTo>
                      <a:pt x="1272436" y="2817906"/>
                    </a:lnTo>
                    <a:lnTo>
                      <a:pt x="1261324" y="1368813"/>
                    </a:lnTo>
                    <a:cubicBezTo>
                      <a:pt x="1261324" y="1262516"/>
                      <a:pt x="1347494" y="1176346"/>
                      <a:pt x="1453791" y="1176347"/>
                    </a:cubicBezTo>
                    <a:cubicBezTo>
                      <a:pt x="1560088" y="1176346"/>
                      <a:pt x="1646258" y="1262516"/>
                      <a:pt x="1646258" y="1368813"/>
                    </a:cubicBezTo>
                    <a:close/>
                    <a:moveTo>
                      <a:pt x="2271222" y="4183534"/>
                    </a:moveTo>
                    <a:lnTo>
                      <a:pt x="1189558" y="4806267"/>
                    </a:lnTo>
                    <a:lnTo>
                      <a:pt x="791994" y="4564289"/>
                    </a:lnTo>
                    <a:lnTo>
                      <a:pt x="1841910" y="3940669"/>
                    </a:lnTo>
                    <a:cubicBezTo>
                      <a:pt x="1859864" y="3410566"/>
                      <a:pt x="1826917" y="2308834"/>
                      <a:pt x="1839904" y="1783647"/>
                    </a:cubicBezTo>
                    <a:cubicBezTo>
                      <a:pt x="1839904" y="1677350"/>
                      <a:pt x="1926074" y="1591180"/>
                      <a:pt x="2032371" y="1591180"/>
                    </a:cubicBezTo>
                    <a:cubicBezTo>
                      <a:pt x="2138668" y="1591180"/>
                      <a:pt x="2224838" y="1677350"/>
                      <a:pt x="2224838" y="1783647"/>
                    </a:cubicBezTo>
                    <a:close/>
                  </a:path>
                </a:pathLst>
              </a:custGeom>
              <a:solidFill>
                <a:srgbClr val="1493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99" name="Freeform: Shape 598">
              <a:extLst>
                <a:ext uri="{FF2B5EF4-FFF2-40B4-BE49-F238E27FC236}">
                  <a16:creationId xmlns:a16="http://schemas.microsoft.com/office/drawing/2014/main" id="{B6177B56-71A3-49AA-AB50-0CB23AA9FE0B}"/>
                </a:ext>
                <a:ext uri="{C183D7F6-B498-43B3-948B-1728B52AA6E4}">
                  <adec:decorative xmlns:adec="http://schemas.microsoft.com/office/drawing/2017/decorative" val="1"/>
                </a:ext>
              </a:extLst>
            </p:cNvPr>
            <p:cNvSpPr/>
            <p:nvPr/>
          </p:nvSpPr>
          <p:spPr>
            <a:xfrm rot="4549911">
              <a:off x="-1609683" y="1611274"/>
              <a:ext cx="2537084" cy="1954121"/>
            </a:xfrm>
            <a:custGeom>
              <a:avLst/>
              <a:gdLst>
                <a:gd name="connsiteX0" fmla="*/ 0 w 3557973"/>
                <a:gd name="connsiteY0" fmla="*/ 1547088 h 1970346"/>
                <a:gd name="connsiteX1" fmla="*/ 863987 w 3557973"/>
                <a:gd name="connsiteY1" fmla="*/ 0 h 1970346"/>
                <a:gd name="connsiteX2" fmla="*/ 2630049 w 3557973"/>
                <a:gd name="connsiteY2" fmla="*/ 0 h 1970346"/>
                <a:gd name="connsiteX3" fmla="*/ 3557973 w 3557973"/>
                <a:gd name="connsiteY3" fmla="*/ 1534273 h 1970346"/>
                <a:gd name="connsiteX4" fmla="*/ 3298571 w 3557973"/>
                <a:gd name="connsiteY4" fmla="*/ 1970346 h 1970346"/>
                <a:gd name="connsiteX5" fmla="*/ 2418104 w 3557973"/>
                <a:gd name="connsiteY5" fmla="*/ 529533 h 1970346"/>
                <a:gd name="connsiteX6" fmla="*/ 928098 w 3557973"/>
                <a:gd name="connsiteY6" fmla="*/ 482068 h 1970346"/>
                <a:gd name="connsiteX7" fmla="*/ 253089 w 3557973"/>
                <a:gd name="connsiteY7" fmla="*/ 1969421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253089 w 3612173"/>
                <a:gd name="connsiteY7" fmla="*/ 1969421 h 1970346"/>
                <a:gd name="connsiteX8" fmla="*/ 0 w 3612173"/>
                <a:gd name="connsiteY8" fmla="*/ 1547088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0 w 3612173"/>
                <a:gd name="connsiteY7" fmla="*/ 1547088 h 1970346"/>
                <a:gd name="connsiteX0" fmla="*/ 64111 w 2748186"/>
                <a:gd name="connsiteY0" fmla="*/ 482068 h 1970346"/>
                <a:gd name="connsiteX1" fmla="*/ 0 w 2748186"/>
                <a:gd name="connsiteY1" fmla="*/ 0 h 1970346"/>
                <a:gd name="connsiteX2" fmla="*/ 1766062 w 2748186"/>
                <a:gd name="connsiteY2" fmla="*/ 0 h 1970346"/>
                <a:gd name="connsiteX3" fmla="*/ 2748186 w 2748186"/>
                <a:gd name="connsiteY3" fmla="*/ 1515056 h 1970346"/>
                <a:gd name="connsiteX4" fmla="*/ 2434584 w 2748186"/>
                <a:gd name="connsiteY4" fmla="*/ 1970346 h 1970346"/>
                <a:gd name="connsiteX5" fmla="*/ 1554117 w 2748186"/>
                <a:gd name="connsiteY5" fmla="*/ 529533 h 1970346"/>
                <a:gd name="connsiteX6" fmla="*/ 64111 w 2748186"/>
                <a:gd name="connsiteY6" fmla="*/ 482068 h 1970346"/>
                <a:gd name="connsiteX0" fmla="*/ 0 w 2684075"/>
                <a:gd name="connsiteY0" fmla="*/ 496276 h 1984554"/>
                <a:gd name="connsiteX1" fmla="*/ 332428 w 2684075"/>
                <a:gd name="connsiteY1" fmla="*/ 0 h 1984554"/>
                <a:gd name="connsiteX2" fmla="*/ 1701951 w 2684075"/>
                <a:gd name="connsiteY2" fmla="*/ 14208 h 1984554"/>
                <a:gd name="connsiteX3" fmla="*/ 2684075 w 2684075"/>
                <a:gd name="connsiteY3" fmla="*/ 1529264 h 1984554"/>
                <a:gd name="connsiteX4" fmla="*/ 2370473 w 2684075"/>
                <a:gd name="connsiteY4" fmla="*/ 1984554 h 1984554"/>
                <a:gd name="connsiteX5" fmla="*/ 1490006 w 2684075"/>
                <a:gd name="connsiteY5" fmla="*/ 543741 h 1984554"/>
                <a:gd name="connsiteX6" fmla="*/ 0 w 2684075"/>
                <a:gd name="connsiteY6" fmla="*/ 496276 h 1984554"/>
                <a:gd name="connsiteX0" fmla="*/ 0 w 2684075"/>
                <a:gd name="connsiteY0" fmla="*/ 496276 h 1991852"/>
                <a:gd name="connsiteX1" fmla="*/ 332428 w 2684075"/>
                <a:gd name="connsiteY1" fmla="*/ 0 h 1991852"/>
                <a:gd name="connsiteX2" fmla="*/ 1701951 w 2684075"/>
                <a:gd name="connsiteY2" fmla="*/ 14208 h 1991852"/>
                <a:gd name="connsiteX3" fmla="*/ 2684075 w 2684075"/>
                <a:gd name="connsiteY3" fmla="*/ 1529264 h 1991852"/>
                <a:gd name="connsiteX4" fmla="*/ 2355287 w 2684075"/>
                <a:gd name="connsiteY4" fmla="*/ 1991852 h 1991852"/>
                <a:gd name="connsiteX5" fmla="*/ 1490006 w 2684075"/>
                <a:gd name="connsiteY5" fmla="*/ 543741 h 1991852"/>
                <a:gd name="connsiteX6" fmla="*/ 0 w 2684075"/>
                <a:gd name="connsiteY6" fmla="*/ 496276 h 1991852"/>
                <a:gd name="connsiteX0" fmla="*/ 0 w 2599377"/>
                <a:gd name="connsiteY0" fmla="*/ 513233 h 1991852"/>
                <a:gd name="connsiteX1" fmla="*/ 247730 w 2599377"/>
                <a:gd name="connsiteY1" fmla="*/ 0 h 1991852"/>
                <a:gd name="connsiteX2" fmla="*/ 1617253 w 2599377"/>
                <a:gd name="connsiteY2" fmla="*/ 14208 h 1991852"/>
                <a:gd name="connsiteX3" fmla="*/ 2599377 w 2599377"/>
                <a:gd name="connsiteY3" fmla="*/ 1529264 h 1991852"/>
                <a:gd name="connsiteX4" fmla="*/ 2270589 w 2599377"/>
                <a:gd name="connsiteY4" fmla="*/ 1991852 h 1991852"/>
                <a:gd name="connsiteX5" fmla="*/ 1405308 w 2599377"/>
                <a:gd name="connsiteY5" fmla="*/ 543741 h 1991852"/>
                <a:gd name="connsiteX6" fmla="*/ 0 w 2599377"/>
                <a:gd name="connsiteY6" fmla="*/ 513233 h 1991852"/>
                <a:gd name="connsiteX0" fmla="*/ 0 w 2599377"/>
                <a:gd name="connsiteY0" fmla="*/ 519879 h 1998498"/>
                <a:gd name="connsiteX1" fmla="*/ 318362 w 2599377"/>
                <a:gd name="connsiteY1" fmla="*/ 0 h 1998498"/>
                <a:gd name="connsiteX2" fmla="*/ 1617253 w 2599377"/>
                <a:gd name="connsiteY2" fmla="*/ 20854 h 1998498"/>
                <a:gd name="connsiteX3" fmla="*/ 2599377 w 2599377"/>
                <a:gd name="connsiteY3" fmla="*/ 1535910 h 1998498"/>
                <a:gd name="connsiteX4" fmla="*/ 2270589 w 2599377"/>
                <a:gd name="connsiteY4" fmla="*/ 1998498 h 1998498"/>
                <a:gd name="connsiteX5" fmla="*/ 1405308 w 2599377"/>
                <a:gd name="connsiteY5" fmla="*/ 550387 h 1998498"/>
                <a:gd name="connsiteX6" fmla="*/ 0 w 2599377"/>
                <a:gd name="connsiteY6" fmla="*/ 519879 h 1998498"/>
                <a:gd name="connsiteX0" fmla="*/ 0 w 2591013"/>
                <a:gd name="connsiteY0" fmla="*/ 521994 h 1998498"/>
                <a:gd name="connsiteX1" fmla="*/ 309998 w 2591013"/>
                <a:gd name="connsiteY1" fmla="*/ 0 h 1998498"/>
                <a:gd name="connsiteX2" fmla="*/ 1608889 w 2591013"/>
                <a:gd name="connsiteY2" fmla="*/ 20854 h 1998498"/>
                <a:gd name="connsiteX3" fmla="*/ 2591013 w 2591013"/>
                <a:gd name="connsiteY3" fmla="*/ 1535910 h 1998498"/>
                <a:gd name="connsiteX4" fmla="*/ 2262225 w 2591013"/>
                <a:gd name="connsiteY4" fmla="*/ 1998498 h 1998498"/>
                <a:gd name="connsiteX5" fmla="*/ 1396944 w 2591013"/>
                <a:gd name="connsiteY5" fmla="*/ 550387 h 1998498"/>
                <a:gd name="connsiteX6" fmla="*/ 0 w 2591013"/>
                <a:gd name="connsiteY6" fmla="*/ 521994 h 19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013" h="1998498">
                  <a:moveTo>
                    <a:pt x="0" y="521994"/>
                  </a:moveTo>
                  <a:lnTo>
                    <a:pt x="309998" y="0"/>
                  </a:lnTo>
                  <a:lnTo>
                    <a:pt x="1608889" y="20854"/>
                  </a:lnTo>
                  <a:lnTo>
                    <a:pt x="2591013" y="1535910"/>
                  </a:lnTo>
                  <a:lnTo>
                    <a:pt x="2262225" y="1998498"/>
                  </a:lnTo>
                  <a:lnTo>
                    <a:pt x="1396944" y="550387"/>
                  </a:lnTo>
                  <a:lnTo>
                    <a:pt x="0" y="521994"/>
                  </a:lnTo>
                  <a:close/>
                </a:path>
              </a:pathLst>
            </a:custGeom>
            <a:solidFill>
              <a:srgbClr val="0D7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03" name="Text Placeholder 11">
            <a:extLst>
              <a:ext uri="{FF2B5EF4-FFF2-40B4-BE49-F238E27FC236}">
                <a16:creationId xmlns:a16="http://schemas.microsoft.com/office/drawing/2014/main" id="{082E681A-BDBE-4653-9AB0-B23AAEB5486D}"/>
              </a:ext>
              <a:ext uri="{C183D7F6-B498-43B3-948B-1728B52AA6E4}">
                <adec:decorative xmlns:adec="http://schemas.microsoft.com/office/drawing/2017/decorative" val="1"/>
              </a:ext>
            </a:extLst>
          </p:cNvPr>
          <p:cNvSpPr txBox="1">
            <a:spLocks/>
          </p:cNvSpPr>
          <p:nvPr/>
        </p:nvSpPr>
        <p:spPr>
          <a:xfrm>
            <a:off x="7790763" y="3027059"/>
            <a:ext cx="1514432" cy="5253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Deployment</a:t>
            </a:r>
          </a:p>
        </p:txBody>
      </p:sp>
      <p:cxnSp>
        <p:nvCxnSpPr>
          <p:cNvPr id="236" name="Straight Arrow Connector 235">
            <a:extLst>
              <a:ext uri="{FF2B5EF4-FFF2-40B4-BE49-F238E27FC236}">
                <a16:creationId xmlns:a16="http://schemas.microsoft.com/office/drawing/2014/main" id="{22A3710E-1831-421B-95CE-4A0CB53B5024}"/>
              </a:ext>
              <a:ext uri="{C183D7F6-B498-43B3-948B-1728B52AA6E4}">
                <adec:decorative xmlns:adec="http://schemas.microsoft.com/office/drawing/2017/decorative" val="1"/>
              </a:ext>
            </a:extLst>
          </p:cNvPr>
          <p:cNvCxnSpPr>
            <a:cxnSpLocks/>
          </p:cNvCxnSpPr>
          <p:nvPr/>
        </p:nvCxnSpPr>
        <p:spPr>
          <a:xfrm>
            <a:off x="823485" y="4488011"/>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4" name="TextBox 603">
            <a:extLst>
              <a:ext uri="{FF2B5EF4-FFF2-40B4-BE49-F238E27FC236}">
                <a16:creationId xmlns:a16="http://schemas.microsoft.com/office/drawing/2014/main" id="{DB18EEF7-3237-4F13-A327-D3280B74D14F}"/>
              </a:ext>
              <a:ext uri="{C183D7F6-B498-43B3-948B-1728B52AA6E4}">
                <adec:decorative xmlns:adec="http://schemas.microsoft.com/office/drawing/2017/decorative" val="1"/>
              </a:ext>
            </a:extLst>
          </p:cNvPr>
          <p:cNvSpPr txBox="1"/>
          <p:nvPr/>
        </p:nvSpPr>
        <p:spPr>
          <a:xfrm>
            <a:off x="4779465" y="43341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Responsible AI</a:t>
            </a:r>
          </a:p>
        </p:txBody>
      </p:sp>
      <p:cxnSp>
        <p:nvCxnSpPr>
          <p:cNvPr id="605" name="Straight Arrow Connector 604">
            <a:extLst>
              <a:ext uri="{FF2B5EF4-FFF2-40B4-BE49-F238E27FC236}">
                <a16:creationId xmlns:a16="http://schemas.microsoft.com/office/drawing/2014/main" id="{0F3F1AF5-4172-454A-AF0F-C84B42A058CF}"/>
              </a:ext>
              <a:ext uri="{C183D7F6-B498-43B3-948B-1728B52AA6E4}">
                <adec:decorative xmlns:adec="http://schemas.microsoft.com/office/drawing/2017/decorative" val="1"/>
              </a:ext>
            </a:extLst>
          </p:cNvPr>
          <p:cNvCxnSpPr>
            <a:cxnSpLocks/>
          </p:cNvCxnSpPr>
          <p:nvPr/>
        </p:nvCxnSpPr>
        <p:spPr>
          <a:xfrm>
            <a:off x="823485" y="4924029"/>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6" name="TextBox 605">
            <a:extLst>
              <a:ext uri="{FF2B5EF4-FFF2-40B4-BE49-F238E27FC236}">
                <a16:creationId xmlns:a16="http://schemas.microsoft.com/office/drawing/2014/main" id="{37FE27DF-5359-4660-9AAA-8DE6C927B381}"/>
              </a:ext>
              <a:ext uri="{C183D7F6-B498-43B3-948B-1728B52AA6E4}">
                <adec:decorative xmlns:adec="http://schemas.microsoft.com/office/drawing/2017/decorative" val="1"/>
              </a:ext>
            </a:extLst>
          </p:cNvPr>
          <p:cNvSpPr txBox="1"/>
          <p:nvPr/>
        </p:nvSpPr>
        <p:spPr>
          <a:xfrm>
            <a:off x="4779465" y="47778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MLOps</a:t>
            </a:r>
          </a:p>
        </p:txBody>
      </p:sp>
      <p:sp>
        <p:nvSpPr>
          <p:cNvPr id="26" name="Rectangle 25">
            <a:extLst>
              <a:ext uri="{FF2B5EF4-FFF2-40B4-BE49-F238E27FC236}">
                <a16:creationId xmlns:a16="http://schemas.microsoft.com/office/drawing/2014/main" id="{B8B37FCF-08E9-44FA-B4E4-110491B317CF}"/>
              </a:ext>
              <a:ext uri="{C183D7F6-B498-43B3-948B-1728B52AA6E4}">
                <adec:decorative xmlns:adec="http://schemas.microsoft.com/office/drawing/2017/decorative" val="1"/>
              </a:ext>
            </a:extLst>
          </p:cNvPr>
          <p:cNvSpPr/>
          <p:nvPr/>
        </p:nvSpPr>
        <p:spPr bwMode="auto">
          <a:xfrm>
            <a:off x="588263"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7" name="Rectangle 606">
            <a:extLst>
              <a:ext uri="{FF2B5EF4-FFF2-40B4-BE49-F238E27FC236}">
                <a16:creationId xmlns:a16="http://schemas.microsoft.com/office/drawing/2014/main" id="{7FC4EDB8-9BE7-47B1-A34A-881089CC8F07}"/>
              </a:ext>
              <a:ext uri="{C183D7F6-B498-43B3-948B-1728B52AA6E4}">
                <adec:decorative xmlns:adec="http://schemas.microsoft.com/office/drawing/2017/decorative" val="1"/>
              </a:ext>
            </a:extLst>
          </p:cNvPr>
          <p:cNvSpPr/>
          <p:nvPr/>
        </p:nvSpPr>
        <p:spPr bwMode="auto">
          <a:xfrm>
            <a:off x="2925015"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9" name="Rectangle 608">
            <a:extLst>
              <a:ext uri="{FF2B5EF4-FFF2-40B4-BE49-F238E27FC236}">
                <a16:creationId xmlns:a16="http://schemas.microsoft.com/office/drawing/2014/main" id="{38B697C9-26B4-4263-93CB-63422A834B77}"/>
              </a:ext>
              <a:ext uri="{C183D7F6-B498-43B3-948B-1728B52AA6E4}">
                <adec:decorative xmlns:adec="http://schemas.microsoft.com/office/drawing/2017/decorative" val="1"/>
              </a:ext>
            </a:extLst>
          </p:cNvPr>
          <p:cNvSpPr/>
          <p:nvPr/>
        </p:nvSpPr>
        <p:spPr bwMode="auto">
          <a:xfrm>
            <a:off x="7702070"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0" name="Rectangle 609">
            <a:extLst>
              <a:ext uri="{FF2B5EF4-FFF2-40B4-BE49-F238E27FC236}">
                <a16:creationId xmlns:a16="http://schemas.microsoft.com/office/drawing/2014/main" id="{1549638C-C52D-4074-9FC3-913CD50862E1}"/>
              </a:ext>
              <a:ext uri="{C183D7F6-B498-43B3-948B-1728B52AA6E4}">
                <adec:decorative xmlns:adec="http://schemas.microsoft.com/office/drawing/2017/decorative" val="1"/>
              </a:ext>
            </a:extLst>
          </p:cNvPr>
          <p:cNvSpPr/>
          <p:nvPr/>
        </p:nvSpPr>
        <p:spPr bwMode="auto">
          <a:xfrm>
            <a:off x="9775003" y="1714500"/>
            <a:ext cx="1718616" cy="231464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1" name="Rectangle 610">
            <a:extLst>
              <a:ext uri="{FF2B5EF4-FFF2-40B4-BE49-F238E27FC236}">
                <a16:creationId xmlns:a16="http://schemas.microsoft.com/office/drawing/2014/main" id="{AEF1AD35-EEE3-4C75-90A5-DD75CBCAD4D5}"/>
              </a:ext>
              <a:ext uri="{C183D7F6-B498-43B3-948B-1728B52AA6E4}">
                <adec:decorative xmlns:adec="http://schemas.microsoft.com/office/drawing/2017/decorative" val="1"/>
              </a:ext>
            </a:extLst>
          </p:cNvPr>
          <p:cNvSpPr/>
          <p:nvPr/>
        </p:nvSpPr>
        <p:spPr bwMode="auto">
          <a:xfrm>
            <a:off x="651606" y="4089832"/>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7F9771B7-2B91-4F0B-986F-4692A76C98B3}"/>
              </a:ext>
              <a:ext uri="{C183D7F6-B498-43B3-948B-1728B52AA6E4}">
                <adec:decorative xmlns:adec="http://schemas.microsoft.com/office/drawing/2017/decorative" val="1"/>
              </a:ext>
            </a:extLst>
          </p:cNvPr>
          <p:cNvSpPr/>
          <p:nvPr/>
        </p:nvSpPr>
        <p:spPr bwMode="auto">
          <a:xfrm>
            <a:off x="651606" y="4714998"/>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6" name="Text Placeholder 1">
            <a:extLst>
              <a:ext uri="{FF2B5EF4-FFF2-40B4-BE49-F238E27FC236}">
                <a16:creationId xmlns:a16="http://schemas.microsoft.com/office/drawing/2014/main" id="{2EBB73DE-D39A-437D-ADA8-273B68E67EBB}"/>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01.03.04</a:t>
            </a:r>
          </a:p>
        </p:txBody>
      </p:sp>
    </p:spTree>
    <p:extLst>
      <p:ext uri="{BB962C8B-B14F-4D97-AF65-F5344CB8AC3E}">
        <p14:creationId xmlns:p14="http://schemas.microsoft.com/office/powerpoint/2010/main" val="40717006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BF8E-AB94-479E-96F2-5C911517DE9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defTabSz="914367">
              <a:spcBef>
                <a:spcPts val="1200"/>
              </a:spcBef>
              <a:defRPr/>
            </a:pPr>
            <a:r>
              <a:rPr lang="en-US" b="1">
                <a:ln>
                  <a:noFill/>
                </a:ln>
                <a:gradFill>
                  <a:gsLst>
                    <a:gs pos="0">
                      <a:srgbClr val="50E6FF"/>
                    </a:gs>
                    <a:gs pos="100000">
                      <a:srgbClr val="8661C5"/>
                    </a:gs>
                  </a:gsLst>
                  <a:lin ang="2700000" scaled="1"/>
                </a:gradFill>
                <a:latin typeface="Segoe UI Semibold"/>
                <a:cs typeface="+mn-cs"/>
              </a:rPr>
              <a:t>Machine Learning end-to-end lifecycle</a:t>
            </a:r>
          </a:p>
        </p:txBody>
      </p:sp>
      <p:grpSp>
        <p:nvGrpSpPr>
          <p:cNvPr id="237" name="Graphic 201">
            <a:extLst>
              <a:ext uri="{FF2B5EF4-FFF2-40B4-BE49-F238E27FC236}">
                <a16:creationId xmlns:a16="http://schemas.microsoft.com/office/drawing/2014/main" id="{0EAF01E2-CE3B-496F-B45D-7F3D9A1415D8}"/>
              </a:ext>
              <a:ext uri="{C183D7F6-B498-43B3-948B-1728B52AA6E4}">
                <adec:decorative xmlns:adec="http://schemas.microsoft.com/office/drawing/2017/decorative" val="1"/>
              </a:ext>
            </a:extLst>
          </p:cNvPr>
          <p:cNvGrpSpPr/>
          <p:nvPr/>
        </p:nvGrpSpPr>
        <p:grpSpPr>
          <a:xfrm>
            <a:off x="1102547" y="2039954"/>
            <a:ext cx="668168" cy="774016"/>
            <a:chOff x="3648613" y="2249626"/>
            <a:chExt cx="562659" cy="651793"/>
          </a:xfrm>
        </p:grpSpPr>
        <p:sp>
          <p:nvSpPr>
            <p:cNvPr id="238" name="Freeform: Shape 237">
              <a:extLst>
                <a:ext uri="{FF2B5EF4-FFF2-40B4-BE49-F238E27FC236}">
                  <a16:creationId xmlns:a16="http://schemas.microsoft.com/office/drawing/2014/main" id="{B3F526BA-CEA9-4F7F-AB66-284976F98999}"/>
                </a:ext>
                <a:ext uri="{C183D7F6-B498-43B3-948B-1728B52AA6E4}">
                  <adec:decorative xmlns:adec="http://schemas.microsoft.com/office/drawing/2017/decorative" val="1"/>
                </a:ext>
              </a:extLst>
            </p:cNvPr>
            <p:cNvSpPr/>
            <p:nvPr/>
          </p:nvSpPr>
          <p:spPr>
            <a:xfrm>
              <a:off x="3925868" y="2472074"/>
              <a:ext cx="178448" cy="334905"/>
            </a:xfrm>
            <a:custGeom>
              <a:avLst/>
              <a:gdLst>
                <a:gd name="connsiteX0" fmla="*/ 654 w 178448"/>
                <a:gd name="connsiteY0" fmla="*/ 103592 h 334905"/>
                <a:gd name="connsiteX1" fmla="*/ 178448 w 178448"/>
                <a:gd name="connsiteY1" fmla="*/ 0 h 334905"/>
                <a:gd name="connsiteX2" fmla="*/ 177794 w 178448"/>
                <a:gd name="connsiteY2" fmla="*/ 231313 h 334905"/>
                <a:gd name="connsiteX3" fmla="*/ 0 w 178448"/>
                <a:gd name="connsiteY3" fmla="*/ 334906 h 334905"/>
                <a:gd name="connsiteX4" fmla="*/ 654 w 178448"/>
                <a:gd name="connsiteY4" fmla="*/ 103592 h 33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8" h="334905">
                  <a:moveTo>
                    <a:pt x="654" y="103592"/>
                  </a:moveTo>
                  <a:lnTo>
                    <a:pt x="178448" y="0"/>
                  </a:lnTo>
                  <a:lnTo>
                    <a:pt x="177794" y="231313"/>
                  </a:lnTo>
                  <a:lnTo>
                    <a:pt x="0" y="334906"/>
                  </a:lnTo>
                  <a:lnTo>
                    <a:pt x="654" y="103592"/>
                  </a:lnTo>
                  <a:close/>
                </a:path>
              </a:pathLst>
            </a:custGeom>
            <a:solidFill>
              <a:srgbClr val="2E76BC"/>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B538114-29A8-40C3-862E-5D79FBD1796B}"/>
                </a:ext>
                <a:ext uri="{C183D7F6-B498-43B3-948B-1728B52AA6E4}">
                  <adec:decorative xmlns:adec="http://schemas.microsoft.com/office/drawing/2017/decorative" val="1"/>
                </a:ext>
              </a:extLst>
            </p:cNvPr>
            <p:cNvSpPr/>
            <p:nvPr/>
          </p:nvSpPr>
          <p:spPr>
            <a:xfrm>
              <a:off x="3725233" y="2459464"/>
              <a:ext cx="201280" cy="347515"/>
            </a:xfrm>
            <a:custGeom>
              <a:avLst/>
              <a:gdLst>
                <a:gd name="connsiteX0" fmla="*/ 201281 w 201280"/>
                <a:gd name="connsiteY0" fmla="*/ 116203 h 347515"/>
                <a:gd name="connsiteX1" fmla="*/ 200638 w 201280"/>
                <a:gd name="connsiteY1" fmla="*/ 347516 h 347515"/>
                <a:gd name="connsiteX2" fmla="*/ 0 w 201280"/>
                <a:gd name="connsiteY2" fmla="*/ 231313 h 347515"/>
                <a:gd name="connsiteX3" fmla="*/ 654 w 201280"/>
                <a:gd name="connsiteY3" fmla="*/ 0 h 347515"/>
                <a:gd name="connsiteX4" fmla="*/ 201281 w 201280"/>
                <a:gd name="connsiteY4" fmla="*/ 116203 h 3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0" h="347515">
                  <a:moveTo>
                    <a:pt x="201281" y="116203"/>
                  </a:moveTo>
                  <a:lnTo>
                    <a:pt x="200638" y="347516"/>
                  </a:lnTo>
                  <a:lnTo>
                    <a:pt x="0" y="231313"/>
                  </a:lnTo>
                  <a:lnTo>
                    <a:pt x="654" y="0"/>
                  </a:lnTo>
                  <a:lnTo>
                    <a:pt x="201281" y="116203"/>
                  </a:lnTo>
                  <a:close/>
                </a:path>
              </a:pathLst>
            </a:custGeom>
            <a:solidFill>
              <a:srgbClr val="74CFEB"/>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1B83BC35-4F27-4AD0-B2AF-42AA87C8CA17}"/>
                </a:ext>
                <a:ext uri="{C183D7F6-B498-43B3-948B-1728B52AA6E4}">
                  <adec:decorative xmlns:adec="http://schemas.microsoft.com/office/drawing/2017/decorative" val="1"/>
                </a:ext>
              </a:extLst>
            </p:cNvPr>
            <p:cNvSpPr/>
            <p:nvPr/>
          </p:nvSpPr>
          <p:spPr>
            <a:xfrm>
              <a:off x="3725897" y="2355895"/>
              <a:ext cx="378444" cy="219734"/>
            </a:xfrm>
            <a:custGeom>
              <a:avLst/>
              <a:gdLst>
                <a:gd name="connsiteX0" fmla="*/ 0 w 378444"/>
                <a:gd name="connsiteY0" fmla="*/ 103605 h 219734"/>
                <a:gd name="connsiteX1" fmla="*/ 177806 w 378444"/>
                <a:gd name="connsiteY1" fmla="*/ 0 h 219734"/>
                <a:gd name="connsiteX2" fmla="*/ 378444 w 378444"/>
                <a:gd name="connsiteY2" fmla="*/ 116130 h 219734"/>
                <a:gd name="connsiteX3" fmla="*/ 200638 w 378444"/>
                <a:gd name="connsiteY3" fmla="*/ 219734 h 219734"/>
                <a:gd name="connsiteX4" fmla="*/ 0 w 378444"/>
                <a:gd name="connsiteY4" fmla="*/ 103605 h 219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44" h="219734">
                  <a:moveTo>
                    <a:pt x="0" y="103605"/>
                  </a:moveTo>
                  <a:lnTo>
                    <a:pt x="177806" y="0"/>
                  </a:lnTo>
                  <a:lnTo>
                    <a:pt x="378444" y="116130"/>
                  </a:lnTo>
                  <a:lnTo>
                    <a:pt x="200638" y="219734"/>
                  </a:lnTo>
                  <a:lnTo>
                    <a:pt x="0" y="103605"/>
                  </a:lnTo>
                  <a:close/>
                </a:path>
              </a:pathLst>
            </a:custGeom>
            <a:solidFill>
              <a:srgbClr val="32B0E7"/>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023236F-96F6-41CA-A681-C5A7211B9631}"/>
                </a:ext>
                <a:ext uri="{C183D7F6-B498-43B3-948B-1728B52AA6E4}">
                  <adec:decorative xmlns:adec="http://schemas.microsoft.com/office/drawing/2017/decorative" val="1"/>
                </a:ext>
              </a:extLst>
            </p:cNvPr>
            <p:cNvSpPr/>
            <p:nvPr/>
          </p:nvSpPr>
          <p:spPr>
            <a:xfrm>
              <a:off x="3669065" y="2579310"/>
              <a:ext cx="514006" cy="298860"/>
            </a:xfrm>
            <a:custGeom>
              <a:avLst/>
              <a:gdLst>
                <a:gd name="connsiteX0" fmla="*/ 514007 w 514006"/>
                <a:gd name="connsiteY0" fmla="*/ 148079 h 298860"/>
                <a:gd name="connsiteX1" fmla="*/ 257003 w 514006"/>
                <a:gd name="connsiteY1" fmla="*/ 298861 h 298860"/>
                <a:gd name="connsiteX2" fmla="*/ 0 w 514006"/>
                <a:gd name="connsiteY2" fmla="*/ 150716 h 298860"/>
                <a:gd name="connsiteX3" fmla="*/ 257003 w 514006"/>
                <a:gd name="connsiteY3" fmla="*/ 0 h 298860"/>
                <a:gd name="connsiteX4" fmla="*/ 514007 w 514006"/>
                <a:gd name="connsiteY4" fmla="*/ 148079 h 29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006" h="298860">
                  <a:moveTo>
                    <a:pt x="514007" y="148079"/>
                  </a:moveTo>
                  <a:lnTo>
                    <a:pt x="257003" y="298861"/>
                  </a:lnTo>
                  <a:lnTo>
                    <a:pt x="0" y="150716"/>
                  </a:lnTo>
                  <a:lnTo>
                    <a:pt x="257003" y="0"/>
                  </a:lnTo>
                  <a:lnTo>
                    <a:pt x="514007" y="14807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96BC6606-C318-420B-BCA7-21CDEBEE17FA}"/>
                </a:ext>
                <a:ext uri="{C183D7F6-B498-43B3-948B-1728B52AA6E4}">
                  <adec:decorative xmlns:adec="http://schemas.microsoft.com/office/drawing/2017/decorative" val="1"/>
                </a:ext>
              </a:extLst>
            </p:cNvPr>
            <p:cNvSpPr/>
            <p:nvPr/>
          </p:nvSpPr>
          <p:spPr>
            <a:xfrm>
              <a:off x="3666049" y="2576213"/>
              <a:ext cx="519994" cy="305020"/>
            </a:xfrm>
            <a:custGeom>
              <a:avLst/>
              <a:gdLst>
                <a:gd name="connsiteX0" fmla="*/ 260022 w 519994"/>
                <a:gd name="connsiteY0" fmla="*/ 305020 h 305020"/>
                <a:gd name="connsiteX1" fmla="*/ 258507 w 519994"/>
                <a:gd name="connsiteY1" fmla="*/ 304607 h 305020"/>
                <a:gd name="connsiteX2" fmla="*/ 1504 w 519994"/>
                <a:gd name="connsiteY2" fmla="*/ 156466 h 305020"/>
                <a:gd name="connsiteX3" fmla="*/ 403 w 519994"/>
                <a:gd name="connsiteY3" fmla="*/ 155354 h 305020"/>
                <a:gd name="connsiteX4" fmla="*/ 0 w 519994"/>
                <a:gd name="connsiteY4" fmla="*/ 153842 h 305020"/>
                <a:gd name="connsiteX5" fmla="*/ 403 w 519994"/>
                <a:gd name="connsiteY5" fmla="*/ 152325 h 305020"/>
                <a:gd name="connsiteX6" fmla="*/ 1504 w 519994"/>
                <a:gd name="connsiteY6" fmla="*/ 151218 h 305020"/>
                <a:gd name="connsiteX7" fmla="*/ 258507 w 519994"/>
                <a:gd name="connsiteY7" fmla="*/ 401 h 305020"/>
                <a:gd name="connsiteX8" fmla="*/ 260028 w 519994"/>
                <a:gd name="connsiteY8" fmla="*/ 0 h 305020"/>
                <a:gd name="connsiteX9" fmla="*/ 261549 w 519994"/>
                <a:gd name="connsiteY9" fmla="*/ 401 h 305020"/>
                <a:gd name="connsiteX10" fmla="*/ 518490 w 519994"/>
                <a:gd name="connsiteY10" fmla="*/ 148544 h 305020"/>
                <a:gd name="connsiteX11" fmla="*/ 519594 w 519994"/>
                <a:gd name="connsiteY11" fmla="*/ 149655 h 305020"/>
                <a:gd name="connsiteX12" fmla="*/ 519995 w 519994"/>
                <a:gd name="connsiteY12" fmla="*/ 151168 h 305020"/>
                <a:gd name="connsiteX13" fmla="*/ 519594 w 519994"/>
                <a:gd name="connsiteY13" fmla="*/ 152680 h 305020"/>
                <a:gd name="connsiteX14" fmla="*/ 518490 w 519994"/>
                <a:gd name="connsiteY14" fmla="*/ 153792 h 305020"/>
                <a:gd name="connsiteX15" fmla="*/ 261573 w 519994"/>
                <a:gd name="connsiteY15" fmla="*/ 304607 h 305020"/>
                <a:gd name="connsiteX16" fmla="*/ 260022 w 519994"/>
                <a:gd name="connsiteY16" fmla="*/ 305020 h 305020"/>
                <a:gd name="connsiteX17" fmla="*/ 9054 w 519994"/>
                <a:gd name="connsiteY17" fmla="*/ 153804 h 305020"/>
                <a:gd name="connsiteX18" fmla="*/ 260010 w 519994"/>
                <a:gd name="connsiteY18" fmla="*/ 298473 h 305020"/>
                <a:gd name="connsiteX19" fmla="*/ 510988 w 519994"/>
                <a:gd name="connsiteY19" fmla="*/ 151206 h 305020"/>
                <a:gd name="connsiteX20" fmla="*/ 260034 w 519994"/>
                <a:gd name="connsiteY20" fmla="*/ 6536 h 305020"/>
                <a:gd name="connsiteX21" fmla="*/ 9054 w 519994"/>
                <a:gd name="connsiteY21" fmla="*/ 153804 h 3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994" h="305020">
                  <a:moveTo>
                    <a:pt x="260022" y="305020"/>
                  </a:moveTo>
                  <a:cubicBezTo>
                    <a:pt x="259489" y="305020"/>
                    <a:pt x="258966" y="304878"/>
                    <a:pt x="258507" y="304607"/>
                  </a:cubicBezTo>
                  <a:lnTo>
                    <a:pt x="1504" y="156466"/>
                  </a:lnTo>
                  <a:cubicBezTo>
                    <a:pt x="1047" y="156198"/>
                    <a:pt x="667" y="155814"/>
                    <a:pt x="403" y="155354"/>
                  </a:cubicBezTo>
                  <a:cubicBezTo>
                    <a:pt x="139" y="154895"/>
                    <a:pt x="0" y="154373"/>
                    <a:pt x="0" y="153842"/>
                  </a:cubicBezTo>
                  <a:cubicBezTo>
                    <a:pt x="0" y="153307"/>
                    <a:pt x="139" y="152789"/>
                    <a:pt x="403" y="152325"/>
                  </a:cubicBezTo>
                  <a:cubicBezTo>
                    <a:pt x="667" y="151866"/>
                    <a:pt x="1047" y="151485"/>
                    <a:pt x="1504" y="151218"/>
                  </a:cubicBezTo>
                  <a:lnTo>
                    <a:pt x="258507" y="401"/>
                  </a:lnTo>
                  <a:cubicBezTo>
                    <a:pt x="258971" y="138"/>
                    <a:pt x="259495" y="0"/>
                    <a:pt x="260028" y="0"/>
                  </a:cubicBezTo>
                  <a:cubicBezTo>
                    <a:pt x="260561" y="0"/>
                    <a:pt x="261085" y="138"/>
                    <a:pt x="261549" y="401"/>
                  </a:cubicBezTo>
                  <a:lnTo>
                    <a:pt x="518490" y="148544"/>
                  </a:lnTo>
                  <a:cubicBezTo>
                    <a:pt x="518948" y="148811"/>
                    <a:pt x="519328" y="149196"/>
                    <a:pt x="519594" y="149655"/>
                  </a:cubicBezTo>
                  <a:cubicBezTo>
                    <a:pt x="519857" y="150115"/>
                    <a:pt x="519995" y="150637"/>
                    <a:pt x="519995" y="151168"/>
                  </a:cubicBezTo>
                  <a:cubicBezTo>
                    <a:pt x="519995" y="151699"/>
                    <a:pt x="519857" y="152221"/>
                    <a:pt x="519594" y="152680"/>
                  </a:cubicBezTo>
                  <a:cubicBezTo>
                    <a:pt x="519328" y="153140"/>
                    <a:pt x="518948" y="153524"/>
                    <a:pt x="518490" y="153792"/>
                  </a:cubicBezTo>
                  <a:lnTo>
                    <a:pt x="261573" y="304607"/>
                  </a:lnTo>
                  <a:cubicBezTo>
                    <a:pt x="261101" y="304878"/>
                    <a:pt x="260566" y="305020"/>
                    <a:pt x="260022" y="305020"/>
                  </a:cubicBezTo>
                  <a:close/>
                  <a:moveTo>
                    <a:pt x="9054" y="153804"/>
                  </a:moveTo>
                  <a:lnTo>
                    <a:pt x="260010" y="298473"/>
                  </a:lnTo>
                  <a:lnTo>
                    <a:pt x="510988" y="151206"/>
                  </a:lnTo>
                  <a:lnTo>
                    <a:pt x="260034" y="6536"/>
                  </a:lnTo>
                  <a:lnTo>
                    <a:pt x="9054" y="15380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8B99D61E-134A-475B-A0E3-7831E4228BB1}"/>
                </a:ext>
                <a:ext uri="{C183D7F6-B498-43B3-948B-1728B52AA6E4}">
                  <adec:decorative xmlns:adec="http://schemas.microsoft.com/office/drawing/2017/decorative" val="1"/>
                </a:ext>
              </a:extLst>
            </p:cNvPr>
            <p:cNvSpPr/>
            <p:nvPr/>
          </p:nvSpPr>
          <p:spPr>
            <a:xfrm>
              <a:off x="3669053" y="2280366"/>
              <a:ext cx="259681" cy="449660"/>
            </a:xfrm>
            <a:custGeom>
              <a:avLst/>
              <a:gdLst>
                <a:gd name="connsiteX0" fmla="*/ 257015 w 259681"/>
                <a:gd name="connsiteY0" fmla="*/ 298945 h 449660"/>
                <a:gd name="connsiteX1" fmla="*/ 259681 w 259681"/>
                <a:gd name="connsiteY1" fmla="*/ 0 h 449660"/>
                <a:gd name="connsiteX2" fmla="*/ 2666 w 259681"/>
                <a:gd name="connsiteY2" fmla="*/ 150730 h 449660"/>
                <a:gd name="connsiteX3" fmla="*/ 0 w 259681"/>
                <a:gd name="connsiteY3" fmla="*/ 449660 h 449660"/>
                <a:gd name="connsiteX4" fmla="*/ 257015 w 259681"/>
                <a:gd name="connsiteY4" fmla="*/ 298945 h 44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1" h="449660">
                  <a:moveTo>
                    <a:pt x="257015" y="298945"/>
                  </a:moveTo>
                  <a:lnTo>
                    <a:pt x="259681" y="0"/>
                  </a:lnTo>
                  <a:lnTo>
                    <a:pt x="2666" y="150730"/>
                  </a:lnTo>
                  <a:lnTo>
                    <a:pt x="0" y="449660"/>
                  </a:lnTo>
                  <a:lnTo>
                    <a:pt x="257015" y="298945"/>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E104BBEC-BB5D-4DA9-98F7-FC11060E0537}"/>
                </a:ext>
                <a:ext uri="{C183D7F6-B498-43B3-948B-1728B52AA6E4}">
                  <adec:decorative xmlns:adec="http://schemas.microsoft.com/office/drawing/2017/decorative" val="1"/>
                </a:ext>
              </a:extLst>
            </p:cNvPr>
            <p:cNvSpPr/>
            <p:nvPr/>
          </p:nvSpPr>
          <p:spPr>
            <a:xfrm>
              <a:off x="3666021" y="2277277"/>
              <a:ext cx="265752" cy="455803"/>
            </a:xfrm>
            <a:custGeom>
              <a:avLst/>
              <a:gdLst>
                <a:gd name="connsiteX0" fmla="*/ 3030 w 265752"/>
                <a:gd name="connsiteY0" fmla="*/ 455803 h 455803"/>
                <a:gd name="connsiteX1" fmla="*/ 1515 w 265752"/>
                <a:gd name="connsiteY1" fmla="*/ 455402 h 455803"/>
                <a:gd name="connsiteX2" fmla="*/ 400 w 265752"/>
                <a:gd name="connsiteY2" fmla="*/ 454274 h 455803"/>
                <a:gd name="connsiteX3" fmla="*/ 0 w 265752"/>
                <a:gd name="connsiteY3" fmla="*/ 452741 h 455803"/>
                <a:gd name="connsiteX4" fmla="*/ 2678 w 265752"/>
                <a:gd name="connsiteY4" fmla="*/ 153820 h 455803"/>
                <a:gd name="connsiteX5" fmla="*/ 3090 w 265752"/>
                <a:gd name="connsiteY5" fmla="*/ 152323 h 455803"/>
                <a:gd name="connsiteX6" fmla="*/ 4181 w 265752"/>
                <a:gd name="connsiteY6" fmla="*/ 151220 h 455803"/>
                <a:gd name="connsiteX7" fmla="*/ 261196 w 265752"/>
                <a:gd name="connsiteY7" fmla="*/ 405 h 455803"/>
                <a:gd name="connsiteX8" fmla="*/ 262720 w 265752"/>
                <a:gd name="connsiteY8" fmla="*/ 0 h 455803"/>
                <a:gd name="connsiteX9" fmla="*/ 264242 w 265752"/>
                <a:gd name="connsiteY9" fmla="*/ 414 h 455803"/>
                <a:gd name="connsiteX10" fmla="*/ 265352 w 265752"/>
                <a:gd name="connsiteY10" fmla="*/ 1537 h 455803"/>
                <a:gd name="connsiteX11" fmla="*/ 265753 w 265752"/>
                <a:gd name="connsiteY11" fmla="*/ 3066 h 455803"/>
                <a:gd name="connsiteX12" fmla="*/ 263075 w 265752"/>
                <a:gd name="connsiteY12" fmla="*/ 301925 h 455803"/>
                <a:gd name="connsiteX13" fmla="*/ 262663 w 265752"/>
                <a:gd name="connsiteY13" fmla="*/ 303423 h 455803"/>
                <a:gd name="connsiteX14" fmla="*/ 261572 w 265752"/>
                <a:gd name="connsiteY14" fmla="*/ 304525 h 455803"/>
                <a:gd name="connsiteX15" fmla="*/ 4557 w 265752"/>
                <a:gd name="connsiteY15" fmla="*/ 455390 h 455803"/>
                <a:gd name="connsiteX16" fmla="*/ 3030 w 265752"/>
                <a:gd name="connsiteY16" fmla="*/ 455803 h 455803"/>
                <a:gd name="connsiteX17" fmla="*/ 8726 w 265752"/>
                <a:gd name="connsiteY17" fmla="*/ 155594 h 455803"/>
                <a:gd name="connsiteX18" fmla="*/ 6108 w 265752"/>
                <a:gd name="connsiteY18" fmla="*/ 447443 h 455803"/>
                <a:gd name="connsiteX19" fmla="*/ 257027 w 265752"/>
                <a:gd name="connsiteY19" fmla="*/ 300212 h 455803"/>
                <a:gd name="connsiteX20" fmla="*/ 259645 w 265752"/>
                <a:gd name="connsiteY20" fmla="*/ 8363 h 455803"/>
                <a:gd name="connsiteX21" fmla="*/ 8726 w 265752"/>
                <a:gd name="connsiteY21" fmla="*/ 155594 h 4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52" h="455803">
                  <a:moveTo>
                    <a:pt x="3030" y="455803"/>
                  </a:moveTo>
                  <a:cubicBezTo>
                    <a:pt x="2498" y="455807"/>
                    <a:pt x="1974" y="455669"/>
                    <a:pt x="1515" y="455402"/>
                  </a:cubicBezTo>
                  <a:cubicBezTo>
                    <a:pt x="1051" y="455131"/>
                    <a:pt x="666" y="454742"/>
                    <a:pt x="400" y="454274"/>
                  </a:cubicBezTo>
                  <a:cubicBezTo>
                    <a:pt x="134" y="453806"/>
                    <a:pt x="-4" y="453280"/>
                    <a:pt x="0" y="452741"/>
                  </a:cubicBezTo>
                  <a:lnTo>
                    <a:pt x="2678" y="153820"/>
                  </a:lnTo>
                  <a:cubicBezTo>
                    <a:pt x="2685" y="153294"/>
                    <a:pt x="2826" y="152777"/>
                    <a:pt x="3090" y="152323"/>
                  </a:cubicBezTo>
                  <a:cubicBezTo>
                    <a:pt x="3353" y="151867"/>
                    <a:pt x="3729" y="151487"/>
                    <a:pt x="4181" y="151220"/>
                  </a:cubicBezTo>
                  <a:lnTo>
                    <a:pt x="261196" y="405"/>
                  </a:lnTo>
                  <a:cubicBezTo>
                    <a:pt x="261660" y="138"/>
                    <a:pt x="262186" y="-2"/>
                    <a:pt x="262720" y="0"/>
                  </a:cubicBezTo>
                  <a:cubicBezTo>
                    <a:pt x="263255" y="2"/>
                    <a:pt x="263780" y="145"/>
                    <a:pt x="264242" y="414"/>
                  </a:cubicBezTo>
                  <a:cubicBezTo>
                    <a:pt x="264704" y="684"/>
                    <a:pt x="265087" y="1071"/>
                    <a:pt x="265352" y="1537"/>
                  </a:cubicBezTo>
                  <a:cubicBezTo>
                    <a:pt x="265617" y="2002"/>
                    <a:pt x="265755" y="2530"/>
                    <a:pt x="265753" y="3066"/>
                  </a:cubicBezTo>
                  <a:lnTo>
                    <a:pt x="263075" y="301925"/>
                  </a:lnTo>
                  <a:cubicBezTo>
                    <a:pt x="263068" y="302452"/>
                    <a:pt x="262926" y="302967"/>
                    <a:pt x="262663" y="303423"/>
                  </a:cubicBezTo>
                  <a:cubicBezTo>
                    <a:pt x="262400" y="303878"/>
                    <a:pt x="262024" y="304258"/>
                    <a:pt x="261572" y="304525"/>
                  </a:cubicBezTo>
                  <a:lnTo>
                    <a:pt x="4557" y="455390"/>
                  </a:lnTo>
                  <a:cubicBezTo>
                    <a:pt x="4094" y="455661"/>
                    <a:pt x="3567" y="455803"/>
                    <a:pt x="3030" y="455803"/>
                  </a:cubicBezTo>
                  <a:close/>
                  <a:moveTo>
                    <a:pt x="8726" y="155594"/>
                  </a:moveTo>
                  <a:lnTo>
                    <a:pt x="6108" y="447443"/>
                  </a:lnTo>
                  <a:lnTo>
                    <a:pt x="257027" y="300212"/>
                  </a:lnTo>
                  <a:lnTo>
                    <a:pt x="259645" y="8363"/>
                  </a:lnTo>
                  <a:lnTo>
                    <a:pt x="8726" y="15559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36312B4C-469D-4B48-8B0B-4B63BD2401C5}"/>
                </a:ext>
                <a:ext uri="{C183D7F6-B498-43B3-948B-1728B52AA6E4}">
                  <adec:decorative xmlns:adec="http://schemas.microsoft.com/office/drawing/2017/decorative" val="1"/>
                </a:ext>
              </a:extLst>
            </p:cNvPr>
            <p:cNvSpPr/>
            <p:nvPr/>
          </p:nvSpPr>
          <p:spPr>
            <a:xfrm>
              <a:off x="3926067" y="2428448"/>
              <a:ext cx="259667" cy="449723"/>
            </a:xfrm>
            <a:custGeom>
              <a:avLst/>
              <a:gdLst>
                <a:gd name="connsiteX0" fmla="*/ 257005 w 259667"/>
                <a:gd name="connsiteY0" fmla="*/ 298946 h 449723"/>
                <a:gd name="connsiteX1" fmla="*/ 259668 w 259667"/>
                <a:gd name="connsiteY1" fmla="*/ 0 h 449723"/>
                <a:gd name="connsiteX2" fmla="*/ 0 w 259667"/>
                <a:gd name="connsiteY2" fmla="*/ 150863 h 449723"/>
                <a:gd name="connsiteX3" fmla="*/ 0 w 259667"/>
                <a:gd name="connsiteY3" fmla="*/ 449723 h 449723"/>
                <a:gd name="connsiteX4" fmla="*/ 257005 w 259667"/>
                <a:gd name="connsiteY4" fmla="*/ 298946 h 44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67" h="449723">
                  <a:moveTo>
                    <a:pt x="257005" y="298946"/>
                  </a:moveTo>
                  <a:lnTo>
                    <a:pt x="259668" y="0"/>
                  </a:lnTo>
                  <a:lnTo>
                    <a:pt x="0" y="150863"/>
                  </a:lnTo>
                  <a:lnTo>
                    <a:pt x="0" y="449723"/>
                  </a:lnTo>
                  <a:lnTo>
                    <a:pt x="257005" y="298946"/>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BC0DDF4F-943D-412D-9C1E-8780FAF97401}"/>
                </a:ext>
                <a:ext uri="{C183D7F6-B498-43B3-948B-1728B52AA6E4}">
                  <adec:decorative xmlns:adec="http://schemas.microsoft.com/office/drawing/2017/decorative" val="1"/>
                </a:ext>
              </a:extLst>
            </p:cNvPr>
            <p:cNvSpPr/>
            <p:nvPr/>
          </p:nvSpPr>
          <p:spPr>
            <a:xfrm>
              <a:off x="3923039" y="2425406"/>
              <a:ext cx="265738" cy="455827"/>
            </a:xfrm>
            <a:custGeom>
              <a:avLst/>
              <a:gdLst>
                <a:gd name="connsiteX0" fmla="*/ 3030 w 265738"/>
                <a:gd name="connsiteY0" fmla="*/ 455828 h 455827"/>
                <a:gd name="connsiteX1" fmla="*/ 1527 w 265738"/>
                <a:gd name="connsiteY1" fmla="*/ 455414 h 455827"/>
                <a:gd name="connsiteX2" fmla="*/ 408 w 265738"/>
                <a:gd name="connsiteY2" fmla="*/ 454311 h 455827"/>
                <a:gd name="connsiteX3" fmla="*/ 0 w 265738"/>
                <a:gd name="connsiteY3" fmla="*/ 452790 h 455827"/>
                <a:gd name="connsiteX4" fmla="*/ 0 w 265738"/>
                <a:gd name="connsiteY4" fmla="*/ 153834 h 455827"/>
                <a:gd name="connsiteX5" fmla="*/ 407 w 265738"/>
                <a:gd name="connsiteY5" fmla="*/ 152314 h 455827"/>
                <a:gd name="connsiteX6" fmla="*/ 1515 w 265738"/>
                <a:gd name="connsiteY6" fmla="*/ 151198 h 455827"/>
                <a:gd name="connsiteX7" fmla="*/ 261195 w 265738"/>
                <a:gd name="connsiteY7" fmla="*/ 407 h 455827"/>
                <a:gd name="connsiteX8" fmla="*/ 262717 w 265738"/>
                <a:gd name="connsiteY8" fmla="*/ 0 h 455827"/>
                <a:gd name="connsiteX9" fmla="*/ 264238 w 265738"/>
                <a:gd name="connsiteY9" fmla="*/ 414 h 455827"/>
                <a:gd name="connsiteX10" fmla="*/ 265347 w 265738"/>
                <a:gd name="connsiteY10" fmla="*/ 1538 h 455827"/>
                <a:gd name="connsiteX11" fmla="*/ 265738 w 265738"/>
                <a:gd name="connsiteY11" fmla="*/ 3068 h 455827"/>
                <a:gd name="connsiteX12" fmla="*/ 263063 w 265738"/>
                <a:gd name="connsiteY12" fmla="*/ 302013 h 455827"/>
                <a:gd name="connsiteX13" fmla="*/ 262646 w 265738"/>
                <a:gd name="connsiteY13" fmla="*/ 303504 h 455827"/>
                <a:gd name="connsiteX14" fmla="*/ 261558 w 265738"/>
                <a:gd name="connsiteY14" fmla="*/ 304599 h 455827"/>
                <a:gd name="connsiteX15" fmla="*/ 4580 w 265738"/>
                <a:gd name="connsiteY15" fmla="*/ 455414 h 455827"/>
                <a:gd name="connsiteX16" fmla="*/ 3030 w 265738"/>
                <a:gd name="connsiteY16" fmla="*/ 455828 h 455827"/>
                <a:gd name="connsiteX17" fmla="*/ 6059 w 265738"/>
                <a:gd name="connsiteY17" fmla="*/ 155596 h 455827"/>
                <a:gd name="connsiteX18" fmla="*/ 6059 w 265738"/>
                <a:gd name="connsiteY18" fmla="*/ 447492 h 455827"/>
                <a:gd name="connsiteX19" fmla="*/ 257015 w 265738"/>
                <a:gd name="connsiteY19" fmla="*/ 300225 h 455827"/>
                <a:gd name="connsiteX20" fmla="*/ 259633 w 265738"/>
                <a:gd name="connsiteY20" fmla="*/ 8340 h 455827"/>
                <a:gd name="connsiteX21" fmla="*/ 6059 w 265738"/>
                <a:gd name="connsiteY21" fmla="*/ 155596 h 45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38" h="455827">
                  <a:moveTo>
                    <a:pt x="3030" y="455828"/>
                  </a:moveTo>
                  <a:cubicBezTo>
                    <a:pt x="2500" y="455832"/>
                    <a:pt x="1981" y="455686"/>
                    <a:pt x="1527" y="455414"/>
                  </a:cubicBezTo>
                  <a:cubicBezTo>
                    <a:pt x="1062" y="455155"/>
                    <a:pt x="676" y="454771"/>
                    <a:pt x="408" y="454311"/>
                  </a:cubicBezTo>
                  <a:cubicBezTo>
                    <a:pt x="139" y="453851"/>
                    <a:pt x="-2" y="453325"/>
                    <a:pt x="0" y="452790"/>
                  </a:cubicBezTo>
                  <a:lnTo>
                    <a:pt x="0" y="153834"/>
                  </a:lnTo>
                  <a:cubicBezTo>
                    <a:pt x="1" y="153300"/>
                    <a:pt x="142" y="152776"/>
                    <a:pt x="407" y="152314"/>
                  </a:cubicBezTo>
                  <a:cubicBezTo>
                    <a:pt x="673" y="151851"/>
                    <a:pt x="1055" y="151466"/>
                    <a:pt x="1515" y="151198"/>
                  </a:cubicBezTo>
                  <a:lnTo>
                    <a:pt x="261195" y="407"/>
                  </a:lnTo>
                  <a:cubicBezTo>
                    <a:pt x="261658" y="139"/>
                    <a:pt x="262183" y="-1"/>
                    <a:pt x="262717" y="0"/>
                  </a:cubicBezTo>
                  <a:cubicBezTo>
                    <a:pt x="263254" y="1"/>
                    <a:pt x="263775" y="144"/>
                    <a:pt x="264238" y="414"/>
                  </a:cubicBezTo>
                  <a:cubicBezTo>
                    <a:pt x="264701" y="685"/>
                    <a:pt x="265080" y="1073"/>
                    <a:pt x="265347" y="1538"/>
                  </a:cubicBezTo>
                  <a:cubicBezTo>
                    <a:pt x="265609" y="2004"/>
                    <a:pt x="265747" y="2532"/>
                    <a:pt x="265738" y="3068"/>
                  </a:cubicBezTo>
                  <a:lnTo>
                    <a:pt x="263063" y="302013"/>
                  </a:lnTo>
                  <a:cubicBezTo>
                    <a:pt x="263054" y="302535"/>
                    <a:pt x="262913" y="303049"/>
                    <a:pt x="262646" y="303504"/>
                  </a:cubicBezTo>
                  <a:cubicBezTo>
                    <a:pt x="262383" y="303956"/>
                    <a:pt x="262008" y="304332"/>
                    <a:pt x="261558" y="304599"/>
                  </a:cubicBezTo>
                  <a:lnTo>
                    <a:pt x="4580" y="455414"/>
                  </a:lnTo>
                  <a:cubicBezTo>
                    <a:pt x="4109" y="455686"/>
                    <a:pt x="3574" y="455828"/>
                    <a:pt x="3030" y="455828"/>
                  </a:cubicBezTo>
                  <a:close/>
                  <a:moveTo>
                    <a:pt x="6059" y="155596"/>
                  </a:moveTo>
                  <a:lnTo>
                    <a:pt x="6059" y="447492"/>
                  </a:lnTo>
                  <a:lnTo>
                    <a:pt x="257015" y="300225"/>
                  </a:lnTo>
                  <a:lnTo>
                    <a:pt x="259633" y="8340"/>
                  </a:lnTo>
                  <a:lnTo>
                    <a:pt x="6059" y="155596"/>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C95EFBE-E8BD-47F0-B5BE-FFEAB83C6229}"/>
                </a:ext>
                <a:ext uri="{C183D7F6-B498-43B3-948B-1728B52AA6E4}">
                  <adec:decorative xmlns:adec="http://schemas.microsoft.com/office/drawing/2017/decorative" val="1"/>
                </a:ext>
              </a:extLst>
            </p:cNvPr>
            <p:cNvSpPr/>
            <p:nvPr/>
          </p:nvSpPr>
          <p:spPr>
            <a:xfrm>
              <a:off x="3671357" y="2280366"/>
              <a:ext cx="514161" cy="298944"/>
            </a:xfrm>
            <a:custGeom>
              <a:avLst/>
              <a:gdLst>
                <a:gd name="connsiteX0" fmla="*/ 514162 w 514161"/>
                <a:gd name="connsiteY0" fmla="*/ 148069 h 298944"/>
                <a:gd name="connsiteX1" fmla="*/ 254494 w 514161"/>
                <a:gd name="connsiteY1" fmla="*/ 298945 h 298944"/>
                <a:gd name="connsiteX2" fmla="*/ 0 w 514161"/>
                <a:gd name="connsiteY2" fmla="*/ 150803 h 298944"/>
                <a:gd name="connsiteX3" fmla="*/ 257015 w 514161"/>
                <a:gd name="connsiteY3" fmla="*/ 0 h 298944"/>
                <a:gd name="connsiteX4" fmla="*/ 514162 w 514161"/>
                <a:gd name="connsiteY4" fmla="*/ 148069 h 298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61" h="298944">
                  <a:moveTo>
                    <a:pt x="514162" y="148069"/>
                  </a:moveTo>
                  <a:lnTo>
                    <a:pt x="254494" y="298945"/>
                  </a:lnTo>
                  <a:lnTo>
                    <a:pt x="0" y="150803"/>
                  </a:lnTo>
                  <a:lnTo>
                    <a:pt x="257015" y="0"/>
                  </a:lnTo>
                  <a:lnTo>
                    <a:pt x="514162" y="14806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909AB380-7DA6-4DCF-A091-D44BCEB8826B}"/>
                </a:ext>
                <a:ext uri="{C183D7F6-B498-43B3-948B-1728B52AA6E4}">
                  <adec:decorative xmlns:adec="http://schemas.microsoft.com/office/drawing/2017/decorative" val="1"/>
                </a:ext>
              </a:extLst>
            </p:cNvPr>
            <p:cNvSpPr/>
            <p:nvPr/>
          </p:nvSpPr>
          <p:spPr>
            <a:xfrm>
              <a:off x="3668328" y="2277277"/>
              <a:ext cx="520270" cy="304999"/>
            </a:xfrm>
            <a:custGeom>
              <a:avLst/>
              <a:gdLst>
                <a:gd name="connsiteX0" fmla="*/ 257525 w 520270"/>
                <a:gd name="connsiteY0" fmla="*/ 304999 h 304999"/>
                <a:gd name="connsiteX1" fmla="*/ 255998 w 520270"/>
                <a:gd name="connsiteY1" fmla="*/ 304586 h 304999"/>
                <a:gd name="connsiteX2" fmla="*/ 1504 w 520270"/>
                <a:gd name="connsiteY2" fmla="*/ 156468 h 304999"/>
                <a:gd name="connsiteX3" fmla="*/ 403 w 520270"/>
                <a:gd name="connsiteY3" fmla="*/ 155357 h 304999"/>
                <a:gd name="connsiteX4" fmla="*/ 0 w 520270"/>
                <a:gd name="connsiteY4" fmla="*/ 153844 h 304999"/>
                <a:gd name="connsiteX5" fmla="*/ 403 w 520270"/>
                <a:gd name="connsiteY5" fmla="*/ 152330 h 304999"/>
                <a:gd name="connsiteX6" fmla="*/ 1504 w 520270"/>
                <a:gd name="connsiteY6" fmla="*/ 151219 h 304999"/>
                <a:gd name="connsiteX7" fmla="*/ 258519 w 520270"/>
                <a:gd name="connsiteY7" fmla="*/ 405 h 304999"/>
                <a:gd name="connsiteX8" fmla="*/ 260040 w 520270"/>
                <a:gd name="connsiteY8" fmla="*/ 0 h 304999"/>
                <a:gd name="connsiteX9" fmla="*/ 261561 w 520270"/>
                <a:gd name="connsiteY9" fmla="*/ 405 h 304999"/>
                <a:gd name="connsiteX10" fmla="*/ 518757 w 520270"/>
                <a:gd name="connsiteY10" fmla="*/ 148522 h 304999"/>
                <a:gd name="connsiteX11" fmla="*/ 519866 w 520270"/>
                <a:gd name="connsiteY11" fmla="*/ 149638 h 304999"/>
                <a:gd name="connsiteX12" fmla="*/ 520270 w 520270"/>
                <a:gd name="connsiteY12" fmla="*/ 151159 h 304999"/>
                <a:gd name="connsiteX13" fmla="*/ 519866 w 520270"/>
                <a:gd name="connsiteY13" fmla="*/ 152680 h 304999"/>
                <a:gd name="connsiteX14" fmla="*/ 518757 w 520270"/>
                <a:gd name="connsiteY14" fmla="*/ 153795 h 304999"/>
                <a:gd name="connsiteX15" fmla="*/ 259040 w 520270"/>
                <a:gd name="connsiteY15" fmla="*/ 304598 h 304999"/>
                <a:gd name="connsiteX16" fmla="*/ 257525 w 520270"/>
                <a:gd name="connsiteY16" fmla="*/ 304999 h 304999"/>
                <a:gd name="connsiteX17" fmla="*/ 257525 w 520270"/>
                <a:gd name="connsiteY17" fmla="*/ 304999 h 304999"/>
                <a:gd name="connsiteX18" fmla="*/ 8994 w 520270"/>
                <a:gd name="connsiteY18" fmla="*/ 153820 h 304999"/>
                <a:gd name="connsiteX19" fmla="*/ 257525 w 520270"/>
                <a:gd name="connsiteY19" fmla="*/ 298390 h 304999"/>
                <a:gd name="connsiteX20" fmla="*/ 511134 w 520270"/>
                <a:gd name="connsiteY20" fmla="*/ 151110 h 304999"/>
                <a:gd name="connsiteX21" fmla="*/ 260010 w 520270"/>
                <a:gd name="connsiteY21" fmla="*/ 6540 h 304999"/>
                <a:gd name="connsiteX22" fmla="*/ 8994 w 520270"/>
                <a:gd name="connsiteY22" fmla="*/ 153820 h 30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0270" h="304999">
                  <a:moveTo>
                    <a:pt x="257525" y="304999"/>
                  </a:moveTo>
                  <a:cubicBezTo>
                    <a:pt x="256989" y="304998"/>
                    <a:pt x="256462" y="304856"/>
                    <a:pt x="255998" y="304586"/>
                  </a:cubicBezTo>
                  <a:lnTo>
                    <a:pt x="1504" y="156468"/>
                  </a:lnTo>
                  <a:cubicBezTo>
                    <a:pt x="1047" y="156200"/>
                    <a:pt x="667" y="155818"/>
                    <a:pt x="403" y="155357"/>
                  </a:cubicBezTo>
                  <a:cubicBezTo>
                    <a:pt x="139" y="154897"/>
                    <a:pt x="0" y="154375"/>
                    <a:pt x="0" y="153844"/>
                  </a:cubicBezTo>
                  <a:cubicBezTo>
                    <a:pt x="0" y="153313"/>
                    <a:pt x="139" y="152791"/>
                    <a:pt x="403" y="152330"/>
                  </a:cubicBezTo>
                  <a:cubicBezTo>
                    <a:pt x="667" y="151870"/>
                    <a:pt x="1047" y="151487"/>
                    <a:pt x="1504" y="151219"/>
                  </a:cubicBezTo>
                  <a:lnTo>
                    <a:pt x="258519" y="405"/>
                  </a:lnTo>
                  <a:cubicBezTo>
                    <a:pt x="258982" y="140"/>
                    <a:pt x="259506" y="0"/>
                    <a:pt x="260040" y="0"/>
                  </a:cubicBezTo>
                  <a:cubicBezTo>
                    <a:pt x="260573" y="0"/>
                    <a:pt x="261098" y="140"/>
                    <a:pt x="261561" y="405"/>
                  </a:cubicBezTo>
                  <a:lnTo>
                    <a:pt x="518757" y="148522"/>
                  </a:lnTo>
                  <a:cubicBezTo>
                    <a:pt x="519220" y="148791"/>
                    <a:pt x="519599" y="149176"/>
                    <a:pt x="519866" y="149638"/>
                  </a:cubicBezTo>
                  <a:cubicBezTo>
                    <a:pt x="520133" y="150101"/>
                    <a:pt x="520270" y="150625"/>
                    <a:pt x="520270" y="151159"/>
                  </a:cubicBezTo>
                  <a:cubicBezTo>
                    <a:pt x="520270" y="151692"/>
                    <a:pt x="520133" y="152217"/>
                    <a:pt x="519866" y="152680"/>
                  </a:cubicBezTo>
                  <a:cubicBezTo>
                    <a:pt x="519599" y="153142"/>
                    <a:pt x="519220" y="153527"/>
                    <a:pt x="518757" y="153795"/>
                  </a:cubicBezTo>
                  <a:lnTo>
                    <a:pt x="259040" y="304598"/>
                  </a:lnTo>
                  <a:cubicBezTo>
                    <a:pt x="258581" y="304867"/>
                    <a:pt x="258057" y="305006"/>
                    <a:pt x="257525" y="304999"/>
                  </a:cubicBezTo>
                  <a:lnTo>
                    <a:pt x="257525" y="304999"/>
                  </a:lnTo>
                  <a:close/>
                  <a:moveTo>
                    <a:pt x="8994" y="153820"/>
                  </a:moveTo>
                  <a:lnTo>
                    <a:pt x="257525" y="298390"/>
                  </a:lnTo>
                  <a:lnTo>
                    <a:pt x="511134" y="151110"/>
                  </a:lnTo>
                  <a:lnTo>
                    <a:pt x="260010" y="6540"/>
                  </a:lnTo>
                  <a:lnTo>
                    <a:pt x="8994" y="153820"/>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9C1B777D-801A-45CE-99AB-F5F340A8EDAB}"/>
                </a:ext>
                <a:ext uri="{C183D7F6-B498-43B3-948B-1728B52AA6E4}">
                  <adec:decorative xmlns:adec="http://schemas.microsoft.com/office/drawing/2017/decorative" val="1"/>
                </a:ext>
              </a:extLst>
            </p:cNvPr>
            <p:cNvSpPr/>
            <p:nvPr/>
          </p:nvSpPr>
          <p:spPr>
            <a:xfrm>
              <a:off x="3903628" y="2252408"/>
              <a:ext cx="49614" cy="49737"/>
            </a:xfrm>
            <a:custGeom>
              <a:avLst/>
              <a:gdLst>
                <a:gd name="connsiteX0" fmla="*/ 38589 w 49614"/>
                <a:gd name="connsiteY0" fmla="*/ 45546 h 49737"/>
                <a:gd name="connsiteX1" fmla="*/ 24807 w 49614"/>
                <a:gd name="connsiteY1" fmla="*/ 49737 h 49737"/>
                <a:gd name="connsiteX2" fmla="*/ 24807 w 49614"/>
                <a:gd name="connsiteY2" fmla="*/ 49701 h 49737"/>
                <a:gd name="connsiteX3" fmla="*/ 7416 w 49614"/>
                <a:gd name="connsiteY3" fmla="*/ 42292 h 49737"/>
                <a:gd name="connsiteX4" fmla="*/ 0 w 49614"/>
                <a:gd name="connsiteY4" fmla="*/ 24869 h 49737"/>
                <a:gd name="connsiteX5" fmla="*/ 4181 w 49614"/>
                <a:gd name="connsiteY5" fmla="*/ 11052 h 49737"/>
                <a:gd name="connsiteX6" fmla="*/ 15314 w 49614"/>
                <a:gd name="connsiteY6" fmla="*/ 1893 h 49737"/>
                <a:gd name="connsiteX7" fmla="*/ 29647 w 49614"/>
                <a:gd name="connsiteY7" fmla="*/ 478 h 49737"/>
                <a:gd name="connsiteX8" fmla="*/ 42349 w 49614"/>
                <a:gd name="connsiteY8" fmla="*/ 7284 h 49737"/>
                <a:gd name="connsiteX9" fmla="*/ 49138 w 49614"/>
                <a:gd name="connsiteY9" fmla="*/ 20017 h 49737"/>
                <a:gd name="connsiteX10" fmla="*/ 47726 w 49614"/>
                <a:gd name="connsiteY10" fmla="*/ 34385 h 49737"/>
                <a:gd name="connsiteX11" fmla="*/ 38589 w 49614"/>
                <a:gd name="connsiteY11" fmla="*/ 45546 h 4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14" h="49737">
                  <a:moveTo>
                    <a:pt x="38589" y="45546"/>
                  </a:moveTo>
                  <a:cubicBezTo>
                    <a:pt x="34510" y="48279"/>
                    <a:pt x="29714" y="49737"/>
                    <a:pt x="24807" y="49737"/>
                  </a:cubicBezTo>
                  <a:lnTo>
                    <a:pt x="24807" y="49701"/>
                  </a:lnTo>
                  <a:cubicBezTo>
                    <a:pt x="18273" y="49576"/>
                    <a:pt x="12040" y="46922"/>
                    <a:pt x="7416" y="42292"/>
                  </a:cubicBezTo>
                  <a:cubicBezTo>
                    <a:pt x="2791" y="37663"/>
                    <a:pt x="133" y="31419"/>
                    <a:pt x="0" y="24869"/>
                  </a:cubicBezTo>
                  <a:cubicBezTo>
                    <a:pt x="0" y="19950"/>
                    <a:pt x="1455" y="15142"/>
                    <a:pt x="4181" y="11052"/>
                  </a:cubicBezTo>
                  <a:cubicBezTo>
                    <a:pt x="6907" y="6963"/>
                    <a:pt x="10781" y="3775"/>
                    <a:pt x="15314" y="1893"/>
                  </a:cubicBezTo>
                  <a:cubicBezTo>
                    <a:pt x="19847" y="11"/>
                    <a:pt x="24835" y="-482"/>
                    <a:pt x="29647" y="478"/>
                  </a:cubicBezTo>
                  <a:cubicBezTo>
                    <a:pt x="34459" y="1437"/>
                    <a:pt x="38879" y="3806"/>
                    <a:pt x="42349" y="7284"/>
                  </a:cubicBezTo>
                  <a:cubicBezTo>
                    <a:pt x="45818" y="10762"/>
                    <a:pt x="48180" y="15193"/>
                    <a:pt x="49138" y="20017"/>
                  </a:cubicBezTo>
                  <a:cubicBezTo>
                    <a:pt x="50095" y="24841"/>
                    <a:pt x="49604" y="29841"/>
                    <a:pt x="47726" y="34385"/>
                  </a:cubicBezTo>
                  <a:cubicBezTo>
                    <a:pt x="45848" y="38929"/>
                    <a:pt x="42669" y="42814"/>
                    <a:pt x="38589" y="45546"/>
                  </a:cubicBez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69A5A891-DAB6-4DB0-8255-F51434D9FC63}"/>
                </a:ext>
                <a:ext uri="{C183D7F6-B498-43B3-948B-1728B52AA6E4}">
                  <adec:decorative xmlns:adec="http://schemas.microsoft.com/office/drawing/2017/decorative" val="1"/>
                </a:ext>
              </a:extLst>
            </p:cNvPr>
            <p:cNvSpPr/>
            <p:nvPr/>
          </p:nvSpPr>
          <p:spPr>
            <a:xfrm>
              <a:off x="3917959" y="2266803"/>
              <a:ext cx="20942" cy="20947"/>
            </a:xfrm>
            <a:custGeom>
              <a:avLst/>
              <a:gdLst>
                <a:gd name="connsiteX0" fmla="*/ 17847 w 20942"/>
                <a:gd name="connsiteY0" fmla="*/ 3149 h 20947"/>
                <a:gd name="connsiteX1" fmla="*/ 10327 w 20942"/>
                <a:gd name="connsiteY1" fmla="*/ 0 h 20947"/>
                <a:gd name="connsiteX2" fmla="*/ 2994 w 20942"/>
                <a:gd name="connsiteY2" fmla="*/ 3246 h 20947"/>
                <a:gd name="connsiteX3" fmla="*/ 0 w 20942"/>
                <a:gd name="connsiteY3" fmla="*/ 10474 h 20947"/>
                <a:gd name="connsiteX4" fmla="*/ 2994 w 20942"/>
                <a:gd name="connsiteY4" fmla="*/ 17702 h 20947"/>
                <a:gd name="connsiteX5" fmla="*/ 10327 w 20942"/>
                <a:gd name="connsiteY5" fmla="*/ 20948 h 20947"/>
                <a:gd name="connsiteX6" fmla="*/ 17847 w 20942"/>
                <a:gd name="connsiteY6" fmla="*/ 17799 h 20947"/>
                <a:gd name="connsiteX7" fmla="*/ 20942 w 20942"/>
                <a:gd name="connsiteY7" fmla="*/ 10474 h 20947"/>
                <a:gd name="connsiteX8" fmla="*/ 17847 w 20942"/>
                <a:gd name="connsiteY8" fmla="*/ 3149 h 2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 h="20947">
                  <a:moveTo>
                    <a:pt x="17847" y="3149"/>
                  </a:moveTo>
                  <a:cubicBezTo>
                    <a:pt x="15863" y="1191"/>
                    <a:pt x="13164" y="61"/>
                    <a:pt x="10327" y="0"/>
                  </a:cubicBezTo>
                  <a:cubicBezTo>
                    <a:pt x="7542" y="134"/>
                    <a:pt x="4916" y="1296"/>
                    <a:pt x="2994" y="3246"/>
                  </a:cubicBezTo>
                  <a:cubicBezTo>
                    <a:pt x="1072" y="5195"/>
                    <a:pt x="0" y="7783"/>
                    <a:pt x="0" y="10474"/>
                  </a:cubicBezTo>
                  <a:cubicBezTo>
                    <a:pt x="0" y="13165"/>
                    <a:pt x="1072" y="15753"/>
                    <a:pt x="2994" y="17702"/>
                  </a:cubicBezTo>
                  <a:cubicBezTo>
                    <a:pt x="4916" y="19652"/>
                    <a:pt x="7542" y="20814"/>
                    <a:pt x="10327" y="20948"/>
                  </a:cubicBezTo>
                  <a:cubicBezTo>
                    <a:pt x="13164" y="20887"/>
                    <a:pt x="15863" y="19757"/>
                    <a:pt x="17847" y="17799"/>
                  </a:cubicBezTo>
                  <a:cubicBezTo>
                    <a:pt x="19831" y="15841"/>
                    <a:pt x="20942" y="13212"/>
                    <a:pt x="20942" y="10474"/>
                  </a:cubicBezTo>
                  <a:cubicBezTo>
                    <a:pt x="20942" y="7736"/>
                    <a:pt x="19831" y="5107"/>
                    <a:pt x="17847" y="3149"/>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A4C25B37-1CA4-4C30-BA39-0674DB424922}"/>
                </a:ext>
                <a:ext uri="{C183D7F6-B498-43B3-948B-1728B52AA6E4}">
                  <adec:decorative xmlns:adec="http://schemas.microsoft.com/office/drawing/2017/decorative" val="1"/>
                </a:ext>
              </a:extLst>
            </p:cNvPr>
            <p:cNvSpPr/>
            <p:nvPr/>
          </p:nvSpPr>
          <p:spPr>
            <a:xfrm>
              <a:off x="3649919" y="2403974"/>
              <a:ext cx="560135" cy="497047"/>
            </a:xfrm>
            <a:custGeom>
              <a:avLst/>
              <a:gdLst>
                <a:gd name="connsiteX0" fmla="*/ 23203 w 560135"/>
                <a:gd name="connsiteY0" fmla="*/ 297519 h 497047"/>
                <a:gd name="connsiteX1" fmla="*/ 40101 w 560135"/>
                <a:gd name="connsiteY1" fmla="*/ 304868 h 497047"/>
                <a:gd name="connsiteX2" fmla="*/ 47055 w 560135"/>
                <a:gd name="connsiteY2" fmla="*/ 321965 h 497047"/>
                <a:gd name="connsiteX3" fmla="*/ 40101 w 560135"/>
                <a:gd name="connsiteY3" fmla="*/ 339067 h 497047"/>
                <a:gd name="connsiteX4" fmla="*/ 23203 w 560135"/>
                <a:gd name="connsiteY4" fmla="*/ 346416 h 497047"/>
                <a:gd name="connsiteX5" fmla="*/ 6728 w 560135"/>
                <a:gd name="connsiteY5" fmla="*/ 338841 h 497047"/>
                <a:gd name="connsiteX6" fmla="*/ 0 w 560135"/>
                <a:gd name="connsiteY6" fmla="*/ 321965 h 497047"/>
                <a:gd name="connsiteX7" fmla="*/ 6728 w 560135"/>
                <a:gd name="connsiteY7" fmla="*/ 305094 h 497047"/>
                <a:gd name="connsiteX8" fmla="*/ 23203 w 560135"/>
                <a:gd name="connsiteY8" fmla="*/ 297519 h 497047"/>
                <a:gd name="connsiteX9" fmla="*/ 275734 w 560135"/>
                <a:gd name="connsiteY9" fmla="*/ 149825 h 497047"/>
                <a:gd name="connsiteX10" fmla="*/ 292632 w 560135"/>
                <a:gd name="connsiteY10" fmla="*/ 157175 h 497047"/>
                <a:gd name="connsiteX11" fmla="*/ 299586 w 560135"/>
                <a:gd name="connsiteY11" fmla="*/ 174274 h 497047"/>
                <a:gd name="connsiteX12" fmla="*/ 292632 w 560135"/>
                <a:gd name="connsiteY12" fmla="*/ 191373 h 497047"/>
                <a:gd name="connsiteX13" fmla="*/ 275734 w 560135"/>
                <a:gd name="connsiteY13" fmla="*/ 198724 h 497047"/>
                <a:gd name="connsiteX14" fmla="*/ 259259 w 560135"/>
                <a:gd name="connsiteY14" fmla="*/ 191148 h 497047"/>
                <a:gd name="connsiteX15" fmla="*/ 252531 w 560135"/>
                <a:gd name="connsiteY15" fmla="*/ 174274 h 497047"/>
                <a:gd name="connsiteX16" fmla="*/ 259259 w 560135"/>
                <a:gd name="connsiteY16" fmla="*/ 157401 h 497047"/>
                <a:gd name="connsiteX17" fmla="*/ 275734 w 560135"/>
                <a:gd name="connsiteY17" fmla="*/ 149825 h 497047"/>
                <a:gd name="connsiteX18" fmla="*/ 276352 w 560135"/>
                <a:gd name="connsiteY18" fmla="*/ 448150 h 497047"/>
                <a:gd name="connsiteX19" fmla="*/ 293250 w 560135"/>
                <a:gd name="connsiteY19" fmla="*/ 455499 h 497047"/>
                <a:gd name="connsiteX20" fmla="*/ 300204 w 560135"/>
                <a:gd name="connsiteY20" fmla="*/ 472601 h 497047"/>
                <a:gd name="connsiteX21" fmla="*/ 293250 w 560135"/>
                <a:gd name="connsiteY21" fmla="*/ 489698 h 497047"/>
                <a:gd name="connsiteX22" fmla="*/ 276352 w 560135"/>
                <a:gd name="connsiteY22" fmla="*/ 497047 h 497047"/>
                <a:gd name="connsiteX23" fmla="*/ 259876 w 560135"/>
                <a:gd name="connsiteY23" fmla="*/ 489472 h 497047"/>
                <a:gd name="connsiteX24" fmla="*/ 253149 w 560135"/>
                <a:gd name="connsiteY24" fmla="*/ 472601 h 497047"/>
                <a:gd name="connsiteX25" fmla="*/ 259876 w 560135"/>
                <a:gd name="connsiteY25" fmla="*/ 455725 h 497047"/>
                <a:gd name="connsiteX26" fmla="*/ 276352 w 560135"/>
                <a:gd name="connsiteY26" fmla="*/ 448150 h 497047"/>
                <a:gd name="connsiteX27" fmla="*/ 535199 w 560135"/>
                <a:gd name="connsiteY27" fmla="*/ 297507 h 497047"/>
                <a:gd name="connsiteX28" fmla="*/ 544698 w 560135"/>
                <a:gd name="connsiteY28" fmla="*/ 299207 h 497047"/>
                <a:gd name="connsiteX29" fmla="*/ 552796 w 560135"/>
                <a:gd name="connsiteY29" fmla="*/ 304472 h 497047"/>
                <a:gd name="connsiteX30" fmla="*/ 558227 w 560135"/>
                <a:gd name="connsiteY30" fmla="*/ 312468 h 497047"/>
                <a:gd name="connsiteX31" fmla="*/ 560135 w 560135"/>
                <a:gd name="connsiteY31" fmla="*/ 321953 h 497047"/>
                <a:gd name="connsiteX32" fmla="*/ 558227 w 560135"/>
                <a:gd name="connsiteY32" fmla="*/ 331437 h 497047"/>
                <a:gd name="connsiteX33" fmla="*/ 552796 w 560135"/>
                <a:gd name="connsiteY33" fmla="*/ 339439 h 497047"/>
                <a:gd name="connsiteX34" fmla="*/ 544698 w 560135"/>
                <a:gd name="connsiteY34" fmla="*/ 344703 h 497047"/>
                <a:gd name="connsiteX35" fmla="*/ 535199 w 560135"/>
                <a:gd name="connsiteY35" fmla="*/ 346404 h 497047"/>
                <a:gd name="connsiteX36" fmla="*/ 518720 w 560135"/>
                <a:gd name="connsiteY36" fmla="*/ 338829 h 497047"/>
                <a:gd name="connsiteX37" fmla="*/ 511993 w 560135"/>
                <a:gd name="connsiteY37" fmla="*/ 321953 h 497047"/>
                <a:gd name="connsiteX38" fmla="*/ 518720 w 560135"/>
                <a:gd name="connsiteY38" fmla="*/ 305082 h 497047"/>
                <a:gd name="connsiteX39" fmla="*/ 535199 w 560135"/>
                <a:gd name="connsiteY39" fmla="*/ 297507 h 497047"/>
                <a:gd name="connsiteX40" fmla="*/ 535199 w 560135"/>
                <a:gd name="connsiteY40" fmla="*/ 6 h 497047"/>
                <a:gd name="connsiteX41" fmla="*/ 544698 w 560135"/>
                <a:gd name="connsiteY41" fmla="*/ 1709 h 497047"/>
                <a:gd name="connsiteX42" fmla="*/ 552796 w 560135"/>
                <a:gd name="connsiteY42" fmla="*/ 6971 h 497047"/>
                <a:gd name="connsiteX43" fmla="*/ 558227 w 560135"/>
                <a:gd name="connsiteY43" fmla="*/ 14971 h 497047"/>
                <a:gd name="connsiteX44" fmla="*/ 560135 w 560135"/>
                <a:gd name="connsiteY44" fmla="*/ 24456 h 497047"/>
                <a:gd name="connsiteX45" fmla="*/ 558227 w 560135"/>
                <a:gd name="connsiteY45" fmla="*/ 33940 h 497047"/>
                <a:gd name="connsiteX46" fmla="*/ 552796 w 560135"/>
                <a:gd name="connsiteY46" fmla="*/ 41940 h 497047"/>
                <a:gd name="connsiteX47" fmla="*/ 544698 w 560135"/>
                <a:gd name="connsiteY47" fmla="*/ 47203 h 497047"/>
                <a:gd name="connsiteX48" fmla="*/ 535199 w 560135"/>
                <a:gd name="connsiteY48" fmla="*/ 48905 h 497047"/>
                <a:gd name="connsiteX49" fmla="*/ 518720 w 560135"/>
                <a:gd name="connsiteY49" fmla="*/ 41329 h 497047"/>
                <a:gd name="connsiteX50" fmla="*/ 511993 w 560135"/>
                <a:gd name="connsiteY50" fmla="*/ 24456 h 497047"/>
                <a:gd name="connsiteX51" fmla="*/ 518720 w 560135"/>
                <a:gd name="connsiteY51" fmla="*/ 7582 h 497047"/>
                <a:gd name="connsiteX52" fmla="*/ 535199 w 560135"/>
                <a:gd name="connsiteY52" fmla="*/ 6 h 497047"/>
                <a:gd name="connsiteX53" fmla="*/ 23240 w 560135"/>
                <a:gd name="connsiteY53" fmla="*/ 6 h 497047"/>
                <a:gd name="connsiteX54" fmla="*/ 40137 w 560135"/>
                <a:gd name="connsiteY54" fmla="*/ 7357 h 497047"/>
                <a:gd name="connsiteX55" fmla="*/ 47091 w 560135"/>
                <a:gd name="connsiteY55" fmla="*/ 24456 h 497047"/>
                <a:gd name="connsiteX56" fmla="*/ 40137 w 560135"/>
                <a:gd name="connsiteY56" fmla="*/ 41554 h 497047"/>
                <a:gd name="connsiteX57" fmla="*/ 23240 w 560135"/>
                <a:gd name="connsiteY57" fmla="*/ 48905 h 497047"/>
                <a:gd name="connsiteX58" fmla="*/ 6764 w 560135"/>
                <a:gd name="connsiteY58" fmla="*/ 41329 h 497047"/>
                <a:gd name="connsiteX59" fmla="*/ 36 w 560135"/>
                <a:gd name="connsiteY59" fmla="*/ 24456 h 497047"/>
                <a:gd name="connsiteX60" fmla="*/ 6764 w 560135"/>
                <a:gd name="connsiteY60" fmla="*/ 7582 h 497047"/>
                <a:gd name="connsiteX61" fmla="*/ 23240 w 560135"/>
                <a:gd name="connsiteY61" fmla="*/ 6 h 49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0135" h="497047">
                  <a:moveTo>
                    <a:pt x="23203" y="297519"/>
                  </a:moveTo>
                  <a:cubicBezTo>
                    <a:pt x="29578" y="297661"/>
                    <a:pt x="35643" y="300298"/>
                    <a:pt x="40101" y="304868"/>
                  </a:cubicBezTo>
                  <a:cubicBezTo>
                    <a:pt x="44559" y="309439"/>
                    <a:pt x="47055" y="315577"/>
                    <a:pt x="47055" y="321965"/>
                  </a:cubicBezTo>
                  <a:cubicBezTo>
                    <a:pt x="47055" y="328358"/>
                    <a:pt x="44559" y="334496"/>
                    <a:pt x="40101" y="339067"/>
                  </a:cubicBezTo>
                  <a:cubicBezTo>
                    <a:pt x="35643" y="343633"/>
                    <a:pt x="29578" y="346274"/>
                    <a:pt x="23203" y="346416"/>
                  </a:cubicBezTo>
                  <a:cubicBezTo>
                    <a:pt x="16945" y="346103"/>
                    <a:pt x="11047" y="343391"/>
                    <a:pt x="6728" y="338841"/>
                  </a:cubicBezTo>
                  <a:cubicBezTo>
                    <a:pt x="2409" y="334291"/>
                    <a:pt x="0" y="328249"/>
                    <a:pt x="0" y="321965"/>
                  </a:cubicBezTo>
                  <a:cubicBezTo>
                    <a:pt x="0" y="315686"/>
                    <a:pt x="2409" y="309644"/>
                    <a:pt x="6728" y="305094"/>
                  </a:cubicBezTo>
                  <a:cubicBezTo>
                    <a:pt x="11047" y="300544"/>
                    <a:pt x="16945" y="297828"/>
                    <a:pt x="23203" y="297519"/>
                  </a:cubicBezTo>
                  <a:close/>
                  <a:moveTo>
                    <a:pt x="275734" y="149825"/>
                  </a:moveTo>
                  <a:cubicBezTo>
                    <a:pt x="282109" y="149967"/>
                    <a:pt x="288174" y="152606"/>
                    <a:pt x="292632" y="157175"/>
                  </a:cubicBezTo>
                  <a:cubicBezTo>
                    <a:pt x="297089" y="161745"/>
                    <a:pt x="299586" y="167882"/>
                    <a:pt x="299586" y="174274"/>
                  </a:cubicBezTo>
                  <a:cubicBezTo>
                    <a:pt x="299586" y="180666"/>
                    <a:pt x="297089" y="186803"/>
                    <a:pt x="292632" y="191373"/>
                  </a:cubicBezTo>
                  <a:cubicBezTo>
                    <a:pt x="288174" y="195943"/>
                    <a:pt x="282109" y="198581"/>
                    <a:pt x="275734" y="198724"/>
                  </a:cubicBezTo>
                  <a:cubicBezTo>
                    <a:pt x="269476" y="198411"/>
                    <a:pt x="263578" y="195699"/>
                    <a:pt x="259259" y="191148"/>
                  </a:cubicBezTo>
                  <a:cubicBezTo>
                    <a:pt x="254940" y="186597"/>
                    <a:pt x="252531" y="180556"/>
                    <a:pt x="252531" y="174274"/>
                  </a:cubicBezTo>
                  <a:cubicBezTo>
                    <a:pt x="252531" y="167993"/>
                    <a:pt x="254940" y="161952"/>
                    <a:pt x="259259" y="157401"/>
                  </a:cubicBezTo>
                  <a:cubicBezTo>
                    <a:pt x="263578" y="152850"/>
                    <a:pt x="269476" y="150138"/>
                    <a:pt x="275734" y="149825"/>
                  </a:cubicBezTo>
                  <a:close/>
                  <a:moveTo>
                    <a:pt x="276352" y="448150"/>
                  </a:moveTo>
                  <a:cubicBezTo>
                    <a:pt x="282727" y="448292"/>
                    <a:pt x="288792" y="450933"/>
                    <a:pt x="293250" y="455499"/>
                  </a:cubicBezTo>
                  <a:cubicBezTo>
                    <a:pt x="297708" y="460070"/>
                    <a:pt x="300204" y="466208"/>
                    <a:pt x="300204" y="472601"/>
                  </a:cubicBezTo>
                  <a:cubicBezTo>
                    <a:pt x="300204" y="478989"/>
                    <a:pt x="297708" y="485127"/>
                    <a:pt x="293250" y="489698"/>
                  </a:cubicBezTo>
                  <a:cubicBezTo>
                    <a:pt x="288792" y="494269"/>
                    <a:pt x="282727" y="496905"/>
                    <a:pt x="276352" y="497047"/>
                  </a:cubicBezTo>
                  <a:cubicBezTo>
                    <a:pt x="270094" y="496738"/>
                    <a:pt x="264196" y="494022"/>
                    <a:pt x="259876" y="489472"/>
                  </a:cubicBezTo>
                  <a:cubicBezTo>
                    <a:pt x="255558" y="484922"/>
                    <a:pt x="253149" y="478880"/>
                    <a:pt x="253149" y="472601"/>
                  </a:cubicBezTo>
                  <a:cubicBezTo>
                    <a:pt x="253149" y="466317"/>
                    <a:pt x="255558" y="460275"/>
                    <a:pt x="259876" y="455725"/>
                  </a:cubicBezTo>
                  <a:cubicBezTo>
                    <a:pt x="264196" y="451175"/>
                    <a:pt x="270094" y="448463"/>
                    <a:pt x="276352" y="448150"/>
                  </a:cubicBezTo>
                  <a:close/>
                  <a:moveTo>
                    <a:pt x="535199" y="297507"/>
                  </a:moveTo>
                  <a:cubicBezTo>
                    <a:pt x="538446" y="297431"/>
                    <a:pt x="541676" y="298012"/>
                    <a:pt x="544698" y="299207"/>
                  </a:cubicBezTo>
                  <a:cubicBezTo>
                    <a:pt x="547720" y="300402"/>
                    <a:pt x="550474" y="302194"/>
                    <a:pt x="552796" y="304472"/>
                  </a:cubicBezTo>
                  <a:cubicBezTo>
                    <a:pt x="555122" y="306749"/>
                    <a:pt x="556968" y="309469"/>
                    <a:pt x="558227" y="312468"/>
                  </a:cubicBezTo>
                  <a:cubicBezTo>
                    <a:pt x="559485" y="315473"/>
                    <a:pt x="560135" y="318698"/>
                    <a:pt x="560135" y="321953"/>
                  </a:cubicBezTo>
                  <a:cubicBezTo>
                    <a:pt x="560135" y="325212"/>
                    <a:pt x="559485" y="328437"/>
                    <a:pt x="558227" y="331437"/>
                  </a:cubicBezTo>
                  <a:cubicBezTo>
                    <a:pt x="556968" y="334441"/>
                    <a:pt x="555122" y="337161"/>
                    <a:pt x="552796" y="339439"/>
                  </a:cubicBezTo>
                  <a:cubicBezTo>
                    <a:pt x="550474" y="341716"/>
                    <a:pt x="547720" y="343504"/>
                    <a:pt x="544698" y="344703"/>
                  </a:cubicBezTo>
                  <a:cubicBezTo>
                    <a:pt x="541676" y="345898"/>
                    <a:pt x="538446" y="346475"/>
                    <a:pt x="535199" y="346404"/>
                  </a:cubicBezTo>
                  <a:cubicBezTo>
                    <a:pt x="528939" y="346090"/>
                    <a:pt x="523042" y="343379"/>
                    <a:pt x="518720" y="338829"/>
                  </a:cubicBezTo>
                  <a:cubicBezTo>
                    <a:pt x="514402" y="334278"/>
                    <a:pt x="511993" y="328237"/>
                    <a:pt x="511993" y="321953"/>
                  </a:cubicBezTo>
                  <a:cubicBezTo>
                    <a:pt x="511993" y="315673"/>
                    <a:pt x="514402" y="309632"/>
                    <a:pt x="518720" y="305082"/>
                  </a:cubicBezTo>
                  <a:cubicBezTo>
                    <a:pt x="523042" y="300532"/>
                    <a:pt x="528939" y="297820"/>
                    <a:pt x="535199" y="297507"/>
                  </a:cubicBezTo>
                  <a:close/>
                  <a:moveTo>
                    <a:pt x="535199" y="6"/>
                  </a:moveTo>
                  <a:cubicBezTo>
                    <a:pt x="538446" y="-66"/>
                    <a:pt x="541676" y="512"/>
                    <a:pt x="544698" y="1709"/>
                  </a:cubicBezTo>
                  <a:cubicBezTo>
                    <a:pt x="547720" y="2904"/>
                    <a:pt x="550474" y="4694"/>
                    <a:pt x="552796" y="6971"/>
                  </a:cubicBezTo>
                  <a:cubicBezTo>
                    <a:pt x="555122" y="9249"/>
                    <a:pt x="556968" y="11969"/>
                    <a:pt x="558227" y="14971"/>
                  </a:cubicBezTo>
                  <a:cubicBezTo>
                    <a:pt x="559485" y="17974"/>
                    <a:pt x="560135" y="21198"/>
                    <a:pt x="560135" y="24456"/>
                  </a:cubicBezTo>
                  <a:cubicBezTo>
                    <a:pt x="560135" y="27713"/>
                    <a:pt x="559485" y="30938"/>
                    <a:pt x="558227" y="33940"/>
                  </a:cubicBezTo>
                  <a:cubicBezTo>
                    <a:pt x="556968" y="36943"/>
                    <a:pt x="555122" y="39662"/>
                    <a:pt x="552796" y="41940"/>
                  </a:cubicBezTo>
                  <a:cubicBezTo>
                    <a:pt x="550474" y="44217"/>
                    <a:pt x="547720" y="46007"/>
                    <a:pt x="544698" y="47203"/>
                  </a:cubicBezTo>
                  <a:cubicBezTo>
                    <a:pt x="541676" y="48399"/>
                    <a:pt x="538446" y="48978"/>
                    <a:pt x="535199" y="48905"/>
                  </a:cubicBezTo>
                  <a:cubicBezTo>
                    <a:pt x="528939" y="48592"/>
                    <a:pt x="523042" y="45880"/>
                    <a:pt x="518720" y="41329"/>
                  </a:cubicBezTo>
                  <a:cubicBezTo>
                    <a:pt x="514402" y="36778"/>
                    <a:pt x="511993" y="30737"/>
                    <a:pt x="511993" y="24456"/>
                  </a:cubicBezTo>
                  <a:cubicBezTo>
                    <a:pt x="511993" y="18174"/>
                    <a:pt x="514402" y="12133"/>
                    <a:pt x="518720" y="7582"/>
                  </a:cubicBezTo>
                  <a:cubicBezTo>
                    <a:pt x="523042" y="3031"/>
                    <a:pt x="528939" y="319"/>
                    <a:pt x="535199" y="6"/>
                  </a:cubicBezTo>
                  <a:close/>
                  <a:moveTo>
                    <a:pt x="23240" y="6"/>
                  </a:moveTo>
                  <a:cubicBezTo>
                    <a:pt x="29614" y="149"/>
                    <a:pt x="35679" y="2787"/>
                    <a:pt x="40137" y="7357"/>
                  </a:cubicBezTo>
                  <a:cubicBezTo>
                    <a:pt x="44595" y="11926"/>
                    <a:pt x="47091" y="18064"/>
                    <a:pt x="47091" y="24456"/>
                  </a:cubicBezTo>
                  <a:cubicBezTo>
                    <a:pt x="47091" y="30847"/>
                    <a:pt x="44595" y="36985"/>
                    <a:pt x="40137" y="41554"/>
                  </a:cubicBezTo>
                  <a:cubicBezTo>
                    <a:pt x="35679" y="46124"/>
                    <a:pt x="29614" y="48763"/>
                    <a:pt x="23240" y="48905"/>
                  </a:cubicBezTo>
                  <a:cubicBezTo>
                    <a:pt x="16982" y="48592"/>
                    <a:pt x="11083" y="45880"/>
                    <a:pt x="6764" y="41329"/>
                  </a:cubicBezTo>
                  <a:cubicBezTo>
                    <a:pt x="2445" y="36778"/>
                    <a:pt x="36" y="30737"/>
                    <a:pt x="36" y="24456"/>
                  </a:cubicBezTo>
                  <a:cubicBezTo>
                    <a:pt x="36" y="18174"/>
                    <a:pt x="2445" y="12133"/>
                    <a:pt x="6764" y="7582"/>
                  </a:cubicBezTo>
                  <a:cubicBezTo>
                    <a:pt x="11083" y="3031"/>
                    <a:pt x="16982" y="319"/>
                    <a:pt x="23240" y="6"/>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02DBEDEF-FD3B-464B-B96F-09FC66B2CEAB}"/>
                </a:ext>
                <a:ext uri="{C183D7F6-B498-43B3-948B-1728B52AA6E4}">
                  <adec:decorative xmlns:adec="http://schemas.microsoft.com/office/drawing/2017/decorative" val="1"/>
                </a:ext>
              </a:extLst>
            </p:cNvPr>
            <p:cNvSpPr/>
            <p:nvPr/>
          </p:nvSpPr>
          <p:spPr>
            <a:xfrm>
              <a:off x="3649170" y="2403811"/>
              <a:ext cx="561583" cy="497222"/>
            </a:xfrm>
            <a:custGeom>
              <a:avLst/>
              <a:gdLst>
                <a:gd name="connsiteX0" fmla="*/ 24795 w 561583"/>
                <a:gd name="connsiteY0" fmla="*/ 332854 h 497222"/>
                <a:gd name="connsiteX1" fmla="*/ 18983 w 561583"/>
                <a:gd name="connsiteY1" fmla="*/ 331082 h 497222"/>
                <a:gd name="connsiteX2" fmla="*/ 15131 w 561583"/>
                <a:gd name="connsiteY2" fmla="*/ 326378 h 497222"/>
                <a:gd name="connsiteX3" fmla="*/ 14538 w 561583"/>
                <a:gd name="connsiteY3" fmla="*/ 320319 h 497222"/>
                <a:gd name="connsiteX4" fmla="*/ 17404 w 561583"/>
                <a:gd name="connsiteY4" fmla="*/ 314950 h 497222"/>
                <a:gd name="connsiteX5" fmla="*/ 22762 w 561583"/>
                <a:gd name="connsiteY5" fmla="*/ 312084 h 497222"/>
                <a:gd name="connsiteX6" fmla="*/ 28806 w 561583"/>
                <a:gd name="connsiteY6" fmla="*/ 312686 h 497222"/>
                <a:gd name="connsiteX7" fmla="*/ 33497 w 561583"/>
                <a:gd name="connsiteY7" fmla="*/ 316551 h 497222"/>
                <a:gd name="connsiteX8" fmla="*/ 35253 w 561583"/>
                <a:gd name="connsiteY8" fmla="*/ 322379 h 497222"/>
                <a:gd name="connsiteX9" fmla="*/ 32166 w 561583"/>
                <a:gd name="connsiteY9" fmla="*/ 329754 h 497222"/>
                <a:gd name="connsiteX10" fmla="*/ 24795 w 561583"/>
                <a:gd name="connsiteY10" fmla="*/ 332816 h 497222"/>
                <a:gd name="connsiteX11" fmla="*/ 24795 w 561583"/>
                <a:gd name="connsiteY11" fmla="*/ 332854 h 497222"/>
                <a:gd name="connsiteX12" fmla="*/ 24795 w 561583"/>
                <a:gd name="connsiteY12" fmla="*/ 347235 h 497222"/>
                <a:gd name="connsiteX13" fmla="*/ 38570 w 561583"/>
                <a:gd name="connsiteY13" fmla="*/ 343049 h 497222"/>
                <a:gd name="connsiteX14" fmla="*/ 47703 w 561583"/>
                <a:gd name="connsiteY14" fmla="*/ 331893 h 497222"/>
                <a:gd name="connsiteX15" fmla="*/ 49114 w 561583"/>
                <a:gd name="connsiteY15" fmla="*/ 317532 h 497222"/>
                <a:gd name="connsiteX16" fmla="*/ 42328 w 561583"/>
                <a:gd name="connsiteY16" fmla="*/ 304802 h 497222"/>
                <a:gd name="connsiteX17" fmla="*/ 29632 w 561583"/>
                <a:gd name="connsiteY17" fmla="*/ 298000 h 497222"/>
                <a:gd name="connsiteX18" fmla="*/ 15306 w 561583"/>
                <a:gd name="connsiteY18" fmla="*/ 299416 h 497222"/>
                <a:gd name="connsiteX19" fmla="*/ 4179 w 561583"/>
                <a:gd name="connsiteY19" fmla="*/ 308570 h 497222"/>
                <a:gd name="connsiteX20" fmla="*/ 0 w 561583"/>
                <a:gd name="connsiteY20" fmla="*/ 322379 h 497222"/>
                <a:gd name="connsiteX21" fmla="*/ 7415 w 561583"/>
                <a:gd name="connsiteY21" fmla="*/ 339790 h 497222"/>
                <a:gd name="connsiteX22" fmla="*/ 24795 w 561583"/>
                <a:gd name="connsiteY22" fmla="*/ 347202 h 497222"/>
                <a:gd name="connsiteX23" fmla="*/ 24795 w 561583"/>
                <a:gd name="connsiteY23" fmla="*/ 347235 h 497222"/>
                <a:gd name="connsiteX24" fmla="*/ 277302 w 561583"/>
                <a:gd name="connsiteY24" fmla="*/ 185135 h 497222"/>
                <a:gd name="connsiteX25" fmla="*/ 271488 w 561583"/>
                <a:gd name="connsiteY25" fmla="*/ 183374 h 497222"/>
                <a:gd name="connsiteX26" fmla="*/ 267631 w 561583"/>
                <a:gd name="connsiteY26" fmla="*/ 178671 h 497222"/>
                <a:gd name="connsiteX27" fmla="*/ 267031 w 561583"/>
                <a:gd name="connsiteY27" fmla="*/ 172613 h 497222"/>
                <a:gd name="connsiteX28" fmla="*/ 269890 w 561583"/>
                <a:gd name="connsiteY28" fmla="*/ 167241 h 497222"/>
                <a:gd name="connsiteX29" fmla="*/ 275245 w 561583"/>
                <a:gd name="connsiteY29" fmla="*/ 164369 h 497222"/>
                <a:gd name="connsiteX30" fmla="*/ 281289 w 561583"/>
                <a:gd name="connsiteY30" fmla="*/ 164963 h 497222"/>
                <a:gd name="connsiteX31" fmla="*/ 285985 w 561583"/>
                <a:gd name="connsiteY31" fmla="*/ 168825 h 497222"/>
                <a:gd name="connsiteX32" fmla="*/ 287748 w 561583"/>
                <a:gd name="connsiteY32" fmla="*/ 174651 h 497222"/>
                <a:gd name="connsiteX33" fmla="*/ 284666 w 561583"/>
                <a:gd name="connsiteY33" fmla="*/ 182026 h 497222"/>
                <a:gd name="connsiteX34" fmla="*/ 277302 w 561583"/>
                <a:gd name="connsiteY34" fmla="*/ 185099 h 497222"/>
                <a:gd name="connsiteX35" fmla="*/ 277302 w 561583"/>
                <a:gd name="connsiteY35" fmla="*/ 185135 h 497222"/>
                <a:gd name="connsiteX36" fmla="*/ 277302 w 561583"/>
                <a:gd name="connsiteY36" fmla="*/ 199519 h 497222"/>
                <a:gd name="connsiteX37" fmla="*/ 291084 w 561583"/>
                <a:gd name="connsiteY37" fmla="*/ 195328 h 497222"/>
                <a:gd name="connsiteX38" fmla="*/ 300220 w 561583"/>
                <a:gd name="connsiteY38" fmla="*/ 184167 h 497222"/>
                <a:gd name="connsiteX39" fmla="*/ 301632 w 561583"/>
                <a:gd name="connsiteY39" fmla="*/ 169799 h 497222"/>
                <a:gd name="connsiteX40" fmla="*/ 294843 w 561583"/>
                <a:gd name="connsiteY40" fmla="*/ 157066 h 497222"/>
                <a:gd name="connsiteX41" fmla="*/ 282141 w 561583"/>
                <a:gd name="connsiteY41" fmla="*/ 150260 h 497222"/>
                <a:gd name="connsiteX42" fmla="*/ 267809 w 561583"/>
                <a:gd name="connsiteY42" fmla="*/ 151675 h 497222"/>
                <a:gd name="connsiteX43" fmla="*/ 256675 w 561583"/>
                <a:gd name="connsiteY43" fmla="*/ 160834 h 497222"/>
                <a:gd name="connsiteX44" fmla="*/ 252495 w 561583"/>
                <a:gd name="connsiteY44" fmla="*/ 174651 h 497222"/>
                <a:gd name="connsiteX45" fmla="*/ 259910 w 561583"/>
                <a:gd name="connsiteY45" fmla="*/ 192074 h 497222"/>
                <a:gd name="connsiteX46" fmla="*/ 277302 w 561583"/>
                <a:gd name="connsiteY46" fmla="*/ 199483 h 497222"/>
                <a:gd name="connsiteX47" fmla="*/ 277302 w 561583"/>
                <a:gd name="connsiteY47" fmla="*/ 199519 h 497222"/>
                <a:gd name="connsiteX48" fmla="*/ 277302 w 561583"/>
                <a:gd name="connsiteY48" fmla="*/ 482841 h 497222"/>
                <a:gd name="connsiteX49" fmla="*/ 271487 w 561583"/>
                <a:gd name="connsiteY49" fmla="*/ 481078 h 497222"/>
                <a:gd name="connsiteX50" fmla="*/ 267629 w 561583"/>
                <a:gd name="connsiteY50" fmla="*/ 476374 h 497222"/>
                <a:gd name="connsiteX51" fmla="*/ 267031 w 561583"/>
                <a:gd name="connsiteY51" fmla="*/ 470315 h 497222"/>
                <a:gd name="connsiteX52" fmla="*/ 269894 w 561583"/>
                <a:gd name="connsiteY52" fmla="*/ 464942 h 497222"/>
                <a:gd name="connsiteX53" fmla="*/ 275252 w 561583"/>
                <a:gd name="connsiteY53" fmla="*/ 462072 h 497222"/>
                <a:gd name="connsiteX54" fmla="*/ 281297 w 561583"/>
                <a:gd name="connsiteY54" fmla="*/ 462673 h 497222"/>
                <a:gd name="connsiteX55" fmla="*/ 285990 w 561583"/>
                <a:gd name="connsiteY55" fmla="*/ 466538 h 497222"/>
                <a:gd name="connsiteX56" fmla="*/ 287748 w 561583"/>
                <a:gd name="connsiteY56" fmla="*/ 472367 h 497222"/>
                <a:gd name="connsiteX57" fmla="*/ 284662 w 561583"/>
                <a:gd name="connsiteY57" fmla="*/ 479737 h 497222"/>
                <a:gd name="connsiteX58" fmla="*/ 277302 w 561583"/>
                <a:gd name="connsiteY58" fmla="*/ 482804 h 497222"/>
                <a:gd name="connsiteX59" fmla="*/ 277302 w 561583"/>
                <a:gd name="connsiteY59" fmla="*/ 482841 h 497222"/>
                <a:gd name="connsiteX60" fmla="*/ 277302 w 561583"/>
                <a:gd name="connsiteY60" fmla="*/ 497223 h 497222"/>
                <a:gd name="connsiteX61" fmla="*/ 291085 w 561583"/>
                <a:gd name="connsiteY61" fmla="*/ 493032 h 497222"/>
                <a:gd name="connsiteX62" fmla="*/ 300222 w 561583"/>
                <a:gd name="connsiteY62" fmla="*/ 481872 h 497222"/>
                <a:gd name="connsiteX63" fmla="*/ 301631 w 561583"/>
                <a:gd name="connsiteY63" fmla="*/ 467499 h 497222"/>
                <a:gd name="connsiteX64" fmla="*/ 294839 w 561583"/>
                <a:gd name="connsiteY64" fmla="*/ 454768 h 497222"/>
                <a:gd name="connsiteX65" fmla="*/ 282134 w 561583"/>
                <a:gd name="connsiteY65" fmla="*/ 447962 h 497222"/>
                <a:gd name="connsiteX66" fmla="*/ 267800 w 561583"/>
                <a:gd name="connsiteY66" fmla="*/ 449383 h 497222"/>
                <a:gd name="connsiteX67" fmla="*/ 256669 w 561583"/>
                <a:gd name="connsiteY67" fmla="*/ 458550 h 497222"/>
                <a:gd name="connsiteX68" fmla="*/ 252495 w 561583"/>
                <a:gd name="connsiteY68" fmla="*/ 472367 h 497222"/>
                <a:gd name="connsiteX69" fmla="*/ 259914 w 561583"/>
                <a:gd name="connsiteY69" fmla="*/ 489786 h 497222"/>
                <a:gd name="connsiteX70" fmla="*/ 277302 w 561583"/>
                <a:gd name="connsiteY70" fmla="*/ 497189 h 497222"/>
                <a:gd name="connsiteX71" fmla="*/ 277302 w 561583"/>
                <a:gd name="connsiteY71" fmla="*/ 497223 h 497222"/>
                <a:gd name="connsiteX72" fmla="*/ 536765 w 561583"/>
                <a:gd name="connsiteY72" fmla="*/ 332854 h 497222"/>
                <a:gd name="connsiteX73" fmla="*/ 530951 w 561583"/>
                <a:gd name="connsiteY73" fmla="*/ 331091 h 497222"/>
                <a:gd name="connsiteX74" fmla="*/ 527092 w 561583"/>
                <a:gd name="connsiteY74" fmla="*/ 326386 h 497222"/>
                <a:gd name="connsiteX75" fmla="*/ 526496 w 561583"/>
                <a:gd name="connsiteY75" fmla="*/ 320324 h 497222"/>
                <a:gd name="connsiteX76" fmla="*/ 529359 w 561583"/>
                <a:gd name="connsiteY76" fmla="*/ 314955 h 497222"/>
                <a:gd name="connsiteX77" fmla="*/ 534715 w 561583"/>
                <a:gd name="connsiteY77" fmla="*/ 312084 h 497222"/>
                <a:gd name="connsiteX78" fmla="*/ 540762 w 561583"/>
                <a:gd name="connsiteY78" fmla="*/ 312682 h 497222"/>
                <a:gd name="connsiteX79" fmla="*/ 545455 w 561583"/>
                <a:gd name="connsiteY79" fmla="*/ 316551 h 497222"/>
                <a:gd name="connsiteX80" fmla="*/ 547210 w 561583"/>
                <a:gd name="connsiteY80" fmla="*/ 322379 h 497222"/>
                <a:gd name="connsiteX81" fmla="*/ 544125 w 561583"/>
                <a:gd name="connsiteY81" fmla="*/ 329745 h 497222"/>
                <a:gd name="connsiteX82" fmla="*/ 536765 w 561583"/>
                <a:gd name="connsiteY82" fmla="*/ 332816 h 497222"/>
                <a:gd name="connsiteX83" fmla="*/ 536765 w 561583"/>
                <a:gd name="connsiteY83" fmla="*/ 332854 h 497222"/>
                <a:gd name="connsiteX84" fmla="*/ 536765 w 561583"/>
                <a:gd name="connsiteY84" fmla="*/ 347235 h 497222"/>
                <a:gd name="connsiteX85" fmla="*/ 550540 w 561583"/>
                <a:gd name="connsiteY85" fmla="*/ 343049 h 497222"/>
                <a:gd name="connsiteX86" fmla="*/ 559672 w 561583"/>
                <a:gd name="connsiteY86" fmla="*/ 331893 h 497222"/>
                <a:gd name="connsiteX87" fmla="*/ 561084 w 561583"/>
                <a:gd name="connsiteY87" fmla="*/ 317532 h 497222"/>
                <a:gd name="connsiteX88" fmla="*/ 554299 w 561583"/>
                <a:gd name="connsiteY88" fmla="*/ 304802 h 497222"/>
                <a:gd name="connsiteX89" fmla="*/ 541604 w 561583"/>
                <a:gd name="connsiteY89" fmla="*/ 298000 h 497222"/>
                <a:gd name="connsiteX90" fmla="*/ 527275 w 561583"/>
                <a:gd name="connsiteY90" fmla="*/ 299416 h 497222"/>
                <a:gd name="connsiteX91" fmla="*/ 516147 w 561583"/>
                <a:gd name="connsiteY91" fmla="*/ 308570 h 497222"/>
                <a:gd name="connsiteX92" fmla="*/ 511971 w 561583"/>
                <a:gd name="connsiteY92" fmla="*/ 322379 h 497222"/>
                <a:gd name="connsiteX93" fmla="*/ 519385 w 561583"/>
                <a:gd name="connsiteY93" fmla="*/ 339790 h 497222"/>
                <a:gd name="connsiteX94" fmla="*/ 536765 w 561583"/>
                <a:gd name="connsiteY94" fmla="*/ 347202 h 497222"/>
                <a:gd name="connsiteX95" fmla="*/ 536765 w 561583"/>
                <a:gd name="connsiteY95" fmla="*/ 347235 h 497222"/>
                <a:gd name="connsiteX96" fmla="*/ 536765 w 561583"/>
                <a:gd name="connsiteY96" fmla="*/ 35353 h 497222"/>
                <a:gd name="connsiteX97" fmla="*/ 530951 w 561583"/>
                <a:gd name="connsiteY97" fmla="*/ 33591 h 497222"/>
                <a:gd name="connsiteX98" fmla="*/ 527092 w 561583"/>
                <a:gd name="connsiteY98" fmla="*/ 28886 h 497222"/>
                <a:gd name="connsiteX99" fmla="*/ 526496 w 561583"/>
                <a:gd name="connsiteY99" fmla="*/ 22826 h 497222"/>
                <a:gd name="connsiteX100" fmla="*/ 529359 w 561583"/>
                <a:gd name="connsiteY100" fmla="*/ 17455 h 497222"/>
                <a:gd name="connsiteX101" fmla="*/ 534715 w 561583"/>
                <a:gd name="connsiteY101" fmla="*/ 14585 h 497222"/>
                <a:gd name="connsiteX102" fmla="*/ 540762 w 561583"/>
                <a:gd name="connsiteY102" fmla="*/ 15185 h 497222"/>
                <a:gd name="connsiteX103" fmla="*/ 545455 w 561583"/>
                <a:gd name="connsiteY103" fmla="*/ 19051 h 497222"/>
                <a:gd name="connsiteX104" fmla="*/ 547210 w 561583"/>
                <a:gd name="connsiteY104" fmla="*/ 24881 h 497222"/>
                <a:gd name="connsiteX105" fmla="*/ 544125 w 561583"/>
                <a:gd name="connsiteY105" fmla="*/ 32248 h 497222"/>
                <a:gd name="connsiteX106" fmla="*/ 536765 w 561583"/>
                <a:gd name="connsiteY106" fmla="*/ 35317 h 497222"/>
                <a:gd name="connsiteX107" fmla="*/ 536765 w 561583"/>
                <a:gd name="connsiteY107" fmla="*/ 35353 h 497222"/>
                <a:gd name="connsiteX108" fmla="*/ 536765 w 561583"/>
                <a:gd name="connsiteY108" fmla="*/ 49737 h 497222"/>
                <a:gd name="connsiteX109" fmla="*/ 550552 w 561583"/>
                <a:gd name="connsiteY109" fmla="*/ 45551 h 497222"/>
                <a:gd name="connsiteX110" fmla="*/ 559692 w 561583"/>
                <a:gd name="connsiteY110" fmla="*/ 34391 h 497222"/>
                <a:gd name="connsiteX111" fmla="*/ 561109 w 561583"/>
                <a:gd name="connsiteY111" fmla="*/ 20020 h 497222"/>
                <a:gd name="connsiteX112" fmla="*/ 554320 w 561583"/>
                <a:gd name="connsiteY112" fmla="*/ 7284 h 497222"/>
                <a:gd name="connsiteX113" fmla="*/ 541612 w 561583"/>
                <a:gd name="connsiteY113" fmla="*/ 477 h 497222"/>
                <a:gd name="connsiteX114" fmla="*/ 527279 w 561583"/>
                <a:gd name="connsiteY114" fmla="*/ 1895 h 497222"/>
                <a:gd name="connsiteX115" fmla="*/ 516147 w 561583"/>
                <a:gd name="connsiteY115" fmla="*/ 11060 h 497222"/>
                <a:gd name="connsiteX116" fmla="*/ 511971 w 561583"/>
                <a:gd name="connsiteY116" fmla="*/ 24881 h 497222"/>
                <a:gd name="connsiteX117" fmla="*/ 519385 w 561583"/>
                <a:gd name="connsiteY117" fmla="*/ 42292 h 497222"/>
                <a:gd name="connsiteX118" fmla="*/ 536765 w 561583"/>
                <a:gd name="connsiteY118" fmla="*/ 49701 h 497222"/>
                <a:gd name="connsiteX119" fmla="*/ 536765 w 561583"/>
                <a:gd name="connsiteY119" fmla="*/ 49737 h 497222"/>
                <a:gd name="connsiteX120" fmla="*/ 24795 w 561583"/>
                <a:gd name="connsiteY120" fmla="*/ 35353 h 497222"/>
                <a:gd name="connsiteX121" fmla="*/ 18983 w 561583"/>
                <a:gd name="connsiteY121" fmla="*/ 33585 h 497222"/>
                <a:gd name="connsiteX122" fmla="*/ 15131 w 561583"/>
                <a:gd name="connsiteY122" fmla="*/ 28878 h 497222"/>
                <a:gd name="connsiteX123" fmla="*/ 14538 w 561583"/>
                <a:gd name="connsiteY123" fmla="*/ 22818 h 497222"/>
                <a:gd name="connsiteX124" fmla="*/ 17404 w 561583"/>
                <a:gd name="connsiteY124" fmla="*/ 17451 h 497222"/>
                <a:gd name="connsiteX125" fmla="*/ 22762 w 561583"/>
                <a:gd name="connsiteY125" fmla="*/ 14584 h 497222"/>
                <a:gd name="connsiteX126" fmla="*/ 28806 w 561583"/>
                <a:gd name="connsiteY126" fmla="*/ 15186 h 497222"/>
                <a:gd name="connsiteX127" fmla="*/ 33497 w 561583"/>
                <a:gd name="connsiteY127" fmla="*/ 19053 h 497222"/>
                <a:gd name="connsiteX128" fmla="*/ 35253 w 561583"/>
                <a:gd name="connsiteY128" fmla="*/ 24881 h 497222"/>
                <a:gd name="connsiteX129" fmla="*/ 32163 w 561583"/>
                <a:gd name="connsiteY129" fmla="*/ 32252 h 497222"/>
                <a:gd name="connsiteX130" fmla="*/ 24795 w 561583"/>
                <a:gd name="connsiteY130" fmla="*/ 35317 h 497222"/>
                <a:gd name="connsiteX131" fmla="*/ 24795 w 561583"/>
                <a:gd name="connsiteY131" fmla="*/ 35353 h 497222"/>
                <a:gd name="connsiteX132" fmla="*/ 24795 w 561583"/>
                <a:gd name="connsiteY132" fmla="*/ 49737 h 497222"/>
                <a:gd name="connsiteX133" fmla="*/ 38582 w 561583"/>
                <a:gd name="connsiteY133" fmla="*/ 45551 h 497222"/>
                <a:gd name="connsiteX134" fmla="*/ 47724 w 561583"/>
                <a:gd name="connsiteY134" fmla="*/ 34391 h 497222"/>
                <a:gd name="connsiteX135" fmla="*/ 49138 w 561583"/>
                <a:gd name="connsiteY135" fmla="*/ 20020 h 497222"/>
                <a:gd name="connsiteX136" fmla="*/ 42348 w 561583"/>
                <a:gd name="connsiteY136" fmla="*/ 7284 h 497222"/>
                <a:gd name="connsiteX137" fmla="*/ 29644 w 561583"/>
                <a:gd name="connsiteY137" fmla="*/ 477 h 497222"/>
                <a:gd name="connsiteX138" fmla="*/ 15308 w 561583"/>
                <a:gd name="connsiteY138" fmla="*/ 1895 h 497222"/>
                <a:gd name="connsiteX139" fmla="*/ 4176 w 561583"/>
                <a:gd name="connsiteY139" fmla="*/ 11060 h 497222"/>
                <a:gd name="connsiteX140" fmla="*/ 0 w 561583"/>
                <a:gd name="connsiteY140" fmla="*/ 24881 h 497222"/>
                <a:gd name="connsiteX141" fmla="*/ 7415 w 561583"/>
                <a:gd name="connsiteY141" fmla="*/ 42292 h 497222"/>
                <a:gd name="connsiteX142" fmla="*/ 24795 w 561583"/>
                <a:gd name="connsiteY142" fmla="*/ 49701 h 497222"/>
                <a:gd name="connsiteX143" fmla="*/ 24795 w 561583"/>
                <a:gd name="connsiteY143" fmla="*/ 49737 h 4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61583" h="497222">
                  <a:moveTo>
                    <a:pt x="24795" y="332854"/>
                  </a:moveTo>
                  <a:cubicBezTo>
                    <a:pt x="22726" y="332854"/>
                    <a:pt x="20703" y="332235"/>
                    <a:pt x="18983" y="331082"/>
                  </a:cubicBezTo>
                  <a:cubicBezTo>
                    <a:pt x="17263" y="329933"/>
                    <a:pt x="15923" y="328295"/>
                    <a:pt x="15131" y="326378"/>
                  </a:cubicBezTo>
                  <a:cubicBezTo>
                    <a:pt x="14340" y="324460"/>
                    <a:pt x="14134" y="322350"/>
                    <a:pt x="14538" y="320319"/>
                  </a:cubicBezTo>
                  <a:cubicBezTo>
                    <a:pt x="14943" y="318285"/>
                    <a:pt x="15940" y="316417"/>
                    <a:pt x="17404" y="314950"/>
                  </a:cubicBezTo>
                  <a:cubicBezTo>
                    <a:pt x="18868" y="313484"/>
                    <a:pt x="20733" y="312485"/>
                    <a:pt x="22762" y="312084"/>
                  </a:cubicBezTo>
                  <a:cubicBezTo>
                    <a:pt x="24792" y="311679"/>
                    <a:pt x="26895" y="311888"/>
                    <a:pt x="28806" y="312686"/>
                  </a:cubicBezTo>
                  <a:cubicBezTo>
                    <a:pt x="30717" y="313480"/>
                    <a:pt x="32349" y="314825"/>
                    <a:pt x="33497" y="316551"/>
                  </a:cubicBezTo>
                  <a:cubicBezTo>
                    <a:pt x="34645" y="318276"/>
                    <a:pt x="35256" y="320307"/>
                    <a:pt x="35253" y="322379"/>
                  </a:cubicBezTo>
                  <a:cubicBezTo>
                    <a:pt x="35234" y="325149"/>
                    <a:pt x="34125" y="327802"/>
                    <a:pt x="32166" y="329754"/>
                  </a:cubicBezTo>
                  <a:cubicBezTo>
                    <a:pt x="30208" y="331709"/>
                    <a:pt x="27559" y="332808"/>
                    <a:pt x="24795" y="332816"/>
                  </a:cubicBezTo>
                  <a:lnTo>
                    <a:pt x="24795" y="332854"/>
                  </a:lnTo>
                  <a:close/>
                  <a:moveTo>
                    <a:pt x="24795" y="347235"/>
                  </a:moveTo>
                  <a:cubicBezTo>
                    <a:pt x="29699" y="347235"/>
                    <a:pt x="34493" y="345777"/>
                    <a:pt x="38570" y="343049"/>
                  </a:cubicBezTo>
                  <a:cubicBezTo>
                    <a:pt x="42648" y="340316"/>
                    <a:pt x="45826" y="336435"/>
                    <a:pt x="47703" y="331893"/>
                  </a:cubicBezTo>
                  <a:cubicBezTo>
                    <a:pt x="49579" y="327351"/>
                    <a:pt x="50070" y="322354"/>
                    <a:pt x="49114" y="317532"/>
                  </a:cubicBezTo>
                  <a:cubicBezTo>
                    <a:pt x="48157" y="312707"/>
                    <a:pt x="45795" y="308278"/>
                    <a:pt x="42328" y="304802"/>
                  </a:cubicBezTo>
                  <a:cubicBezTo>
                    <a:pt x="38860" y="301325"/>
                    <a:pt x="34442" y="298961"/>
                    <a:pt x="29632" y="298000"/>
                  </a:cubicBezTo>
                  <a:cubicBezTo>
                    <a:pt x="24823" y="297043"/>
                    <a:pt x="19837" y="297536"/>
                    <a:pt x="15306" y="299416"/>
                  </a:cubicBezTo>
                  <a:cubicBezTo>
                    <a:pt x="10776" y="301296"/>
                    <a:pt x="6903" y="304484"/>
                    <a:pt x="4179" y="308570"/>
                  </a:cubicBezTo>
                  <a:cubicBezTo>
                    <a:pt x="1454" y="312657"/>
                    <a:pt x="0" y="317461"/>
                    <a:pt x="0" y="322379"/>
                  </a:cubicBezTo>
                  <a:cubicBezTo>
                    <a:pt x="136" y="328926"/>
                    <a:pt x="2794" y="335164"/>
                    <a:pt x="7415" y="339790"/>
                  </a:cubicBezTo>
                  <a:cubicBezTo>
                    <a:pt x="12037" y="344419"/>
                    <a:pt x="18265" y="347072"/>
                    <a:pt x="24795" y="347202"/>
                  </a:cubicBezTo>
                  <a:lnTo>
                    <a:pt x="24795" y="347235"/>
                  </a:lnTo>
                  <a:close/>
                  <a:moveTo>
                    <a:pt x="277302" y="185135"/>
                  </a:moveTo>
                  <a:cubicBezTo>
                    <a:pt x="275233" y="185137"/>
                    <a:pt x="273209" y="184525"/>
                    <a:pt x="271488" y="183374"/>
                  </a:cubicBezTo>
                  <a:cubicBezTo>
                    <a:pt x="269766" y="182224"/>
                    <a:pt x="268424" y="180587"/>
                    <a:pt x="267631" y="178671"/>
                  </a:cubicBezTo>
                  <a:cubicBezTo>
                    <a:pt x="266837" y="176756"/>
                    <a:pt x="266628" y="174647"/>
                    <a:pt x="267031" y="172613"/>
                  </a:cubicBezTo>
                  <a:cubicBezTo>
                    <a:pt x="267433" y="170578"/>
                    <a:pt x="268428" y="168709"/>
                    <a:pt x="269890" y="167241"/>
                  </a:cubicBezTo>
                  <a:cubicBezTo>
                    <a:pt x="271352" y="165774"/>
                    <a:pt x="273216" y="164774"/>
                    <a:pt x="275245" y="164369"/>
                  </a:cubicBezTo>
                  <a:cubicBezTo>
                    <a:pt x="277274" y="163963"/>
                    <a:pt x="279377" y="164170"/>
                    <a:pt x="281289" y="164963"/>
                  </a:cubicBezTo>
                  <a:cubicBezTo>
                    <a:pt x="283201" y="165756"/>
                    <a:pt x="284835" y="167100"/>
                    <a:pt x="285985" y="168825"/>
                  </a:cubicBezTo>
                  <a:cubicBezTo>
                    <a:pt x="287135" y="170549"/>
                    <a:pt x="287748" y="172577"/>
                    <a:pt x="287748" y="174651"/>
                  </a:cubicBezTo>
                  <a:cubicBezTo>
                    <a:pt x="287729" y="177420"/>
                    <a:pt x="286621" y="180070"/>
                    <a:pt x="284666" y="182026"/>
                  </a:cubicBezTo>
                  <a:cubicBezTo>
                    <a:pt x="282710" y="183982"/>
                    <a:pt x="280064" y="185086"/>
                    <a:pt x="277302" y="185099"/>
                  </a:cubicBezTo>
                  <a:lnTo>
                    <a:pt x="277302" y="185135"/>
                  </a:lnTo>
                  <a:close/>
                  <a:moveTo>
                    <a:pt x="277302" y="199519"/>
                  </a:moveTo>
                  <a:cubicBezTo>
                    <a:pt x="282208" y="199519"/>
                    <a:pt x="287004" y="198061"/>
                    <a:pt x="291084" y="195328"/>
                  </a:cubicBezTo>
                  <a:cubicBezTo>
                    <a:pt x="295163" y="192595"/>
                    <a:pt x="298343" y="188711"/>
                    <a:pt x="300220" y="184167"/>
                  </a:cubicBezTo>
                  <a:cubicBezTo>
                    <a:pt x="302098" y="179623"/>
                    <a:pt x="302589" y="174623"/>
                    <a:pt x="301632" y="169799"/>
                  </a:cubicBezTo>
                  <a:cubicBezTo>
                    <a:pt x="300675" y="164975"/>
                    <a:pt x="298312" y="160544"/>
                    <a:pt x="294843" y="157066"/>
                  </a:cubicBezTo>
                  <a:cubicBezTo>
                    <a:pt x="291374" y="153588"/>
                    <a:pt x="286954" y="151220"/>
                    <a:pt x="282141" y="150260"/>
                  </a:cubicBezTo>
                  <a:cubicBezTo>
                    <a:pt x="277329" y="149301"/>
                    <a:pt x="272341" y="149793"/>
                    <a:pt x="267809" y="151675"/>
                  </a:cubicBezTo>
                  <a:cubicBezTo>
                    <a:pt x="263276" y="153557"/>
                    <a:pt x="259401" y="156745"/>
                    <a:pt x="256675" y="160834"/>
                  </a:cubicBezTo>
                  <a:cubicBezTo>
                    <a:pt x="253949" y="164924"/>
                    <a:pt x="252495" y="169732"/>
                    <a:pt x="252495" y="174651"/>
                  </a:cubicBezTo>
                  <a:cubicBezTo>
                    <a:pt x="252628" y="181201"/>
                    <a:pt x="255286" y="187445"/>
                    <a:pt x="259910" y="192074"/>
                  </a:cubicBezTo>
                  <a:cubicBezTo>
                    <a:pt x="264535" y="196703"/>
                    <a:pt x="270767" y="199359"/>
                    <a:pt x="277302" y="199483"/>
                  </a:cubicBezTo>
                  <a:lnTo>
                    <a:pt x="277302" y="199519"/>
                  </a:lnTo>
                  <a:close/>
                  <a:moveTo>
                    <a:pt x="277302" y="482841"/>
                  </a:moveTo>
                  <a:cubicBezTo>
                    <a:pt x="275232" y="482841"/>
                    <a:pt x="273209" y="482231"/>
                    <a:pt x="271487" y="481078"/>
                  </a:cubicBezTo>
                  <a:cubicBezTo>
                    <a:pt x="269765" y="479929"/>
                    <a:pt x="268423" y="478291"/>
                    <a:pt x="267629" y="476374"/>
                  </a:cubicBezTo>
                  <a:cubicBezTo>
                    <a:pt x="266836" y="474456"/>
                    <a:pt x="266628" y="472350"/>
                    <a:pt x="267031" y="470315"/>
                  </a:cubicBezTo>
                  <a:cubicBezTo>
                    <a:pt x="267435" y="468281"/>
                    <a:pt x="268431" y="466409"/>
                    <a:pt x="269894" y="464942"/>
                  </a:cubicBezTo>
                  <a:cubicBezTo>
                    <a:pt x="271358" y="463476"/>
                    <a:pt x="273222" y="462477"/>
                    <a:pt x="275252" y="462072"/>
                  </a:cubicBezTo>
                  <a:cubicBezTo>
                    <a:pt x="277282" y="461666"/>
                    <a:pt x="279386" y="461875"/>
                    <a:pt x="281297" y="462673"/>
                  </a:cubicBezTo>
                  <a:cubicBezTo>
                    <a:pt x="283209" y="463467"/>
                    <a:pt x="284842" y="464813"/>
                    <a:pt x="285990" y="466538"/>
                  </a:cubicBezTo>
                  <a:cubicBezTo>
                    <a:pt x="287139" y="468264"/>
                    <a:pt x="287751" y="470294"/>
                    <a:pt x="287748" y="472367"/>
                  </a:cubicBezTo>
                  <a:cubicBezTo>
                    <a:pt x="287726" y="475137"/>
                    <a:pt x="286617" y="477782"/>
                    <a:pt x="284662" y="479737"/>
                  </a:cubicBezTo>
                  <a:cubicBezTo>
                    <a:pt x="282706" y="481688"/>
                    <a:pt x="280062" y="482791"/>
                    <a:pt x="277302" y="482804"/>
                  </a:cubicBezTo>
                  <a:lnTo>
                    <a:pt x="277302" y="482841"/>
                  </a:lnTo>
                  <a:close/>
                  <a:moveTo>
                    <a:pt x="277302" y="497223"/>
                  </a:moveTo>
                  <a:cubicBezTo>
                    <a:pt x="282209" y="497223"/>
                    <a:pt x="287005" y="495764"/>
                    <a:pt x="291085" y="493032"/>
                  </a:cubicBezTo>
                  <a:cubicBezTo>
                    <a:pt x="295165" y="490299"/>
                    <a:pt x="298344" y="486414"/>
                    <a:pt x="300222" y="481872"/>
                  </a:cubicBezTo>
                  <a:cubicBezTo>
                    <a:pt x="302099" y="477326"/>
                    <a:pt x="302589" y="472325"/>
                    <a:pt x="301631" y="467499"/>
                  </a:cubicBezTo>
                  <a:cubicBezTo>
                    <a:pt x="300673" y="462678"/>
                    <a:pt x="298309" y="458245"/>
                    <a:pt x="294839" y="454768"/>
                  </a:cubicBezTo>
                  <a:cubicBezTo>
                    <a:pt x="291368" y="451288"/>
                    <a:pt x="286947" y="448923"/>
                    <a:pt x="282134" y="447962"/>
                  </a:cubicBezTo>
                  <a:cubicBezTo>
                    <a:pt x="277321" y="447005"/>
                    <a:pt x="272333" y="447498"/>
                    <a:pt x="267800" y="449383"/>
                  </a:cubicBezTo>
                  <a:cubicBezTo>
                    <a:pt x="263267" y="451267"/>
                    <a:pt x="259394" y="454459"/>
                    <a:pt x="256669" y="458550"/>
                  </a:cubicBezTo>
                  <a:cubicBezTo>
                    <a:pt x="253945" y="462640"/>
                    <a:pt x="252492" y="467449"/>
                    <a:pt x="252495" y="472367"/>
                  </a:cubicBezTo>
                  <a:cubicBezTo>
                    <a:pt x="252631" y="478918"/>
                    <a:pt x="255290" y="485156"/>
                    <a:pt x="259914" y="489786"/>
                  </a:cubicBezTo>
                  <a:cubicBezTo>
                    <a:pt x="264539" y="494411"/>
                    <a:pt x="270769" y="497064"/>
                    <a:pt x="277302" y="497189"/>
                  </a:cubicBezTo>
                  <a:lnTo>
                    <a:pt x="277302" y="497223"/>
                  </a:lnTo>
                  <a:close/>
                  <a:moveTo>
                    <a:pt x="536765" y="332854"/>
                  </a:moveTo>
                  <a:cubicBezTo>
                    <a:pt x="534694" y="332854"/>
                    <a:pt x="532672" y="332240"/>
                    <a:pt x="530951" y="331091"/>
                  </a:cubicBezTo>
                  <a:cubicBezTo>
                    <a:pt x="529230" y="329937"/>
                    <a:pt x="527883" y="328300"/>
                    <a:pt x="527092" y="326386"/>
                  </a:cubicBezTo>
                  <a:cubicBezTo>
                    <a:pt x="526300" y="324468"/>
                    <a:pt x="526091" y="322358"/>
                    <a:pt x="526496" y="320324"/>
                  </a:cubicBezTo>
                  <a:cubicBezTo>
                    <a:pt x="526896" y="318289"/>
                    <a:pt x="527896" y="316421"/>
                    <a:pt x="529359" y="314955"/>
                  </a:cubicBezTo>
                  <a:cubicBezTo>
                    <a:pt x="530822" y="313488"/>
                    <a:pt x="532685" y="312489"/>
                    <a:pt x="534715" y="312084"/>
                  </a:cubicBezTo>
                  <a:cubicBezTo>
                    <a:pt x="536744" y="311679"/>
                    <a:pt x="538849" y="311888"/>
                    <a:pt x="540762" y="312682"/>
                  </a:cubicBezTo>
                  <a:cubicBezTo>
                    <a:pt x="542671" y="313480"/>
                    <a:pt x="544305" y="314825"/>
                    <a:pt x="545455" y="316551"/>
                  </a:cubicBezTo>
                  <a:cubicBezTo>
                    <a:pt x="546601" y="318276"/>
                    <a:pt x="547214" y="320307"/>
                    <a:pt x="547210" y="322379"/>
                  </a:cubicBezTo>
                  <a:cubicBezTo>
                    <a:pt x="547189" y="325145"/>
                    <a:pt x="546080" y="327794"/>
                    <a:pt x="544125" y="329745"/>
                  </a:cubicBezTo>
                  <a:cubicBezTo>
                    <a:pt x="542171" y="331701"/>
                    <a:pt x="539524" y="332804"/>
                    <a:pt x="536765" y="332816"/>
                  </a:cubicBezTo>
                  <a:lnTo>
                    <a:pt x="536765" y="332854"/>
                  </a:lnTo>
                  <a:close/>
                  <a:moveTo>
                    <a:pt x="536765" y="347235"/>
                  </a:moveTo>
                  <a:cubicBezTo>
                    <a:pt x="541671" y="347235"/>
                    <a:pt x="546464" y="345777"/>
                    <a:pt x="550540" y="343049"/>
                  </a:cubicBezTo>
                  <a:cubicBezTo>
                    <a:pt x="554616" y="340316"/>
                    <a:pt x="557796" y="336435"/>
                    <a:pt x="559672" y="331893"/>
                  </a:cubicBezTo>
                  <a:cubicBezTo>
                    <a:pt x="561547" y="327351"/>
                    <a:pt x="562039" y="322354"/>
                    <a:pt x="561084" y="317532"/>
                  </a:cubicBezTo>
                  <a:cubicBezTo>
                    <a:pt x="560126" y="312707"/>
                    <a:pt x="557767" y="308278"/>
                    <a:pt x="554299" y="304802"/>
                  </a:cubicBezTo>
                  <a:cubicBezTo>
                    <a:pt x="550832" y="301325"/>
                    <a:pt x="546414" y="298961"/>
                    <a:pt x="541604" y="298000"/>
                  </a:cubicBezTo>
                  <a:cubicBezTo>
                    <a:pt x="536794" y="297043"/>
                    <a:pt x="531805" y="297536"/>
                    <a:pt x="527275" y="299416"/>
                  </a:cubicBezTo>
                  <a:cubicBezTo>
                    <a:pt x="522744" y="301296"/>
                    <a:pt x="518873" y="304484"/>
                    <a:pt x="516147" y="308570"/>
                  </a:cubicBezTo>
                  <a:cubicBezTo>
                    <a:pt x="513425" y="312657"/>
                    <a:pt x="511971" y="317461"/>
                    <a:pt x="511971" y="322379"/>
                  </a:cubicBezTo>
                  <a:cubicBezTo>
                    <a:pt x="512108" y="328926"/>
                    <a:pt x="514763" y="335164"/>
                    <a:pt x="519385" y="339790"/>
                  </a:cubicBezTo>
                  <a:cubicBezTo>
                    <a:pt x="524007" y="344419"/>
                    <a:pt x="530234" y="347072"/>
                    <a:pt x="536765" y="347202"/>
                  </a:cubicBezTo>
                  <a:lnTo>
                    <a:pt x="536765" y="347235"/>
                  </a:lnTo>
                  <a:close/>
                  <a:moveTo>
                    <a:pt x="536765" y="35353"/>
                  </a:moveTo>
                  <a:cubicBezTo>
                    <a:pt x="534694" y="35355"/>
                    <a:pt x="532672" y="34742"/>
                    <a:pt x="530951" y="33591"/>
                  </a:cubicBezTo>
                  <a:cubicBezTo>
                    <a:pt x="529230" y="32440"/>
                    <a:pt x="527883" y="30802"/>
                    <a:pt x="527092" y="28886"/>
                  </a:cubicBezTo>
                  <a:cubicBezTo>
                    <a:pt x="526300" y="26970"/>
                    <a:pt x="526091" y="24861"/>
                    <a:pt x="526496" y="22826"/>
                  </a:cubicBezTo>
                  <a:cubicBezTo>
                    <a:pt x="526896" y="20791"/>
                    <a:pt x="527896" y="18922"/>
                    <a:pt x="529359" y="17455"/>
                  </a:cubicBezTo>
                  <a:cubicBezTo>
                    <a:pt x="530822" y="15988"/>
                    <a:pt x="532685" y="14989"/>
                    <a:pt x="534715" y="14585"/>
                  </a:cubicBezTo>
                  <a:cubicBezTo>
                    <a:pt x="536744" y="14181"/>
                    <a:pt x="538849" y="14389"/>
                    <a:pt x="540762" y="15185"/>
                  </a:cubicBezTo>
                  <a:cubicBezTo>
                    <a:pt x="542671" y="15980"/>
                    <a:pt x="544305" y="17325"/>
                    <a:pt x="545455" y="19051"/>
                  </a:cubicBezTo>
                  <a:cubicBezTo>
                    <a:pt x="546601" y="20777"/>
                    <a:pt x="547214" y="22806"/>
                    <a:pt x="547210" y="24881"/>
                  </a:cubicBezTo>
                  <a:cubicBezTo>
                    <a:pt x="547189" y="27648"/>
                    <a:pt x="546080" y="30295"/>
                    <a:pt x="544125" y="32248"/>
                  </a:cubicBezTo>
                  <a:cubicBezTo>
                    <a:pt x="542171" y="34201"/>
                    <a:pt x="539524" y="35304"/>
                    <a:pt x="536765" y="35317"/>
                  </a:cubicBezTo>
                  <a:lnTo>
                    <a:pt x="536765" y="35353"/>
                  </a:lnTo>
                  <a:close/>
                  <a:moveTo>
                    <a:pt x="536765" y="49737"/>
                  </a:moveTo>
                  <a:cubicBezTo>
                    <a:pt x="541671" y="49740"/>
                    <a:pt x="546468" y="48283"/>
                    <a:pt x="550552" y="45551"/>
                  </a:cubicBezTo>
                  <a:cubicBezTo>
                    <a:pt x="554633" y="42819"/>
                    <a:pt x="557813" y="38935"/>
                    <a:pt x="559692" y="34391"/>
                  </a:cubicBezTo>
                  <a:cubicBezTo>
                    <a:pt x="561572" y="29846"/>
                    <a:pt x="562064" y="24845"/>
                    <a:pt x="561109" y="20020"/>
                  </a:cubicBezTo>
                  <a:cubicBezTo>
                    <a:pt x="560151" y="15195"/>
                    <a:pt x="557788" y="10762"/>
                    <a:pt x="554320" y="7284"/>
                  </a:cubicBezTo>
                  <a:cubicBezTo>
                    <a:pt x="550848" y="3805"/>
                    <a:pt x="546426" y="1436"/>
                    <a:pt x="541612" y="477"/>
                  </a:cubicBezTo>
                  <a:cubicBezTo>
                    <a:pt x="536798" y="-482"/>
                    <a:pt x="531810" y="12"/>
                    <a:pt x="527279" y="1895"/>
                  </a:cubicBezTo>
                  <a:cubicBezTo>
                    <a:pt x="522744" y="3779"/>
                    <a:pt x="518868" y="6969"/>
                    <a:pt x="516147" y="11060"/>
                  </a:cubicBezTo>
                  <a:cubicBezTo>
                    <a:pt x="513421" y="15152"/>
                    <a:pt x="511966" y="19961"/>
                    <a:pt x="511971" y="24881"/>
                  </a:cubicBezTo>
                  <a:cubicBezTo>
                    <a:pt x="512108" y="31427"/>
                    <a:pt x="514763" y="37666"/>
                    <a:pt x="519385" y="42292"/>
                  </a:cubicBezTo>
                  <a:cubicBezTo>
                    <a:pt x="524007" y="46919"/>
                    <a:pt x="530234" y="49573"/>
                    <a:pt x="536765" y="49701"/>
                  </a:cubicBezTo>
                  <a:lnTo>
                    <a:pt x="536765" y="49737"/>
                  </a:lnTo>
                  <a:close/>
                  <a:moveTo>
                    <a:pt x="24795" y="35353"/>
                  </a:moveTo>
                  <a:cubicBezTo>
                    <a:pt x="22726" y="35353"/>
                    <a:pt x="20703" y="34738"/>
                    <a:pt x="18983" y="33585"/>
                  </a:cubicBezTo>
                  <a:cubicBezTo>
                    <a:pt x="17263" y="32432"/>
                    <a:pt x="15923" y="30795"/>
                    <a:pt x="15131" y="28878"/>
                  </a:cubicBezTo>
                  <a:cubicBezTo>
                    <a:pt x="14340" y="26961"/>
                    <a:pt x="14134" y="24853"/>
                    <a:pt x="14538" y="22818"/>
                  </a:cubicBezTo>
                  <a:cubicBezTo>
                    <a:pt x="14943" y="20784"/>
                    <a:pt x="15940" y="18916"/>
                    <a:pt x="17404" y="17451"/>
                  </a:cubicBezTo>
                  <a:cubicBezTo>
                    <a:pt x="18868" y="15985"/>
                    <a:pt x="20733" y="14987"/>
                    <a:pt x="22762" y="14584"/>
                  </a:cubicBezTo>
                  <a:cubicBezTo>
                    <a:pt x="24792" y="14181"/>
                    <a:pt x="26895" y="14390"/>
                    <a:pt x="28806" y="15186"/>
                  </a:cubicBezTo>
                  <a:cubicBezTo>
                    <a:pt x="30717" y="15981"/>
                    <a:pt x="32349" y="17327"/>
                    <a:pt x="33497" y="19053"/>
                  </a:cubicBezTo>
                  <a:cubicBezTo>
                    <a:pt x="34645" y="20778"/>
                    <a:pt x="35256" y="22806"/>
                    <a:pt x="35253" y="24881"/>
                  </a:cubicBezTo>
                  <a:cubicBezTo>
                    <a:pt x="35231" y="27650"/>
                    <a:pt x="34121" y="30299"/>
                    <a:pt x="32163" y="32252"/>
                  </a:cubicBezTo>
                  <a:cubicBezTo>
                    <a:pt x="30205" y="34206"/>
                    <a:pt x="27557" y="35307"/>
                    <a:pt x="24795" y="35317"/>
                  </a:cubicBezTo>
                  <a:lnTo>
                    <a:pt x="24795" y="35353"/>
                  </a:lnTo>
                  <a:close/>
                  <a:moveTo>
                    <a:pt x="24795" y="49737"/>
                  </a:moveTo>
                  <a:cubicBezTo>
                    <a:pt x="29702" y="49740"/>
                    <a:pt x="34500" y="48283"/>
                    <a:pt x="38582" y="45551"/>
                  </a:cubicBezTo>
                  <a:cubicBezTo>
                    <a:pt x="42663" y="42819"/>
                    <a:pt x="45845" y="38935"/>
                    <a:pt x="47724" y="34391"/>
                  </a:cubicBezTo>
                  <a:cubicBezTo>
                    <a:pt x="49603" y="29846"/>
                    <a:pt x="50095" y="24845"/>
                    <a:pt x="49138" y="20020"/>
                  </a:cubicBezTo>
                  <a:cubicBezTo>
                    <a:pt x="48182" y="15195"/>
                    <a:pt x="45818" y="10762"/>
                    <a:pt x="42348" y="7284"/>
                  </a:cubicBezTo>
                  <a:cubicBezTo>
                    <a:pt x="38878" y="3805"/>
                    <a:pt x="34457" y="1436"/>
                    <a:pt x="29644" y="477"/>
                  </a:cubicBezTo>
                  <a:cubicBezTo>
                    <a:pt x="24831" y="-482"/>
                    <a:pt x="19842" y="12"/>
                    <a:pt x="15308" y="1895"/>
                  </a:cubicBezTo>
                  <a:cubicBezTo>
                    <a:pt x="10775" y="3779"/>
                    <a:pt x="6901" y="6969"/>
                    <a:pt x="4176" y="11060"/>
                  </a:cubicBezTo>
                  <a:cubicBezTo>
                    <a:pt x="1451" y="15152"/>
                    <a:pt x="-2" y="19961"/>
                    <a:pt x="0" y="24881"/>
                  </a:cubicBezTo>
                  <a:cubicBezTo>
                    <a:pt x="136" y="31427"/>
                    <a:pt x="2794" y="37666"/>
                    <a:pt x="7415" y="42292"/>
                  </a:cubicBezTo>
                  <a:cubicBezTo>
                    <a:pt x="12037" y="46919"/>
                    <a:pt x="18265" y="49573"/>
                    <a:pt x="24795" y="49701"/>
                  </a:cubicBezTo>
                  <a:lnTo>
                    <a:pt x="24795" y="49737"/>
                  </a:ln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3" name="Text Placeholder 7">
            <a:extLst>
              <a:ext uri="{FF2B5EF4-FFF2-40B4-BE49-F238E27FC236}">
                <a16:creationId xmlns:a16="http://schemas.microsoft.com/office/drawing/2014/main" id="{C9294BD4-3C69-482B-BFEC-27B9B7F255F3}"/>
              </a:ext>
              <a:ext uri="{C183D7F6-B498-43B3-948B-1728B52AA6E4}">
                <adec:decorative xmlns:adec="http://schemas.microsoft.com/office/drawing/2017/decorative" val="1"/>
              </a:ext>
            </a:extLst>
          </p:cNvPr>
          <p:cNvSpPr txBox="1">
            <a:spLocks/>
          </p:cNvSpPr>
          <p:nvPr/>
        </p:nvSpPr>
        <p:spPr>
          <a:xfrm>
            <a:off x="651606" y="3027059"/>
            <a:ext cx="1541588" cy="3987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Data</a:t>
            </a:r>
            <a:br>
              <a:rPr lang="en-US" sz="1800">
                <a:latin typeface="+mj-lt"/>
              </a:rPr>
            </a:br>
            <a:r>
              <a:rPr lang="en-US" sz="1800">
                <a:latin typeface="+mj-lt"/>
              </a:rPr>
              <a:t>Preparation</a:t>
            </a:r>
          </a:p>
        </p:txBody>
      </p:sp>
      <p:grpSp>
        <p:nvGrpSpPr>
          <p:cNvPr id="254" name="Group 253">
            <a:extLst>
              <a:ext uri="{FF2B5EF4-FFF2-40B4-BE49-F238E27FC236}">
                <a16:creationId xmlns:a16="http://schemas.microsoft.com/office/drawing/2014/main" id="{E25A9F15-0292-4CDD-A286-B144CD0ED670}"/>
              </a:ext>
              <a:ext uri="{C183D7F6-B498-43B3-948B-1728B52AA6E4}">
                <adec:decorative xmlns:adec="http://schemas.microsoft.com/office/drawing/2017/decorative" val="1"/>
              </a:ext>
            </a:extLst>
          </p:cNvPr>
          <p:cNvGrpSpPr/>
          <p:nvPr/>
        </p:nvGrpSpPr>
        <p:grpSpPr>
          <a:xfrm>
            <a:off x="3310433" y="2034192"/>
            <a:ext cx="972030" cy="785540"/>
            <a:chOff x="4474327" y="368288"/>
            <a:chExt cx="822581" cy="717201"/>
          </a:xfrm>
        </p:grpSpPr>
        <p:sp>
          <p:nvSpPr>
            <p:cNvPr id="420" name="Freeform: Shape 419">
              <a:extLst>
                <a:ext uri="{FF2B5EF4-FFF2-40B4-BE49-F238E27FC236}">
                  <a16:creationId xmlns:a16="http://schemas.microsoft.com/office/drawing/2014/main" id="{43476FDF-6AD4-4961-8D73-3F99ABBD6A70}"/>
                </a:ext>
                <a:ext uri="{C183D7F6-B498-43B3-948B-1728B52AA6E4}">
                  <adec:decorative xmlns:adec="http://schemas.microsoft.com/office/drawing/2017/decorative" val="1"/>
                </a:ext>
              </a:extLst>
            </p:cNvPr>
            <p:cNvSpPr/>
            <p:nvPr/>
          </p:nvSpPr>
          <p:spPr>
            <a:xfrm>
              <a:off x="4606520" y="614159"/>
              <a:ext cx="70040" cy="363364"/>
            </a:xfrm>
            <a:custGeom>
              <a:avLst/>
              <a:gdLst>
                <a:gd name="connsiteX0" fmla="*/ 70041 w 70040"/>
                <a:gd name="connsiteY0" fmla="*/ 363365 h 363364"/>
                <a:gd name="connsiteX1" fmla="*/ 0 w 70040"/>
                <a:gd name="connsiteY1" fmla="*/ 322928 h 363364"/>
                <a:gd name="connsiteX2" fmla="*/ 1221 w 70040"/>
                <a:gd name="connsiteY2" fmla="*/ 0 h 363364"/>
                <a:gd name="connsiteX3" fmla="*/ 70041 w 70040"/>
                <a:gd name="connsiteY3" fmla="*/ 39883 h 363364"/>
              </a:gdLst>
              <a:ahLst/>
              <a:cxnLst>
                <a:cxn ang="0">
                  <a:pos x="connsiteX0" y="connsiteY0"/>
                </a:cxn>
                <a:cxn ang="0">
                  <a:pos x="connsiteX1" y="connsiteY1"/>
                </a:cxn>
                <a:cxn ang="0">
                  <a:pos x="connsiteX2" y="connsiteY2"/>
                </a:cxn>
                <a:cxn ang="0">
                  <a:pos x="connsiteX3" y="connsiteY3"/>
                </a:cxn>
              </a:cxnLst>
              <a:rect l="l" t="t" r="r" b="b"/>
              <a:pathLst>
                <a:path w="70040" h="363364">
                  <a:moveTo>
                    <a:pt x="70041" y="363365"/>
                  </a:moveTo>
                  <a:lnTo>
                    <a:pt x="0" y="322928"/>
                  </a:lnTo>
                  <a:lnTo>
                    <a:pt x="1221" y="0"/>
                  </a:lnTo>
                  <a:lnTo>
                    <a:pt x="70041" y="39883"/>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C306F3A7-E414-458D-ADA3-541762D261C2}"/>
                </a:ext>
                <a:ext uri="{C183D7F6-B498-43B3-948B-1728B52AA6E4}">
                  <adec:decorative xmlns:adec="http://schemas.microsoft.com/office/drawing/2017/decorative" val="1"/>
                </a:ext>
              </a:extLst>
            </p:cNvPr>
            <p:cNvSpPr/>
            <p:nvPr/>
          </p:nvSpPr>
          <p:spPr>
            <a:xfrm>
              <a:off x="5050082" y="613446"/>
              <a:ext cx="70040" cy="364077"/>
            </a:xfrm>
            <a:custGeom>
              <a:avLst/>
              <a:gdLst>
                <a:gd name="connsiteX0" fmla="*/ 0 w 70040"/>
                <a:gd name="connsiteY0" fmla="*/ 364078 h 364077"/>
                <a:gd name="connsiteX1" fmla="*/ 70041 w 70040"/>
                <a:gd name="connsiteY1" fmla="*/ 323641 h 364077"/>
                <a:gd name="connsiteX2" fmla="*/ 70041 w 70040"/>
                <a:gd name="connsiteY2" fmla="*/ 0 h 364077"/>
                <a:gd name="connsiteX3" fmla="*/ 0 w 70040"/>
                <a:gd name="connsiteY3" fmla="*/ 40596 h 364077"/>
              </a:gdLst>
              <a:ahLst/>
              <a:cxnLst>
                <a:cxn ang="0">
                  <a:pos x="connsiteX0" y="connsiteY0"/>
                </a:cxn>
                <a:cxn ang="0">
                  <a:pos x="connsiteX1" y="connsiteY1"/>
                </a:cxn>
                <a:cxn ang="0">
                  <a:pos x="connsiteX2" y="connsiteY2"/>
                </a:cxn>
                <a:cxn ang="0">
                  <a:pos x="connsiteX3" y="connsiteY3"/>
                </a:cxn>
              </a:cxnLst>
              <a:rect l="l" t="t" r="r" b="b"/>
              <a:pathLst>
                <a:path w="70040" h="364077">
                  <a:moveTo>
                    <a:pt x="0" y="364078"/>
                  </a:moveTo>
                  <a:lnTo>
                    <a:pt x="70041" y="323641"/>
                  </a:lnTo>
                  <a:lnTo>
                    <a:pt x="70041" y="0"/>
                  </a:lnTo>
                  <a:lnTo>
                    <a:pt x="0" y="40596"/>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2" name="Graphic 264">
              <a:extLst>
                <a:ext uri="{FF2B5EF4-FFF2-40B4-BE49-F238E27FC236}">
                  <a16:creationId xmlns:a16="http://schemas.microsoft.com/office/drawing/2014/main" id="{BB3FB49F-16F7-456A-BE75-D6CBCEC70722}"/>
                </a:ext>
              </a:extLst>
            </p:cNvPr>
            <p:cNvGrpSpPr/>
            <p:nvPr/>
          </p:nvGrpSpPr>
          <p:grpSpPr>
            <a:xfrm>
              <a:off x="4676561" y="546522"/>
              <a:ext cx="373520" cy="350128"/>
              <a:chOff x="4676561" y="546522"/>
              <a:chExt cx="373520" cy="350128"/>
            </a:xfrm>
            <a:solidFill>
              <a:schemeClr val="accent1"/>
            </a:solidFill>
          </p:grpSpPr>
          <p:sp>
            <p:nvSpPr>
              <p:cNvPr id="473" name="Freeform: Shape 472">
                <a:extLst>
                  <a:ext uri="{FF2B5EF4-FFF2-40B4-BE49-F238E27FC236}">
                    <a16:creationId xmlns:a16="http://schemas.microsoft.com/office/drawing/2014/main" id="{34B937DC-69F9-46D3-B5EB-E423B18304C6}"/>
                  </a:ext>
                  <a:ext uri="{C183D7F6-B498-43B3-948B-1728B52AA6E4}">
                    <adec:decorative xmlns:adec="http://schemas.microsoft.com/office/drawing/2017/decorative" val="1"/>
                  </a:ext>
                </a:extLst>
              </p:cNvPr>
              <p:cNvSpPr/>
              <p:nvPr/>
            </p:nvSpPr>
            <p:spPr>
              <a:xfrm>
                <a:off x="4676561" y="546522"/>
                <a:ext cx="186760" cy="350128"/>
              </a:xfrm>
              <a:custGeom>
                <a:avLst/>
                <a:gdLst>
                  <a:gd name="connsiteX0" fmla="*/ 0 w 186760"/>
                  <a:gd name="connsiteY0" fmla="*/ 107830 h 350128"/>
                  <a:gd name="connsiteX1" fmla="*/ 186760 w 186760"/>
                  <a:gd name="connsiteY1" fmla="*/ 0 h 350128"/>
                  <a:gd name="connsiteX2" fmla="*/ 186760 w 186760"/>
                  <a:gd name="connsiteY2" fmla="*/ 242299 h 350128"/>
                  <a:gd name="connsiteX3" fmla="*/ 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0" y="107830"/>
                    </a:moveTo>
                    <a:lnTo>
                      <a:pt x="186760" y="0"/>
                    </a:lnTo>
                    <a:lnTo>
                      <a:pt x="186760" y="242299"/>
                    </a:lnTo>
                    <a:lnTo>
                      <a:pt x="0" y="350129"/>
                    </a:lnTo>
                    <a:close/>
                  </a:path>
                </a:pathLst>
              </a:custGeom>
              <a:solidFill>
                <a:srgbClr val="50E5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26D4D7B6-6427-4CB9-992F-0BAA44E08415}"/>
                  </a:ext>
                  <a:ext uri="{C183D7F6-B498-43B3-948B-1728B52AA6E4}">
                    <adec:decorative xmlns:adec="http://schemas.microsoft.com/office/drawing/2017/decorative" val="1"/>
                  </a:ext>
                </a:extLst>
              </p:cNvPr>
              <p:cNvSpPr/>
              <p:nvPr/>
            </p:nvSpPr>
            <p:spPr>
              <a:xfrm>
                <a:off x="4863321" y="546522"/>
                <a:ext cx="186760" cy="350128"/>
              </a:xfrm>
              <a:custGeom>
                <a:avLst/>
                <a:gdLst>
                  <a:gd name="connsiteX0" fmla="*/ 186760 w 186760"/>
                  <a:gd name="connsiteY0" fmla="*/ 107830 h 350128"/>
                  <a:gd name="connsiteX1" fmla="*/ 0 w 186760"/>
                  <a:gd name="connsiteY1" fmla="*/ 0 h 350128"/>
                  <a:gd name="connsiteX2" fmla="*/ 0 w 186760"/>
                  <a:gd name="connsiteY2" fmla="*/ 242299 h 350128"/>
                  <a:gd name="connsiteX3" fmla="*/ 18676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186760" y="107830"/>
                    </a:moveTo>
                    <a:lnTo>
                      <a:pt x="0" y="0"/>
                    </a:lnTo>
                    <a:lnTo>
                      <a:pt x="0" y="242299"/>
                    </a:lnTo>
                    <a:lnTo>
                      <a:pt x="186760" y="350129"/>
                    </a:lnTo>
                    <a:close/>
                  </a:path>
                </a:pathLst>
              </a:custGeom>
              <a:solidFill>
                <a:srgbClr val="66F1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3" name="Freeform: Shape 422">
              <a:extLst>
                <a:ext uri="{FF2B5EF4-FFF2-40B4-BE49-F238E27FC236}">
                  <a16:creationId xmlns:a16="http://schemas.microsoft.com/office/drawing/2014/main" id="{18F6A94C-6B86-4267-A7B3-A532F7A38898}"/>
                </a:ext>
                <a:ext uri="{C183D7F6-B498-43B3-948B-1728B52AA6E4}">
                  <adec:decorative xmlns:adec="http://schemas.microsoft.com/office/drawing/2017/decorative" val="1"/>
                </a:ext>
              </a:extLst>
            </p:cNvPr>
            <p:cNvSpPr/>
            <p:nvPr/>
          </p:nvSpPr>
          <p:spPr>
            <a:xfrm>
              <a:off x="4607741" y="465347"/>
              <a:ext cx="512381" cy="189005"/>
            </a:xfrm>
            <a:custGeom>
              <a:avLst/>
              <a:gdLst>
                <a:gd name="connsiteX0" fmla="*/ 0 w 512381"/>
                <a:gd name="connsiteY0" fmla="*/ 148812 h 189005"/>
                <a:gd name="connsiteX1" fmla="*/ 255565 w 512381"/>
                <a:gd name="connsiteY1" fmla="*/ 0 h 189005"/>
                <a:gd name="connsiteX2" fmla="*/ 512381 w 512381"/>
                <a:gd name="connsiteY2" fmla="*/ 148099 h 189005"/>
                <a:gd name="connsiteX3" fmla="*/ 442341 w 512381"/>
                <a:gd name="connsiteY3" fmla="*/ 189006 h 189005"/>
                <a:gd name="connsiteX4" fmla="*/ 255580 w 512381"/>
                <a:gd name="connsiteY4" fmla="*/ 81176 h 189005"/>
                <a:gd name="connsiteX5" fmla="*/ 68820 w 512381"/>
                <a:gd name="connsiteY5" fmla="*/ 189006 h 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81" h="189005">
                  <a:moveTo>
                    <a:pt x="0" y="148812"/>
                  </a:moveTo>
                  <a:lnTo>
                    <a:pt x="255565" y="0"/>
                  </a:lnTo>
                  <a:lnTo>
                    <a:pt x="512381" y="148099"/>
                  </a:lnTo>
                  <a:lnTo>
                    <a:pt x="442341" y="189006"/>
                  </a:lnTo>
                  <a:lnTo>
                    <a:pt x="255580" y="81176"/>
                  </a:lnTo>
                  <a:lnTo>
                    <a:pt x="68820" y="189006"/>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0D225E92-03E3-4EBB-83AB-8FE69FFFD46D}"/>
                </a:ext>
                <a:ext uri="{C183D7F6-B498-43B3-948B-1728B52AA6E4}">
                  <adec:decorative xmlns:adec="http://schemas.microsoft.com/office/drawing/2017/decorative" val="1"/>
                </a:ext>
              </a:extLst>
            </p:cNvPr>
            <p:cNvSpPr/>
            <p:nvPr/>
          </p:nvSpPr>
          <p:spPr>
            <a:xfrm>
              <a:off x="4676561" y="788821"/>
              <a:ext cx="373520" cy="215659"/>
            </a:xfrm>
            <a:custGeom>
              <a:avLst/>
              <a:gdLst>
                <a:gd name="connsiteX0" fmla="*/ 0 w 373520"/>
                <a:gd name="connsiteY0" fmla="*/ 107830 h 215659"/>
                <a:gd name="connsiteX1" fmla="*/ 186760 w 373520"/>
                <a:gd name="connsiteY1" fmla="*/ 215660 h 215659"/>
                <a:gd name="connsiteX2" fmla="*/ 373521 w 373520"/>
                <a:gd name="connsiteY2" fmla="*/ 107830 h 215659"/>
                <a:gd name="connsiteX3" fmla="*/ 186760 w 373520"/>
                <a:gd name="connsiteY3" fmla="*/ 0 h 215659"/>
              </a:gdLst>
              <a:ahLst/>
              <a:cxnLst>
                <a:cxn ang="0">
                  <a:pos x="connsiteX0" y="connsiteY0"/>
                </a:cxn>
                <a:cxn ang="0">
                  <a:pos x="connsiteX1" y="connsiteY1"/>
                </a:cxn>
                <a:cxn ang="0">
                  <a:pos x="connsiteX2" y="connsiteY2"/>
                </a:cxn>
                <a:cxn ang="0">
                  <a:pos x="connsiteX3" y="connsiteY3"/>
                </a:cxn>
              </a:cxnLst>
              <a:rect l="l" t="t" r="r" b="b"/>
              <a:pathLst>
                <a:path w="373520" h="215659">
                  <a:moveTo>
                    <a:pt x="0" y="107830"/>
                  </a:moveTo>
                  <a:lnTo>
                    <a:pt x="186760" y="215660"/>
                  </a:lnTo>
                  <a:lnTo>
                    <a:pt x="373521" y="107830"/>
                  </a:lnTo>
                  <a:lnTo>
                    <a:pt x="186760" y="0"/>
                  </a:lnTo>
                  <a:close/>
                </a:path>
              </a:pathLst>
            </a:custGeom>
            <a:solidFill>
              <a:srgbClr val="ABF2FC"/>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5" name="Graphic 264">
              <a:extLst>
                <a:ext uri="{FF2B5EF4-FFF2-40B4-BE49-F238E27FC236}">
                  <a16:creationId xmlns:a16="http://schemas.microsoft.com/office/drawing/2014/main" id="{88E3D7E3-B692-4216-BA3A-64E12CD43786}"/>
                </a:ext>
              </a:extLst>
            </p:cNvPr>
            <p:cNvGrpSpPr/>
            <p:nvPr/>
          </p:nvGrpSpPr>
          <p:grpSpPr>
            <a:xfrm>
              <a:off x="4747330" y="654352"/>
              <a:ext cx="231588" cy="296107"/>
              <a:chOff x="4747330" y="654352"/>
              <a:chExt cx="231588" cy="296107"/>
            </a:xfrm>
            <a:solidFill>
              <a:schemeClr val="accent1"/>
            </a:solidFill>
          </p:grpSpPr>
          <p:grpSp>
            <p:nvGrpSpPr>
              <p:cNvPr id="460" name="Graphic 264">
                <a:extLst>
                  <a:ext uri="{FF2B5EF4-FFF2-40B4-BE49-F238E27FC236}">
                    <a16:creationId xmlns:a16="http://schemas.microsoft.com/office/drawing/2014/main" id="{1F32AE0C-606E-4D2C-A915-50481989333E}"/>
                  </a:ext>
                </a:extLst>
              </p:cNvPr>
              <p:cNvGrpSpPr/>
              <p:nvPr/>
            </p:nvGrpSpPr>
            <p:grpSpPr>
              <a:xfrm>
                <a:off x="4747330" y="654352"/>
                <a:ext cx="231588" cy="267640"/>
                <a:chOff x="4747330" y="654352"/>
                <a:chExt cx="231588" cy="267640"/>
              </a:xfrm>
              <a:solidFill>
                <a:schemeClr val="accent1"/>
              </a:solidFill>
            </p:grpSpPr>
            <p:sp>
              <p:nvSpPr>
                <p:cNvPr id="470" name="Freeform: Shape 469">
                  <a:extLst>
                    <a:ext uri="{FF2B5EF4-FFF2-40B4-BE49-F238E27FC236}">
                      <a16:creationId xmlns:a16="http://schemas.microsoft.com/office/drawing/2014/main" id="{4A606801-3373-4B2C-833B-27CEA932C449}"/>
                    </a:ext>
                    <a:ext uri="{C183D7F6-B498-43B3-948B-1728B52AA6E4}">
                      <adec:decorative xmlns:adec="http://schemas.microsoft.com/office/drawing/2017/decorative" val="1"/>
                    </a:ext>
                  </a:extLst>
                </p:cNvPr>
                <p:cNvSpPr/>
                <p:nvPr/>
              </p:nvSpPr>
              <p:spPr>
                <a:xfrm>
                  <a:off x="4747330" y="654352"/>
                  <a:ext cx="231588" cy="133937"/>
                </a:xfrm>
                <a:custGeom>
                  <a:avLst/>
                  <a:gdLst>
                    <a:gd name="connsiteX0" fmla="*/ 0 w 231588"/>
                    <a:gd name="connsiteY0" fmla="*/ 67083 h 133937"/>
                    <a:gd name="connsiteX1" fmla="*/ 116060 w 231588"/>
                    <a:gd name="connsiteY1" fmla="*/ 0 h 133937"/>
                    <a:gd name="connsiteX2" fmla="*/ 231588 w 231588"/>
                    <a:gd name="connsiteY2" fmla="*/ 67083 h 133937"/>
                    <a:gd name="connsiteX3" fmla="*/ 115794 w 231588"/>
                    <a:gd name="connsiteY3" fmla="*/ 133938 h 133937"/>
                  </a:gdLst>
                  <a:ahLst/>
                  <a:cxnLst>
                    <a:cxn ang="0">
                      <a:pos x="connsiteX0" y="connsiteY0"/>
                    </a:cxn>
                    <a:cxn ang="0">
                      <a:pos x="connsiteX1" y="connsiteY1"/>
                    </a:cxn>
                    <a:cxn ang="0">
                      <a:pos x="connsiteX2" y="connsiteY2"/>
                    </a:cxn>
                    <a:cxn ang="0">
                      <a:pos x="connsiteX3" y="connsiteY3"/>
                    </a:cxn>
                  </a:cxnLst>
                  <a:rect l="l" t="t" r="r" b="b"/>
                  <a:pathLst>
                    <a:path w="231588" h="133937">
                      <a:moveTo>
                        <a:pt x="0" y="67083"/>
                      </a:moveTo>
                      <a:lnTo>
                        <a:pt x="116060" y="0"/>
                      </a:lnTo>
                      <a:lnTo>
                        <a:pt x="231588" y="67083"/>
                      </a:lnTo>
                      <a:lnTo>
                        <a:pt x="115794" y="133938"/>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9D25C5EB-6C65-4112-BEA8-6F6B919DE91B}"/>
                    </a:ext>
                    <a:ext uri="{C183D7F6-B498-43B3-948B-1728B52AA6E4}">
                      <adec:decorative xmlns:adec="http://schemas.microsoft.com/office/drawing/2017/decorative" val="1"/>
                    </a:ext>
                  </a:extLst>
                </p:cNvPr>
                <p:cNvSpPr/>
                <p:nvPr/>
              </p:nvSpPr>
              <p:spPr>
                <a:xfrm>
                  <a:off x="4747330" y="721435"/>
                  <a:ext cx="115794" cy="200557"/>
                </a:xfrm>
                <a:custGeom>
                  <a:avLst/>
                  <a:gdLst>
                    <a:gd name="connsiteX0" fmla="*/ 0 w 115794"/>
                    <a:gd name="connsiteY0" fmla="*/ 0 h 200557"/>
                    <a:gd name="connsiteX1" fmla="*/ 0 w 115794"/>
                    <a:gd name="connsiteY1" fmla="*/ 133710 h 200557"/>
                    <a:gd name="connsiteX2" fmla="*/ 115794 w 115794"/>
                    <a:gd name="connsiteY2" fmla="*/ 200558 h 200557"/>
                    <a:gd name="connsiteX3" fmla="*/ 115794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0"/>
                      </a:moveTo>
                      <a:lnTo>
                        <a:pt x="0" y="133710"/>
                      </a:lnTo>
                      <a:lnTo>
                        <a:pt x="115794" y="200558"/>
                      </a:lnTo>
                      <a:lnTo>
                        <a:pt x="115794" y="66855"/>
                      </a:lnTo>
                      <a:close/>
                    </a:path>
                  </a:pathLst>
                </a:custGeom>
                <a:solidFill>
                  <a:srgbClr val="237EC1"/>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F0E603D7-5F23-4357-8A14-F7F991B4340D}"/>
                    </a:ext>
                    <a:ext uri="{C183D7F6-B498-43B3-948B-1728B52AA6E4}">
                      <adec:decorative xmlns:adec="http://schemas.microsoft.com/office/drawing/2017/decorative" val="1"/>
                    </a:ext>
                  </a:extLst>
                </p:cNvPr>
                <p:cNvSpPr/>
                <p:nvPr/>
              </p:nvSpPr>
              <p:spPr>
                <a:xfrm>
                  <a:off x="4863124" y="721435"/>
                  <a:ext cx="115794" cy="200557"/>
                </a:xfrm>
                <a:custGeom>
                  <a:avLst/>
                  <a:gdLst>
                    <a:gd name="connsiteX0" fmla="*/ 0 w 115794"/>
                    <a:gd name="connsiteY0" fmla="*/ 200558 h 200557"/>
                    <a:gd name="connsiteX1" fmla="*/ 115794 w 115794"/>
                    <a:gd name="connsiteY1" fmla="*/ 133710 h 200557"/>
                    <a:gd name="connsiteX2" fmla="*/ 115794 w 115794"/>
                    <a:gd name="connsiteY2" fmla="*/ 0 h 200557"/>
                    <a:gd name="connsiteX3" fmla="*/ 0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200558"/>
                      </a:moveTo>
                      <a:lnTo>
                        <a:pt x="115794" y="133710"/>
                      </a:lnTo>
                      <a:lnTo>
                        <a:pt x="115794" y="0"/>
                      </a:lnTo>
                      <a:lnTo>
                        <a:pt x="0" y="66855"/>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1" name="Graphic 264">
                <a:extLst>
                  <a:ext uri="{FF2B5EF4-FFF2-40B4-BE49-F238E27FC236}">
                    <a16:creationId xmlns:a16="http://schemas.microsoft.com/office/drawing/2014/main" id="{5BAD749E-2C9D-49CD-8B57-F0F57808140A}"/>
                  </a:ext>
                </a:extLst>
              </p:cNvPr>
              <p:cNvGrpSpPr/>
              <p:nvPr/>
            </p:nvGrpSpPr>
            <p:grpSpPr>
              <a:xfrm>
                <a:off x="4792272" y="704801"/>
                <a:ext cx="141295" cy="245658"/>
                <a:chOff x="4792272" y="704801"/>
                <a:chExt cx="141295" cy="245658"/>
              </a:xfrm>
              <a:solidFill>
                <a:schemeClr val="accent1"/>
              </a:solidFill>
            </p:grpSpPr>
            <p:grpSp>
              <p:nvGrpSpPr>
                <p:cNvPr id="462" name="Graphic 264">
                  <a:extLst>
                    <a:ext uri="{FF2B5EF4-FFF2-40B4-BE49-F238E27FC236}">
                      <a16:creationId xmlns:a16="http://schemas.microsoft.com/office/drawing/2014/main" id="{BFAFFE54-3B44-4A8D-9C30-D19DF82933F4}"/>
                    </a:ext>
                  </a:extLst>
                </p:cNvPr>
                <p:cNvGrpSpPr/>
                <p:nvPr/>
              </p:nvGrpSpPr>
              <p:grpSpPr>
                <a:xfrm>
                  <a:off x="4792272" y="787160"/>
                  <a:ext cx="141295" cy="163299"/>
                  <a:chOff x="4792272" y="787160"/>
                  <a:chExt cx="141295" cy="163299"/>
                </a:xfrm>
                <a:solidFill>
                  <a:schemeClr val="accent1"/>
                </a:solidFill>
              </p:grpSpPr>
              <p:sp>
                <p:nvSpPr>
                  <p:cNvPr id="467" name="Freeform: Shape 466">
                    <a:extLst>
                      <a:ext uri="{FF2B5EF4-FFF2-40B4-BE49-F238E27FC236}">
                        <a16:creationId xmlns:a16="http://schemas.microsoft.com/office/drawing/2014/main" id="{1B20273A-2CF2-4B16-B7DB-1C731DB7EB59}"/>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2E266457-081A-4C61-A1EB-DC33AE9EE741}"/>
                      </a:ext>
                      <a:ext uri="{C183D7F6-B498-43B3-948B-1728B52AA6E4}">
                        <adec:decorative xmlns:adec="http://schemas.microsoft.com/office/drawing/2017/decorative" val="1"/>
                      </a:ext>
                    </a:extLst>
                  </p:cNvPr>
                  <p:cNvSpPr/>
                  <p:nvPr/>
                </p:nvSpPr>
                <p:spPr>
                  <a:xfrm>
                    <a:off x="4792272" y="828089"/>
                    <a:ext cx="70647" cy="122370"/>
                  </a:xfrm>
                  <a:custGeom>
                    <a:avLst/>
                    <a:gdLst>
                      <a:gd name="connsiteX0" fmla="*/ 0 w 70647"/>
                      <a:gd name="connsiteY0" fmla="*/ 0 h 122370"/>
                      <a:gd name="connsiteX1" fmla="*/ 0 w 70647"/>
                      <a:gd name="connsiteY1" fmla="*/ 81578 h 122370"/>
                      <a:gd name="connsiteX2" fmla="*/ 70648 w 70647"/>
                      <a:gd name="connsiteY2" fmla="*/ 122371 h 122370"/>
                      <a:gd name="connsiteX3" fmla="*/ 70648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0"/>
                        </a:moveTo>
                        <a:lnTo>
                          <a:pt x="0" y="81578"/>
                        </a:lnTo>
                        <a:lnTo>
                          <a:pt x="70648" y="122371"/>
                        </a:lnTo>
                        <a:lnTo>
                          <a:pt x="70648" y="40793"/>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D5B97BFF-9068-4003-83DC-F023C7BBD78C}"/>
                      </a:ext>
                      <a:ext uri="{C183D7F6-B498-43B3-948B-1728B52AA6E4}">
                        <adec:decorative xmlns:adec="http://schemas.microsoft.com/office/drawing/2017/decorative" val="1"/>
                      </a:ext>
                    </a:extLst>
                  </p:cNvPr>
                  <p:cNvSpPr/>
                  <p:nvPr/>
                </p:nvSpPr>
                <p:spPr>
                  <a:xfrm>
                    <a:off x="4862919" y="828089"/>
                    <a:ext cx="70647" cy="122370"/>
                  </a:xfrm>
                  <a:custGeom>
                    <a:avLst/>
                    <a:gdLst>
                      <a:gd name="connsiteX0" fmla="*/ 0 w 70647"/>
                      <a:gd name="connsiteY0" fmla="*/ 122371 h 122370"/>
                      <a:gd name="connsiteX1" fmla="*/ 70648 w 70647"/>
                      <a:gd name="connsiteY1" fmla="*/ 81578 h 122370"/>
                      <a:gd name="connsiteX2" fmla="*/ 70648 w 70647"/>
                      <a:gd name="connsiteY2" fmla="*/ 0 h 122370"/>
                      <a:gd name="connsiteX3" fmla="*/ 0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122371"/>
                        </a:moveTo>
                        <a:lnTo>
                          <a:pt x="70648" y="81578"/>
                        </a:lnTo>
                        <a:lnTo>
                          <a:pt x="70648" y="0"/>
                        </a:lnTo>
                        <a:lnTo>
                          <a:pt x="0" y="40793"/>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3" name="Freeform: Shape 462">
                  <a:extLst>
                    <a:ext uri="{FF2B5EF4-FFF2-40B4-BE49-F238E27FC236}">
                      <a16:creationId xmlns:a16="http://schemas.microsoft.com/office/drawing/2014/main" id="{7D593B3A-EA62-45D3-98F9-0CBAAA6B8CCF}"/>
                    </a:ext>
                    <a:ext uri="{C183D7F6-B498-43B3-948B-1728B52AA6E4}">
                      <adec:decorative xmlns:adec="http://schemas.microsoft.com/office/drawing/2017/decorative" val="1"/>
                    </a:ext>
                  </a:extLst>
                </p:cNvPr>
                <p:cNvSpPr/>
                <p:nvPr/>
              </p:nvSpPr>
              <p:spPr>
                <a:xfrm>
                  <a:off x="4792272" y="704801"/>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6AEAEF66-B8BC-477F-BAEE-4B0736B06928}"/>
                    </a:ext>
                    <a:ext uri="{C183D7F6-B498-43B3-948B-1728B52AA6E4}">
                      <adec:decorative xmlns:adec="http://schemas.microsoft.com/office/drawing/2017/decorative" val="1"/>
                    </a:ext>
                  </a:extLst>
                </p:cNvPr>
                <p:cNvSpPr/>
                <p:nvPr/>
              </p:nvSpPr>
              <p:spPr>
                <a:xfrm>
                  <a:off x="4792272" y="745730"/>
                  <a:ext cx="70647" cy="122362"/>
                </a:xfrm>
                <a:custGeom>
                  <a:avLst/>
                  <a:gdLst>
                    <a:gd name="connsiteX0" fmla="*/ 0 w 70647"/>
                    <a:gd name="connsiteY0" fmla="*/ 0 h 122362"/>
                    <a:gd name="connsiteX1" fmla="*/ 0 w 70647"/>
                    <a:gd name="connsiteY1" fmla="*/ 81578 h 122362"/>
                    <a:gd name="connsiteX2" fmla="*/ 70648 w 70647"/>
                    <a:gd name="connsiteY2" fmla="*/ 122363 h 122362"/>
                    <a:gd name="connsiteX3" fmla="*/ 70648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0"/>
                      </a:moveTo>
                      <a:lnTo>
                        <a:pt x="0" y="81578"/>
                      </a:lnTo>
                      <a:lnTo>
                        <a:pt x="70648" y="122363"/>
                      </a:lnTo>
                      <a:lnTo>
                        <a:pt x="70648" y="40793"/>
                      </a:lnTo>
                      <a:close/>
                    </a:path>
                  </a:pathLst>
                </a:custGeom>
                <a:solidFill>
                  <a:srgbClr val="3AB2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1C2F8E7-4037-4FBC-8A46-AC866A72C772}"/>
                    </a:ext>
                    <a:ext uri="{C183D7F6-B498-43B3-948B-1728B52AA6E4}">
                      <adec:decorative xmlns:adec="http://schemas.microsoft.com/office/drawing/2017/decorative" val="1"/>
                    </a:ext>
                  </a:extLst>
                </p:cNvPr>
                <p:cNvSpPr/>
                <p:nvPr/>
              </p:nvSpPr>
              <p:spPr>
                <a:xfrm>
                  <a:off x="4862919" y="745730"/>
                  <a:ext cx="70647" cy="122362"/>
                </a:xfrm>
                <a:custGeom>
                  <a:avLst/>
                  <a:gdLst>
                    <a:gd name="connsiteX0" fmla="*/ 0 w 70647"/>
                    <a:gd name="connsiteY0" fmla="*/ 122363 h 122362"/>
                    <a:gd name="connsiteX1" fmla="*/ 70648 w 70647"/>
                    <a:gd name="connsiteY1" fmla="*/ 81578 h 122362"/>
                    <a:gd name="connsiteX2" fmla="*/ 70648 w 70647"/>
                    <a:gd name="connsiteY2" fmla="*/ 0 h 122362"/>
                    <a:gd name="connsiteX3" fmla="*/ 0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122363"/>
                      </a:moveTo>
                      <a:lnTo>
                        <a:pt x="70648" y="81578"/>
                      </a:lnTo>
                      <a:lnTo>
                        <a:pt x="70648" y="0"/>
                      </a:lnTo>
                      <a:lnTo>
                        <a:pt x="0" y="40793"/>
                      </a:lnTo>
                      <a:close/>
                    </a:path>
                  </a:pathLst>
                </a:custGeom>
                <a:solidFill>
                  <a:srgbClr val="2B97CE"/>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FECFEE65-EA21-4FC1-858F-E9A71148DE75}"/>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26" name="Freeform: Shape 425">
              <a:extLst>
                <a:ext uri="{FF2B5EF4-FFF2-40B4-BE49-F238E27FC236}">
                  <a16:creationId xmlns:a16="http://schemas.microsoft.com/office/drawing/2014/main" id="{22762523-A19C-4DD2-8A1F-4B839DBE8F84}"/>
                </a:ext>
                <a:ext uri="{C183D7F6-B498-43B3-948B-1728B52AA6E4}">
                  <adec:decorative xmlns:adec="http://schemas.microsoft.com/office/drawing/2017/decorative" val="1"/>
                </a:ext>
              </a:extLst>
            </p:cNvPr>
            <p:cNvSpPr/>
            <p:nvPr/>
          </p:nvSpPr>
          <p:spPr>
            <a:xfrm>
              <a:off x="4629518" y="869784"/>
              <a:ext cx="233803" cy="215705"/>
            </a:xfrm>
            <a:custGeom>
              <a:avLst/>
              <a:gdLst>
                <a:gd name="connsiteX0" fmla="*/ 233561 w 233803"/>
                <a:gd name="connsiteY0" fmla="*/ 215705 h 215705"/>
                <a:gd name="connsiteX1" fmla="*/ 523 w 233803"/>
                <a:gd name="connsiteY1" fmla="*/ 80675 h 215705"/>
                <a:gd name="connsiteX2" fmla="*/ 0 w 233803"/>
                <a:gd name="connsiteY2" fmla="*/ 0 h 215705"/>
                <a:gd name="connsiteX3" fmla="*/ 233803 w 233803"/>
                <a:gd name="connsiteY3" fmla="*/ 134696 h 215705"/>
              </a:gdLst>
              <a:ahLst/>
              <a:cxnLst>
                <a:cxn ang="0">
                  <a:pos x="connsiteX0" y="connsiteY0"/>
                </a:cxn>
                <a:cxn ang="0">
                  <a:pos x="connsiteX1" y="connsiteY1"/>
                </a:cxn>
                <a:cxn ang="0">
                  <a:pos x="connsiteX2" y="connsiteY2"/>
                </a:cxn>
                <a:cxn ang="0">
                  <a:pos x="connsiteX3" y="connsiteY3"/>
                </a:cxn>
              </a:cxnLst>
              <a:rect l="l" t="t" r="r" b="b"/>
              <a:pathLst>
                <a:path w="233803" h="215705">
                  <a:moveTo>
                    <a:pt x="233561" y="215705"/>
                  </a:moveTo>
                  <a:lnTo>
                    <a:pt x="523" y="80675"/>
                  </a:lnTo>
                  <a:lnTo>
                    <a:pt x="0" y="0"/>
                  </a:lnTo>
                  <a:lnTo>
                    <a:pt x="233803" y="134696"/>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0E609A98-A71B-4CA7-AE0D-A1FDD75A3E34}"/>
                </a:ext>
                <a:ext uri="{C183D7F6-B498-43B3-948B-1728B52AA6E4}">
                  <adec:decorative xmlns:adec="http://schemas.microsoft.com/office/drawing/2017/decorative" val="1"/>
                </a:ext>
              </a:extLst>
            </p:cNvPr>
            <p:cNvSpPr/>
            <p:nvPr/>
          </p:nvSpPr>
          <p:spPr>
            <a:xfrm>
              <a:off x="4863078" y="869784"/>
              <a:ext cx="233780" cy="215705"/>
            </a:xfrm>
            <a:custGeom>
              <a:avLst/>
              <a:gdLst>
                <a:gd name="connsiteX0" fmla="*/ 243 w 233780"/>
                <a:gd name="connsiteY0" fmla="*/ 134696 h 215705"/>
                <a:gd name="connsiteX1" fmla="*/ 0 w 233780"/>
                <a:gd name="connsiteY1" fmla="*/ 215705 h 215705"/>
                <a:gd name="connsiteX2" fmla="*/ 233780 w 233780"/>
                <a:gd name="connsiteY2" fmla="*/ 80827 h 215705"/>
                <a:gd name="connsiteX3" fmla="*/ 233538 w 233780"/>
                <a:gd name="connsiteY3" fmla="*/ 0 h 215705"/>
              </a:gdLst>
              <a:ahLst/>
              <a:cxnLst>
                <a:cxn ang="0">
                  <a:pos x="connsiteX0" y="connsiteY0"/>
                </a:cxn>
                <a:cxn ang="0">
                  <a:pos x="connsiteX1" y="connsiteY1"/>
                </a:cxn>
                <a:cxn ang="0">
                  <a:pos x="connsiteX2" y="connsiteY2"/>
                </a:cxn>
                <a:cxn ang="0">
                  <a:pos x="connsiteX3" y="connsiteY3"/>
                </a:cxn>
              </a:cxnLst>
              <a:rect l="l" t="t" r="r" b="b"/>
              <a:pathLst>
                <a:path w="233780" h="215705">
                  <a:moveTo>
                    <a:pt x="243" y="134696"/>
                  </a:moveTo>
                  <a:lnTo>
                    <a:pt x="0" y="215705"/>
                  </a:lnTo>
                  <a:lnTo>
                    <a:pt x="233780" y="80827"/>
                  </a:lnTo>
                  <a:lnTo>
                    <a:pt x="233538" y="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8" name="Graphic 264">
              <a:extLst>
                <a:ext uri="{FF2B5EF4-FFF2-40B4-BE49-F238E27FC236}">
                  <a16:creationId xmlns:a16="http://schemas.microsoft.com/office/drawing/2014/main" id="{B2A90EA3-682B-40FA-9F26-AF68FA24999D}"/>
                </a:ext>
              </a:extLst>
            </p:cNvPr>
            <p:cNvGrpSpPr/>
            <p:nvPr/>
          </p:nvGrpSpPr>
          <p:grpSpPr>
            <a:xfrm>
              <a:off x="4956701" y="854136"/>
              <a:ext cx="141750" cy="163823"/>
              <a:chOff x="4956701" y="854136"/>
              <a:chExt cx="141750" cy="163823"/>
            </a:xfrm>
            <a:solidFill>
              <a:schemeClr val="accent1"/>
            </a:solidFill>
          </p:grpSpPr>
          <p:sp>
            <p:nvSpPr>
              <p:cNvPr id="457" name="Freeform: Shape 456">
                <a:extLst>
                  <a:ext uri="{FF2B5EF4-FFF2-40B4-BE49-F238E27FC236}">
                    <a16:creationId xmlns:a16="http://schemas.microsoft.com/office/drawing/2014/main" id="{623A17C8-E5E1-4F8D-9CA0-5E2616F33BE7}"/>
                  </a:ext>
                  <a:ext uri="{C183D7F6-B498-43B3-948B-1728B52AA6E4}">
                    <adec:decorative xmlns:adec="http://schemas.microsoft.com/office/drawing/2017/decorative" val="1"/>
                  </a:ext>
                </a:extLst>
              </p:cNvPr>
              <p:cNvSpPr/>
              <p:nvPr/>
            </p:nvSpPr>
            <p:spPr>
              <a:xfrm>
                <a:off x="4956701" y="854136"/>
                <a:ext cx="141750" cy="81979"/>
              </a:xfrm>
              <a:custGeom>
                <a:avLst/>
                <a:gdLst>
                  <a:gd name="connsiteX0" fmla="*/ 0 w 141750"/>
                  <a:gd name="connsiteY0" fmla="*/ 41066 h 81979"/>
                  <a:gd name="connsiteX1" fmla="*/ 71042 w 141750"/>
                  <a:gd name="connsiteY1" fmla="*/ 0 h 81979"/>
                  <a:gd name="connsiteX2" fmla="*/ 141750 w 141750"/>
                  <a:gd name="connsiteY2" fmla="*/ 41066 h 81979"/>
                  <a:gd name="connsiteX3" fmla="*/ 70875 w 141750"/>
                  <a:gd name="connsiteY3" fmla="*/ 81980 h 81979"/>
                </a:gdLst>
                <a:ahLst/>
                <a:cxnLst>
                  <a:cxn ang="0">
                    <a:pos x="connsiteX0" y="connsiteY0"/>
                  </a:cxn>
                  <a:cxn ang="0">
                    <a:pos x="connsiteX1" y="connsiteY1"/>
                  </a:cxn>
                  <a:cxn ang="0">
                    <a:pos x="connsiteX2" y="connsiteY2"/>
                  </a:cxn>
                  <a:cxn ang="0">
                    <a:pos x="connsiteX3" y="connsiteY3"/>
                  </a:cxn>
                </a:cxnLst>
                <a:rect l="l" t="t" r="r" b="b"/>
                <a:pathLst>
                  <a:path w="141750" h="81979">
                    <a:moveTo>
                      <a:pt x="0" y="41066"/>
                    </a:moveTo>
                    <a:lnTo>
                      <a:pt x="71042" y="0"/>
                    </a:lnTo>
                    <a:lnTo>
                      <a:pt x="141750" y="41066"/>
                    </a:lnTo>
                    <a:lnTo>
                      <a:pt x="70875" y="81980"/>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4CEE730A-D1D7-410E-A42B-BF43ED8D8A9F}"/>
                  </a:ext>
                  <a:ext uri="{C183D7F6-B498-43B3-948B-1728B52AA6E4}">
                    <adec:decorative xmlns:adec="http://schemas.microsoft.com/office/drawing/2017/decorative" val="1"/>
                  </a:ext>
                </a:extLst>
              </p:cNvPr>
              <p:cNvSpPr/>
              <p:nvPr/>
            </p:nvSpPr>
            <p:spPr>
              <a:xfrm>
                <a:off x="4956701" y="895202"/>
                <a:ext cx="70875" cy="122757"/>
              </a:xfrm>
              <a:custGeom>
                <a:avLst/>
                <a:gdLst>
                  <a:gd name="connsiteX0" fmla="*/ 0 w 70875"/>
                  <a:gd name="connsiteY0" fmla="*/ 0 h 122757"/>
                  <a:gd name="connsiteX1" fmla="*/ 0 w 70875"/>
                  <a:gd name="connsiteY1" fmla="*/ 81836 h 122757"/>
                  <a:gd name="connsiteX2" fmla="*/ 70875 w 70875"/>
                  <a:gd name="connsiteY2" fmla="*/ 122757 h 122757"/>
                  <a:gd name="connsiteX3" fmla="*/ 70875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0"/>
                    </a:moveTo>
                    <a:lnTo>
                      <a:pt x="0" y="81836"/>
                    </a:lnTo>
                    <a:lnTo>
                      <a:pt x="70875" y="122757"/>
                    </a:lnTo>
                    <a:lnTo>
                      <a:pt x="70875" y="40914"/>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D185E29D-A125-48C0-9D71-39E101E68DFF}"/>
                  </a:ext>
                  <a:ext uri="{C183D7F6-B498-43B3-948B-1728B52AA6E4}">
                    <adec:decorative xmlns:adec="http://schemas.microsoft.com/office/drawing/2017/decorative" val="1"/>
                  </a:ext>
                </a:extLst>
              </p:cNvPr>
              <p:cNvSpPr/>
              <p:nvPr/>
            </p:nvSpPr>
            <p:spPr>
              <a:xfrm>
                <a:off x="5027577" y="895202"/>
                <a:ext cx="70875" cy="122757"/>
              </a:xfrm>
              <a:custGeom>
                <a:avLst/>
                <a:gdLst>
                  <a:gd name="connsiteX0" fmla="*/ 0 w 70875"/>
                  <a:gd name="connsiteY0" fmla="*/ 122757 h 122757"/>
                  <a:gd name="connsiteX1" fmla="*/ 70875 w 70875"/>
                  <a:gd name="connsiteY1" fmla="*/ 81836 h 122757"/>
                  <a:gd name="connsiteX2" fmla="*/ 70875 w 70875"/>
                  <a:gd name="connsiteY2" fmla="*/ 0 h 122757"/>
                  <a:gd name="connsiteX3" fmla="*/ 0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122757"/>
                    </a:moveTo>
                    <a:lnTo>
                      <a:pt x="70875" y="81836"/>
                    </a:lnTo>
                    <a:lnTo>
                      <a:pt x="70875" y="0"/>
                    </a:lnTo>
                    <a:lnTo>
                      <a:pt x="0" y="40914"/>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9" name="Graphic 264">
              <a:extLst>
                <a:ext uri="{FF2B5EF4-FFF2-40B4-BE49-F238E27FC236}">
                  <a16:creationId xmlns:a16="http://schemas.microsoft.com/office/drawing/2014/main" id="{4ED21DCA-8085-45CB-BB59-00D1D951F858}"/>
                </a:ext>
              </a:extLst>
            </p:cNvPr>
            <p:cNvGrpSpPr/>
            <p:nvPr/>
          </p:nvGrpSpPr>
          <p:grpSpPr>
            <a:xfrm>
              <a:off x="5096776" y="856844"/>
              <a:ext cx="133421" cy="154197"/>
              <a:chOff x="5096776" y="856844"/>
              <a:chExt cx="133421" cy="154197"/>
            </a:xfrm>
            <a:solidFill>
              <a:schemeClr val="accent1"/>
            </a:solidFill>
          </p:grpSpPr>
          <p:sp>
            <p:nvSpPr>
              <p:cNvPr id="454" name="Freeform: Shape 453">
                <a:extLst>
                  <a:ext uri="{FF2B5EF4-FFF2-40B4-BE49-F238E27FC236}">
                    <a16:creationId xmlns:a16="http://schemas.microsoft.com/office/drawing/2014/main" id="{DDDAFC38-CB71-491F-85AA-F9425FF004ED}"/>
                  </a:ext>
                  <a:ext uri="{C183D7F6-B498-43B3-948B-1728B52AA6E4}">
                    <adec:decorative xmlns:adec="http://schemas.microsoft.com/office/drawing/2017/decorative" val="1"/>
                  </a:ext>
                </a:extLst>
              </p:cNvPr>
              <p:cNvSpPr/>
              <p:nvPr/>
            </p:nvSpPr>
            <p:spPr>
              <a:xfrm>
                <a:off x="5096776" y="856844"/>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373E08E2-15C0-4BCA-BD09-F335B390AE20}"/>
                  </a:ext>
                  <a:ext uri="{C183D7F6-B498-43B3-948B-1728B52AA6E4}">
                    <adec:decorative xmlns:adec="http://schemas.microsoft.com/office/drawing/2017/decorative" val="1"/>
                  </a:ext>
                </a:extLst>
              </p:cNvPr>
              <p:cNvSpPr/>
              <p:nvPr/>
            </p:nvSpPr>
            <p:spPr>
              <a:xfrm>
                <a:off x="5096776" y="89549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ABAD1962-4317-4EDA-A86E-100EBF1B87C4}"/>
                  </a:ext>
                  <a:ext uri="{C183D7F6-B498-43B3-948B-1728B52AA6E4}">
                    <adec:decorative xmlns:adec="http://schemas.microsoft.com/office/drawing/2017/decorative" val="1"/>
                  </a:ext>
                </a:extLst>
              </p:cNvPr>
              <p:cNvSpPr/>
              <p:nvPr/>
            </p:nvSpPr>
            <p:spPr>
              <a:xfrm>
                <a:off x="5163487" y="8954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0" name="Graphic 264">
              <a:extLst>
                <a:ext uri="{FF2B5EF4-FFF2-40B4-BE49-F238E27FC236}">
                  <a16:creationId xmlns:a16="http://schemas.microsoft.com/office/drawing/2014/main" id="{5E6D915C-52FD-441C-9556-4C8DF83B6ECA}"/>
                </a:ext>
              </a:extLst>
            </p:cNvPr>
            <p:cNvGrpSpPr/>
            <p:nvPr/>
          </p:nvGrpSpPr>
          <p:grpSpPr>
            <a:xfrm>
              <a:off x="5163487" y="741232"/>
              <a:ext cx="133421" cy="154197"/>
              <a:chOff x="5163487" y="741232"/>
              <a:chExt cx="133421" cy="154197"/>
            </a:xfrm>
            <a:solidFill>
              <a:schemeClr val="accent1"/>
            </a:solidFill>
          </p:grpSpPr>
          <p:sp>
            <p:nvSpPr>
              <p:cNvPr id="451" name="Freeform: Shape 450">
                <a:extLst>
                  <a:ext uri="{FF2B5EF4-FFF2-40B4-BE49-F238E27FC236}">
                    <a16:creationId xmlns:a16="http://schemas.microsoft.com/office/drawing/2014/main" id="{1EBC2959-EFEB-40D4-AE80-6D288F2BD7F2}"/>
                  </a:ext>
                  <a:ext uri="{C183D7F6-B498-43B3-948B-1728B52AA6E4}">
                    <adec:decorative xmlns:adec="http://schemas.microsoft.com/office/drawing/2017/decorative" val="1"/>
                  </a:ext>
                </a:extLst>
              </p:cNvPr>
              <p:cNvSpPr/>
              <p:nvPr/>
            </p:nvSpPr>
            <p:spPr>
              <a:xfrm>
                <a:off x="5163487" y="741232"/>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E3E50141-9325-42EB-AC6C-DBC6195636B2}"/>
                  </a:ext>
                  <a:ext uri="{C183D7F6-B498-43B3-948B-1728B52AA6E4}">
                    <adec:decorative xmlns:adec="http://schemas.microsoft.com/office/drawing/2017/decorative" val="1"/>
                  </a:ext>
                </a:extLst>
              </p:cNvPr>
              <p:cNvSpPr/>
              <p:nvPr/>
            </p:nvSpPr>
            <p:spPr>
              <a:xfrm>
                <a:off x="5163487" y="779886"/>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484F7E84-C82A-481C-BAFE-A79A7CD438AA}"/>
                  </a:ext>
                  <a:ext uri="{C183D7F6-B498-43B3-948B-1728B52AA6E4}">
                    <adec:decorative xmlns:adec="http://schemas.microsoft.com/office/drawing/2017/decorative" val="1"/>
                  </a:ext>
                </a:extLst>
              </p:cNvPr>
              <p:cNvSpPr/>
              <p:nvPr/>
            </p:nvSpPr>
            <p:spPr>
              <a:xfrm>
                <a:off x="5230197" y="779886"/>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1" name="Graphic 264">
              <a:extLst>
                <a:ext uri="{FF2B5EF4-FFF2-40B4-BE49-F238E27FC236}">
                  <a16:creationId xmlns:a16="http://schemas.microsoft.com/office/drawing/2014/main" id="{A84D0F6F-A20F-4C64-BF1F-BE7C76DFDAB0}"/>
                </a:ext>
              </a:extLst>
            </p:cNvPr>
            <p:cNvGrpSpPr/>
            <p:nvPr/>
          </p:nvGrpSpPr>
          <p:grpSpPr>
            <a:xfrm>
              <a:off x="4678510" y="368288"/>
              <a:ext cx="133421" cy="154197"/>
              <a:chOff x="4678510" y="368288"/>
              <a:chExt cx="133421" cy="154197"/>
            </a:xfrm>
            <a:solidFill>
              <a:schemeClr val="accent1"/>
            </a:solidFill>
          </p:grpSpPr>
          <p:sp>
            <p:nvSpPr>
              <p:cNvPr id="448" name="Freeform: Shape 447">
                <a:extLst>
                  <a:ext uri="{FF2B5EF4-FFF2-40B4-BE49-F238E27FC236}">
                    <a16:creationId xmlns:a16="http://schemas.microsoft.com/office/drawing/2014/main" id="{2C5B45F9-4461-47E3-8F7F-9B88C86B1E50}"/>
                  </a:ext>
                  <a:ext uri="{C183D7F6-B498-43B3-948B-1728B52AA6E4}">
                    <adec:decorative xmlns:adec="http://schemas.microsoft.com/office/drawing/2017/decorative" val="1"/>
                  </a:ext>
                </a:extLst>
              </p:cNvPr>
              <p:cNvSpPr/>
              <p:nvPr/>
            </p:nvSpPr>
            <p:spPr>
              <a:xfrm>
                <a:off x="4678510" y="368288"/>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D658574B-9552-479E-93F2-33EEC2B8D265}"/>
                  </a:ext>
                  <a:ext uri="{C183D7F6-B498-43B3-948B-1728B52AA6E4}">
                    <adec:decorative xmlns:adec="http://schemas.microsoft.com/office/drawing/2017/decorative" val="1"/>
                  </a:ext>
                </a:extLst>
              </p:cNvPr>
              <p:cNvSpPr/>
              <p:nvPr/>
            </p:nvSpPr>
            <p:spPr>
              <a:xfrm>
                <a:off x="4678510" y="406941"/>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90A0A74C-F16A-45F2-BD24-30ECC581AECC}"/>
                  </a:ext>
                  <a:ext uri="{C183D7F6-B498-43B3-948B-1728B52AA6E4}">
                    <adec:decorative xmlns:adec="http://schemas.microsoft.com/office/drawing/2017/decorative" val="1"/>
                  </a:ext>
                </a:extLst>
              </p:cNvPr>
              <p:cNvSpPr/>
              <p:nvPr/>
            </p:nvSpPr>
            <p:spPr>
              <a:xfrm>
                <a:off x="4745221" y="406941"/>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2" name="Graphic 264">
              <a:extLst>
                <a:ext uri="{FF2B5EF4-FFF2-40B4-BE49-F238E27FC236}">
                  <a16:creationId xmlns:a16="http://schemas.microsoft.com/office/drawing/2014/main" id="{7620A5DD-A76F-46FB-86E8-4183B35F363A}"/>
                </a:ext>
              </a:extLst>
            </p:cNvPr>
            <p:cNvGrpSpPr/>
            <p:nvPr/>
          </p:nvGrpSpPr>
          <p:grpSpPr>
            <a:xfrm>
              <a:off x="4916500" y="538330"/>
              <a:ext cx="133421" cy="154197"/>
              <a:chOff x="4916500" y="538330"/>
              <a:chExt cx="133421" cy="154197"/>
            </a:xfrm>
            <a:solidFill>
              <a:schemeClr val="accent1"/>
            </a:solidFill>
          </p:grpSpPr>
          <p:sp>
            <p:nvSpPr>
              <p:cNvPr id="445" name="Freeform: Shape 444">
                <a:extLst>
                  <a:ext uri="{FF2B5EF4-FFF2-40B4-BE49-F238E27FC236}">
                    <a16:creationId xmlns:a16="http://schemas.microsoft.com/office/drawing/2014/main" id="{7BC4C8A1-7D77-4D30-A99D-545555176376}"/>
                  </a:ext>
                  <a:ext uri="{C183D7F6-B498-43B3-948B-1728B52AA6E4}">
                    <adec:decorative xmlns:adec="http://schemas.microsoft.com/office/drawing/2017/decorative" val="1"/>
                  </a:ext>
                </a:extLst>
              </p:cNvPr>
              <p:cNvSpPr/>
              <p:nvPr/>
            </p:nvSpPr>
            <p:spPr>
              <a:xfrm>
                <a:off x="4916500" y="538330"/>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B5055300-165B-449F-A642-51CDED2346A7}"/>
                  </a:ext>
                  <a:ext uri="{C183D7F6-B498-43B3-948B-1728B52AA6E4}">
                    <adec:decorative xmlns:adec="http://schemas.microsoft.com/office/drawing/2017/decorative" val="1"/>
                  </a:ext>
                </a:extLst>
              </p:cNvPr>
              <p:cNvSpPr/>
              <p:nvPr/>
            </p:nvSpPr>
            <p:spPr>
              <a:xfrm>
                <a:off x="4916500" y="576984"/>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BB98BA1-476F-4C85-8653-0465CF15C9A1}"/>
                  </a:ext>
                  <a:ext uri="{C183D7F6-B498-43B3-948B-1728B52AA6E4}">
                    <adec:decorative xmlns:adec="http://schemas.microsoft.com/office/drawing/2017/decorative" val="1"/>
                  </a:ext>
                </a:extLst>
              </p:cNvPr>
              <p:cNvSpPr/>
              <p:nvPr/>
            </p:nvSpPr>
            <p:spPr>
              <a:xfrm>
                <a:off x="4983211" y="576984"/>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3" name="Graphic 264">
              <a:extLst>
                <a:ext uri="{FF2B5EF4-FFF2-40B4-BE49-F238E27FC236}">
                  <a16:creationId xmlns:a16="http://schemas.microsoft.com/office/drawing/2014/main" id="{5806CCA5-435C-4A38-BE97-0644E20D909D}"/>
                </a:ext>
              </a:extLst>
            </p:cNvPr>
            <p:cNvGrpSpPr/>
            <p:nvPr/>
          </p:nvGrpSpPr>
          <p:grpSpPr>
            <a:xfrm>
              <a:off x="4541030" y="692831"/>
              <a:ext cx="133421" cy="154197"/>
              <a:chOff x="4541030" y="692831"/>
              <a:chExt cx="133421" cy="154197"/>
            </a:xfrm>
            <a:solidFill>
              <a:schemeClr val="accent1"/>
            </a:solidFill>
          </p:grpSpPr>
          <p:sp>
            <p:nvSpPr>
              <p:cNvPr id="442" name="Freeform: Shape 441">
                <a:extLst>
                  <a:ext uri="{FF2B5EF4-FFF2-40B4-BE49-F238E27FC236}">
                    <a16:creationId xmlns:a16="http://schemas.microsoft.com/office/drawing/2014/main" id="{F83C346E-0AEE-4AE6-B2EB-44BC5F4AEDB5}"/>
                  </a:ext>
                  <a:ext uri="{C183D7F6-B498-43B3-948B-1728B52AA6E4}">
                    <adec:decorative xmlns:adec="http://schemas.microsoft.com/office/drawing/2017/decorative" val="1"/>
                  </a:ext>
                </a:extLst>
              </p:cNvPr>
              <p:cNvSpPr/>
              <p:nvPr/>
            </p:nvSpPr>
            <p:spPr>
              <a:xfrm>
                <a:off x="4541030" y="692831"/>
                <a:ext cx="133421" cy="77163"/>
              </a:xfrm>
              <a:custGeom>
                <a:avLst/>
                <a:gdLst>
                  <a:gd name="connsiteX0" fmla="*/ 0 w 133421"/>
                  <a:gd name="connsiteY0" fmla="*/ 38646 h 77163"/>
                  <a:gd name="connsiteX1" fmla="*/ 66870 w 133421"/>
                  <a:gd name="connsiteY1" fmla="*/ 0 h 77163"/>
                  <a:gd name="connsiteX2" fmla="*/ 133422 w 133421"/>
                  <a:gd name="connsiteY2" fmla="*/ 38646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46"/>
                    </a:moveTo>
                    <a:lnTo>
                      <a:pt x="66870" y="0"/>
                    </a:lnTo>
                    <a:lnTo>
                      <a:pt x="133422" y="38646"/>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036DFADC-ED9F-4768-93A4-37631A1AC8AC}"/>
                  </a:ext>
                  <a:ext uri="{C183D7F6-B498-43B3-948B-1728B52AA6E4}">
                    <adec:decorative xmlns:adec="http://schemas.microsoft.com/office/drawing/2017/decorative" val="1"/>
                  </a:ext>
                </a:extLst>
              </p:cNvPr>
              <p:cNvSpPr/>
              <p:nvPr/>
            </p:nvSpPr>
            <p:spPr>
              <a:xfrm>
                <a:off x="4541030" y="731478"/>
                <a:ext cx="66710" cy="115551"/>
              </a:xfrm>
              <a:custGeom>
                <a:avLst/>
                <a:gdLst>
                  <a:gd name="connsiteX0" fmla="*/ 0 w 66710"/>
                  <a:gd name="connsiteY0" fmla="*/ 0 h 115551"/>
                  <a:gd name="connsiteX1" fmla="*/ 0 w 66710"/>
                  <a:gd name="connsiteY1" fmla="*/ 77034 h 115551"/>
                  <a:gd name="connsiteX2" fmla="*/ 66711 w 66710"/>
                  <a:gd name="connsiteY2" fmla="*/ 115551 h 115551"/>
                  <a:gd name="connsiteX3" fmla="*/ 66711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0"/>
                    </a:moveTo>
                    <a:lnTo>
                      <a:pt x="0" y="77034"/>
                    </a:lnTo>
                    <a:lnTo>
                      <a:pt x="66711" y="115551"/>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EC7C62AF-AC7E-47A3-BB40-BDC182FB8723}"/>
                  </a:ext>
                  <a:ext uri="{C183D7F6-B498-43B3-948B-1728B52AA6E4}">
                    <adec:decorative xmlns:adec="http://schemas.microsoft.com/office/drawing/2017/decorative" val="1"/>
                  </a:ext>
                </a:extLst>
              </p:cNvPr>
              <p:cNvSpPr/>
              <p:nvPr/>
            </p:nvSpPr>
            <p:spPr>
              <a:xfrm>
                <a:off x="4607741" y="731478"/>
                <a:ext cx="66710" cy="115551"/>
              </a:xfrm>
              <a:custGeom>
                <a:avLst/>
                <a:gdLst>
                  <a:gd name="connsiteX0" fmla="*/ 0 w 66710"/>
                  <a:gd name="connsiteY0" fmla="*/ 115551 h 115551"/>
                  <a:gd name="connsiteX1" fmla="*/ 66711 w 66710"/>
                  <a:gd name="connsiteY1" fmla="*/ 77034 h 115551"/>
                  <a:gd name="connsiteX2" fmla="*/ 66711 w 66710"/>
                  <a:gd name="connsiteY2" fmla="*/ 0 h 115551"/>
                  <a:gd name="connsiteX3" fmla="*/ 0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115551"/>
                    </a:moveTo>
                    <a:lnTo>
                      <a:pt x="66711" y="77034"/>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4" name="Graphic 264">
              <a:extLst>
                <a:ext uri="{FF2B5EF4-FFF2-40B4-BE49-F238E27FC236}">
                  <a16:creationId xmlns:a16="http://schemas.microsoft.com/office/drawing/2014/main" id="{0B104100-27DB-4843-B1B6-ADF29966A2A5}"/>
                </a:ext>
              </a:extLst>
            </p:cNvPr>
            <p:cNvGrpSpPr/>
            <p:nvPr/>
          </p:nvGrpSpPr>
          <p:grpSpPr>
            <a:xfrm>
              <a:off x="4474327" y="576544"/>
              <a:ext cx="133414" cy="154197"/>
              <a:chOff x="4474327" y="576544"/>
              <a:chExt cx="133414" cy="154197"/>
            </a:xfrm>
            <a:solidFill>
              <a:schemeClr val="accent1"/>
            </a:solidFill>
          </p:grpSpPr>
          <p:sp>
            <p:nvSpPr>
              <p:cNvPr id="439" name="Freeform: Shape 438">
                <a:extLst>
                  <a:ext uri="{FF2B5EF4-FFF2-40B4-BE49-F238E27FC236}">
                    <a16:creationId xmlns:a16="http://schemas.microsoft.com/office/drawing/2014/main" id="{4B25A578-FA02-466A-A7FA-9624263471CA}"/>
                  </a:ext>
                  <a:ext uri="{C183D7F6-B498-43B3-948B-1728B52AA6E4}">
                    <adec:decorative xmlns:adec="http://schemas.microsoft.com/office/drawing/2017/decorative" val="1"/>
                  </a:ext>
                </a:extLst>
              </p:cNvPr>
              <p:cNvSpPr/>
              <p:nvPr/>
            </p:nvSpPr>
            <p:spPr>
              <a:xfrm>
                <a:off x="4474327" y="576544"/>
                <a:ext cx="133414" cy="77170"/>
              </a:xfrm>
              <a:custGeom>
                <a:avLst/>
                <a:gdLst>
                  <a:gd name="connsiteX0" fmla="*/ 0 w 133414"/>
                  <a:gd name="connsiteY0" fmla="*/ 38654 h 77170"/>
                  <a:gd name="connsiteX1" fmla="*/ 66863 w 133414"/>
                  <a:gd name="connsiteY1" fmla="*/ 0 h 77170"/>
                  <a:gd name="connsiteX2" fmla="*/ 133414 w 133414"/>
                  <a:gd name="connsiteY2" fmla="*/ 38654 h 77170"/>
                  <a:gd name="connsiteX3" fmla="*/ 66703 w 133414"/>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14" h="77170">
                    <a:moveTo>
                      <a:pt x="0" y="38654"/>
                    </a:moveTo>
                    <a:lnTo>
                      <a:pt x="66863" y="0"/>
                    </a:lnTo>
                    <a:lnTo>
                      <a:pt x="133414" y="38654"/>
                    </a:lnTo>
                    <a:lnTo>
                      <a:pt x="66703"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94AB5089-FFC4-4E71-BE43-B7E68C56260B}"/>
                  </a:ext>
                  <a:ext uri="{C183D7F6-B498-43B3-948B-1728B52AA6E4}">
                    <adec:decorative xmlns:adec="http://schemas.microsoft.com/office/drawing/2017/decorative" val="1"/>
                  </a:ext>
                </a:extLst>
              </p:cNvPr>
              <p:cNvSpPr/>
              <p:nvPr/>
            </p:nvSpPr>
            <p:spPr>
              <a:xfrm>
                <a:off x="4474327" y="615198"/>
                <a:ext cx="66703" cy="115543"/>
              </a:xfrm>
              <a:custGeom>
                <a:avLst/>
                <a:gdLst>
                  <a:gd name="connsiteX0" fmla="*/ 0 w 66703"/>
                  <a:gd name="connsiteY0" fmla="*/ 0 h 115543"/>
                  <a:gd name="connsiteX1" fmla="*/ 0 w 66703"/>
                  <a:gd name="connsiteY1" fmla="*/ 77027 h 115543"/>
                  <a:gd name="connsiteX2" fmla="*/ 66703 w 66703"/>
                  <a:gd name="connsiteY2" fmla="*/ 115544 h 115543"/>
                  <a:gd name="connsiteX3" fmla="*/ 66703 w 66703"/>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03" h="115543">
                    <a:moveTo>
                      <a:pt x="0" y="0"/>
                    </a:moveTo>
                    <a:lnTo>
                      <a:pt x="0" y="77027"/>
                    </a:lnTo>
                    <a:lnTo>
                      <a:pt x="66703" y="115544"/>
                    </a:lnTo>
                    <a:lnTo>
                      <a:pt x="66703"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5993198F-D735-4398-9E07-2059D1F74DF4}"/>
                  </a:ext>
                  <a:ext uri="{C183D7F6-B498-43B3-948B-1728B52AA6E4}">
                    <adec:decorative xmlns:adec="http://schemas.microsoft.com/office/drawing/2017/decorative" val="1"/>
                  </a:ext>
                </a:extLst>
              </p:cNvPr>
              <p:cNvSpPr/>
              <p:nvPr/>
            </p:nvSpPr>
            <p:spPr>
              <a:xfrm>
                <a:off x="4541030" y="6151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5" name="Graphic 264">
              <a:extLst>
                <a:ext uri="{FF2B5EF4-FFF2-40B4-BE49-F238E27FC236}">
                  <a16:creationId xmlns:a16="http://schemas.microsoft.com/office/drawing/2014/main" id="{93277E39-A7F5-4177-8EF0-26C03945FC01}"/>
                </a:ext>
              </a:extLst>
            </p:cNvPr>
            <p:cNvGrpSpPr/>
            <p:nvPr/>
          </p:nvGrpSpPr>
          <p:grpSpPr>
            <a:xfrm>
              <a:off x="4983120" y="423295"/>
              <a:ext cx="133421" cy="154197"/>
              <a:chOff x="4983120" y="423295"/>
              <a:chExt cx="133421" cy="154197"/>
            </a:xfrm>
            <a:solidFill>
              <a:schemeClr val="accent1"/>
            </a:solidFill>
          </p:grpSpPr>
          <p:sp>
            <p:nvSpPr>
              <p:cNvPr id="436" name="Freeform: Shape 435">
                <a:extLst>
                  <a:ext uri="{FF2B5EF4-FFF2-40B4-BE49-F238E27FC236}">
                    <a16:creationId xmlns:a16="http://schemas.microsoft.com/office/drawing/2014/main" id="{AB7881FC-1E5F-40CC-898F-03546A10BE48}"/>
                  </a:ext>
                  <a:ext uri="{C183D7F6-B498-43B3-948B-1728B52AA6E4}">
                    <adec:decorative xmlns:adec="http://schemas.microsoft.com/office/drawing/2017/decorative" val="1"/>
                  </a:ext>
                </a:extLst>
              </p:cNvPr>
              <p:cNvSpPr/>
              <p:nvPr/>
            </p:nvSpPr>
            <p:spPr>
              <a:xfrm>
                <a:off x="4983120" y="423295"/>
                <a:ext cx="133421" cy="77170"/>
              </a:xfrm>
              <a:custGeom>
                <a:avLst/>
                <a:gdLst>
                  <a:gd name="connsiteX0" fmla="*/ 0 w 133421"/>
                  <a:gd name="connsiteY0" fmla="*/ 38654 h 77170"/>
                  <a:gd name="connsiteX1" fmla="*/ 66863 w 133421"/>
                  <a:gd name="connsiteY1" fmla="*/ 0 h 77170"/>
                  <a:gd name="connsiteX2" fmla="*/ 133422 w 133421"/>
                  <a:gd name="connsiteY2" fmla="*/ 38654 h 77170"/>
                  <a:gd name="connsiteX3" fmla="*/ 66711 w 133421"/>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21" h="77170">
                    <a:moveTo>
                      <a:pt x="0" y="38654"/>
                    </a:moveTo>
                    <a:lnTo>
                      <a:pt x="66863" y="0"/>
                    </a:lnTo>
                    <a:lnTo>
                      <a:pt x="133422" y="38654"/>
                    </a:lnTo>
                    <a:lnTo>
                      <a:pt x="66711"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32B4E619-2F4B-416F-A8BA-1216C98E022D}"/>
                  </a:ext>
                  <a:ext uri="{C183D7F6-B498-43B3-948B-1728B52AA6E4}">
                    <adec:decorative xmlns:adec="http://schemas.microsoft.com/office/drawing/2017/decorative" val="1"/>
                  </a:ext>
                </a:extLst>
              </p:cNvPr>
              <p:cNvSpPr/>
              <p:nvPr/>
            </p:nvSpPr>
            <p:spPr>
              <a:xfrm>
                <a:off x="4983120" y="46194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C590C16E-5BBB-47F6-9A25-B4276AFA1FD2}"/>
                  </a:ext>
                  <a:ext uri="{C183D7F6-B498-43B3-948B-1728B52AA6E4}">
                    <adec:decorative xmlns:adec="http://schemas.microsoft.com/office/drawing/2017/decorative" val="1"/>
                  </a:ext>
                </a:extLst>
              </p:cNvPr>
              <p:cNvSpPr/>
              <p:nvPr/>
            </p:nvSpPr>
            <p:spPr>
              <a:xfrm>
                <a:off x="5049831" y="46194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75" name="Text Placeholder 8">
            <a:extLst>
              <a:ext uri="{FF2B5EF4-FFF2-40B4-BE49-F238E27FC236}">
                <a16:creationId xmlns:a16="http://schemas.microsoft.com/office/drawing/2014/main" id="{203550E1-7A61-42EC-A2E2-464E7945DE5A}"/>
              </a:ext>
              <a:ext uri="{C183D7F6-B498-43B3-948B-1728B52AA6E4}">
                <adec:decorative xmlns:adec="http://schemas.microsoft.com/office/drawing/2017/decorative" val="1"/>
              </a:ext>
            </a:extLst>
          </p:cNvPr>
          <p:cNvSpPr txBox="1">
            <a:spLocks/>
          </p:cNvSpPr>
          <p:nvPr/>
        </p:nvSpPr>
        <p:spPr>
          <a:xfrm>
            <a:off x="3161655" y="3027059"/>
            <a:ext cx="1215940" cy="4071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Building</a:t>
            </a:r>
          </a:p>
        </p:txBody>
      </p:sp>
      <p:grpSp>
        <p:nvGrpSpPr>
          <p:cNvPr id="476" name="Group 34">
            <a:extLst>
              <a:ext uri="{FF2B5EF4-FFF2-40B4-BE49-F238E27FC236}">
                <a16:creationId xmlns:a16="http://schemas.microsoft.com/office/drawing/2014/main" id="{E75D1E58-11C3-4C05-9F01-F12A7BFC47BC}"/>
              </a:ext>
              <a:ext uri="{C183D7F6-B498-43B3-948B-1728B52AA6E4}">
                <adec:decorative xmlns:adec="http://schemas.microsoft.com/office/drawing/2017/decorative" val="1"/>
              </a:ext>
            </a:extLst>
          </p:cNvPr>
          <p:cNvGrpSpPr>
            <a:grpSpLocks noChangeAspect="1"/>
          </p:cNvGrpSpPr>
          <p:nvPr/>
        </p:nvGrpSpPr>
        <p:grpSpPr bwMode="auto">
          <a:xfrm>
            <a:off x="5822181" y="2045965"/>
            <a:ext cx="660018" cy="761994"/>
            <a:chOff x="3410" y="761"/>
            <a:chExt cx="233" cy="269"/>
          </a:xfrm>
        </p:grpSpPr>
        <p:sp>
          <p:nvSpPr>
            <p:cNvPr id="477" name="AutoShape 33">
              <a:extLst>
                <a:ext uri="{FF2B5EF4-FFF2-40B4-BE49-F238E27FC236}">
                  <a16:creationId xmlns:a16="http://schemas.microsoft.com/office/drawing/2014/main" id="{F43082AD-6CB1-4C09-AE91-CA903567A85D}"/>
                </a:ext>
                <a:ext uri="{C183D7F6-B498-43B3-948B-1728B52AA6E4}">
                  <adec:decorative xmlns:adec="http://schemas.microsoft.com/office/drawing/2017/decorative" val="1"/>
                </a:ext>
              </a:extLst>
            </p:cNvPr>
            <p:cNvSpPr>
              <a:spLocks noChangeAspect="1" noChangeArrowheads="1" noTextEdit="1"/>
            </p:cNvSpPr>
            <p:nvPr/>
          </p:nvSpPr>
          <p:spPr bwMode="auto">
            <a:xfrm>
              <a:off x="3410" y="761"/>
              <a:ext cx="2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35">
              <a:extLst>
                <a:ext uri="{FF2B5EF4-FFF2-40B4-BE49-F238E27FC236}">
                  <a16:creationId xmlns:a16="http://schemas.microsoft.com/office/drawing/2014/main" id="{CB4F8AA9-DCD1-460F-9C7B-FBFC9497F8F3}"/>
                </a:ext>
                <a:ext uri="{C183D7F6-B498-43B3-948B-1728B52AA6E4}">
                  <adec:decorative xmlns:adec="http://schemas.microsoft.com/office/drawing/2017/decorative" val="1"/>
                </a:ext>
              </a:extLst>
            </p:cNvPr>
            <p:cNvSpPr>
              <a:spLocks/>
            </p:cNvSpPr>
            <p:nvPr/>
          </p:nvSpPr>
          <p:spPr bwMode="auto">
            <a:xfrm>
              <a:off x="3447" y="819"/>
              <a:ext cx="159" cy="150"/>
            </a:xfrm>
            <a:custGeom>
              <a:avLst/>
              <a:gdLst>
                <a:gd name="T0" fmla="*/ 133 w 159"/>
                <a:gd name="T1" fmla="*/ 44 h 150"/>
                <a:gd name="T2" fmla="*/ 132 w 159"/>
                <a:gd name="T3" fmla="*/ 44 h 150"/>
                <a:gd name="T4" fmla="*/ 132 w 159"/>
                <a:gd name="T5" fmla="*/ 15 h 150"/>
                <a:gd name="T6" fmla="*/ 106 w 159"/>
                <a:gd name="T7" fmla="*/ 0 h 150"/>
                <a:gd name="T8" fmla="*/ 80 w 159"/>
                <a:gd name="T9" fmla="*/ 15 h 150"/>
                <a:gd name="T10" fmla="*/ 80 w 159"/>
                <a:gd name="T11" fmla="*/ 15 h 150"/>
                <a:gd name="T12" fmla="*/ 53 w 159"/>
                <a:gd name="T13" fmla="*/ 0 h 150"/>
                <a:gd name="T14" fmla="*/ 27 w 159"/>
                <a:gd name="T15" fmla="*/ 15 h 150"/>
                <a:gd name="T16" fmla="*/ 27 w 159"/>
                <a:gd name="T17" fmla="*/ 44 h 150"/>
                <a:gd name="T18" fmla="*/ 26 w 159"/>
                <a:gd name="T19" fmla="*/ 44 h 150"/>
                <a:gd name="T20" fmla="*/ 0 w 159"/>
                <a:gd name="T21" fmla="*/ 59 h 150"/>
                <a:gd name="T22" fmla="*/ 0 w 159"/>
                <a:gd name="T23" fmla="*/ 90 h 150"/>
                <a:gd name="T24" fmla="*/ 26 w 159"/>
                <a:gd name="T25" fmla="*/ 104 h 150"/>
                <a:gd name="T26" fmla="*/ 27 w 159"/>
                <a:gd name="T27" fmla="*/ 134 h 150"/>
                <a:gd name="T28" fmla="*/ 53 w 159"/>
                <a:gd name="T29" fmla="*/ 150 h 150"/>
                <a:gd name="T30" fmla="*/ 80 w 159"/>
                <a:gd name="T31" fmla="*/ 134 h 150"/>
                <a:gd name="T32" fmla="*/ 80 w 159"/>
                <a:gd name="T33" fmla="*/ 134 h 150"/>
                <a:gd name="T34" fmla="*/ 106 w 159"/>
                <a:gd name="T35" fmla="*/ 150 h 150"/>
                <a:gd name="T36" fmla="*/ 132 w 159"/>
                <a:gd name="T37" fmla="*/ 134 h 150"/>
                <a:gd name="T38" fmla="*/ 132 w 159"/>
                <a:gd name="T39" fmla="*/ 104 h 150"/>
                <a:gd name="T40" fmla="*/ 133 w 159"/>
                <a:gd name="T41" fmla="*/ 104 h 150"/>
                <a:gd name="T42" fmla="*/ 159 w 159"/>
                <a:gd name="T43" fmla="*/ 90 h 150"/>
                <a:gd name="T44" fmla="*/ 159 w 159"/>
                <a:gd name="T45" fmla="*/ 59 h 150"/>
                <a:gd name="T46" fmla="*/ 133 w 159"/>
                <a:gd name="T47" fmla="*/ 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50">
                  <a:moveTo>
                    <a:pt x="133" y="44"/>
                  </a:moveTo>
                  <a:lnTo>
                    <a:pt x="132" y="44"/>
                  </a:lnTo>
                  <a:lnTo>
                    <a:pt x="132" y="15"/>
                  </a:lnTo>
                  <a:lnTo>
                    <a:pt x="106" y="0"/>
                  </a:lnTo>
                  <a:lnTo>
                    <a:pt x="80" y="15"/>
                  </a:lnTo>
                  <a:lnTo>
                    <a:pt x="80" y="15"/>
                  </a:lnTo>
                  <a:lnTo>
                    <a:pt x="53" y="0"/>
                  </a:lnTo>
                  <a:lnTo>
                    <a:pt x="27" y="15"/>
                  </a:lnTo>
                  <a:lnTo>
                    <a:pt x="27" y="44"/>
                  </a:lnTo>
                  <a:lnTo>
                    <a:pt x="26" y="44"/>
                  </a:lnTo>
                  <a:lnTo>
                    <a:pt x="0" y="59"/>
                  </a:lnTo>
                  <a:lnTo>
                    <a:pt x="0" y="90"/>
                  </a:lnTo>
                  <a:lnTo>
                    <a:pt x="26" y="104"/>
                  </a:lnTo>
                  <a:lnTo>
                    <a:pt x="27" y="134"/>
                  </a:lnTo>
                  <a:lnTo>
                    <a:pt x="53" y="150"/>
                  </a:lnTo>
                  <a:lnTo>
                    <a:pt x="80" y="134"/>
                  </a:lnTo>
                  <a:lnTo>
                    <a:pt x="80" y="134"/>
                  </a:lnTo>
                  <a:lnTo>
                    <a:pt x="106" y="150"/>
                  </a:lnTo>
                  <a:lnTo>
                    <a:pt x="132" y="134"/>
                  </a:lnTo>
                  <a:lnTo>
                    <a:pt x="132" y="104"/>
                  </a:lnTo>
                  <a:lnTo>
                    <a:pt x="133" y="104"/>
                  </a:lnTo>
                  <a:lnTo>
                    <a:pt x="159" y="90"/>
                  </a:lnTo>
                  <a:lnTo>
                    <a:pt x="159" y="59"/>
                  </a:lnTo>
                  <a:lnTo>
                    <a:pt x="133" y="4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36">
              <a:extLst>
                <a:ext uri="{FF2B5EF4-FFF2-40B4-BE49-F238E27FC236}">
                  <a16:creationId xmlns:a16="http://schemas.microsoft.com/office/drawing/2014/main" id="{09D661E0-54E1-4E41-8E64-F4882204E3F3}"/>
                </a:ext>
                <a:ext uri="{C183D7F6-B498-43B3-948B-1728B52AA6E4}">
                  <adec:decorative xmlns:adec="http://schemas.microsoft.com/office/drawing/2017/decorative" val="1"/>
                </a:ext>
              </a:extLst>
            </p:cNvPr>
            <p:cNvSpPr>
              <a:spLocks noEditPoints="1"/>
            </p:cNvSpPr>
            <p:nvPr/>
          </p:nvSpPr>
          <p:spPr bwMode="auto">
            <a:xfrm>
              <a:off x="3409" y="760"/>
              <a:ext cx="234" cy="270"/>
            </a:xfrm>
            <a:custGeom>
              <a:avLst/>
              <a:gdLst>
                <a:gd name="T0" fmla="*/ 118 w 234"/>
                <a:gd name="T1" fmla="*/ 0 h 270"/>
                <a:gd name="T2" fmla="*/ 0 w 234"/>
                <a:gd name="T3" fmla="*/ 67 h 270"/>
                <a:gd name="T4" fmla="*/ 0 w 234"/>
                <a:gd name="T5" fmla="*/ 202 h 270"/>
                <a:gd name="T6" fmla="*/ 118 w 234"/>
                <a:gd name="T7" fmla="*/ 270 h 270"/>
                <a:gd name="T8" fmla="*/ 234 w 234"/>
                <a:gd name="T9" fmla="*/ 202 h 270"/>
                <a:gd name="T10" fmla="*/ 234 w 234"/>
                <a:gd name="T11" fmla="*/ 67 h 270"/>
                <a:gd name="T12" fmla="*/ 118 w 234"/>
                <a:gd name="T13" fmla="*/ 0 h 270"/>
                <a:gd name="T14" fmla="*/ 122 w 234"/>
                <a:gd name="T15" fmla="*/ 19 h 270"/>
                <a:gd name="T16" fmla="*/ 215 w 234"/>
                <a:gd name="T17" fmla="*/ 73 h 270"/>
                <a:gd name="T18" fmla="*/ 122 w 234"/>
                <a:gd name="T19" fmla="*/ 128 h 270"/>
                <a:gd name="T20" fmla="*/ 122 w 234"/>
                <a:gd name="T21" fmla="*/ 19 h 270"/>
                <a:gd name="T22" fmla="*/ 115 w 234"/>
                <a:gd name="T23" fmla="*/ 129 h 270"/>
                <a:gd name="T24" fmla="*/ 19 w 234"/>
                <a:gd name="T25" fmla="*/ 73 h 270"/>
                <a:gd name="T26" fmla="*/ 115 w 234"/>
                <a:gd name="T27" fmla="*/ 18 h 270"/>
                <a:gd name="T28" fmla="*/ 115 w 234"/>
                <a:gd name="T29" fmla="*/ 129 h 270"/>
                <a:gd name="T30" fmla="*/ 110 w 234"/>
                <a:gd name="T31" fmla="*/ 134 h 270"/>
                <a:gd name="T32" fmla="*/ 14 w 234"/>
                <a:gd name="T33" fmla="*/ 192 h 270"/>
                <a:gd name="T34" fmla="*/ 14 w 234"/>
                <a:gd name="T35" fmla="*/ 78 h 270"/>
                <a:gd name="T36" fmla="*/ 110 w 234"/>
                <a:gd name="T37" fmla="*/ 134 h 270"/>
                <a:gd name="T38" fmla="*/ 115 w 234"/>
                <a:gd name="T39" fmla="*/ 141 h 270"/>
                <a:gd name="T40" fmla="*/ 115 w 234"/>
                <a:gd name="T41" fmla="*/ 252 h 270"/>
                <a:gd name="T42" fmla="*/ 19 w 234"/>
                <a:gd name="T43" fmla="*/ 197 h 270"/>
                <a:gd name="T44" fmla="*/ 115 w 234"/>
                <a:gd name="T45" fmla="*/ 141 h 270"/>
                <a:gd name="T46" fmla="*/ 122 w 234"/>
                <a:gd name="T47" fmla="*/ 142 h 270"/>
                <a:gd name="T48" fmla="*/ 216 w 234"/>
                <a:gd name="T49" fmla="*/ 197 h 270"/>
                <a:gd name="T50" fmla="*/ 122 w 234"/>
                <a:gd name="T51" fmla="*/ 251 h 270"/>
                <a:gd name="T52" fmla="*/ 122 w 234"/>
                <a:gd name="T53" fmla="*/ 142 h 270"/>
                <a:gd name="T54" fmla="*/ 125 w 234"/>
                <a:gd name="T55" fmla="*/ 134 h 270"/>
                <a:gd name="T56" fmla="*/ 220 w 234"/>
                <a:gd name="T57" fmla="*/ 78 h 270"/>
                <a:gd name="T58" fmla="*/ 220 w 234"/>
                <a:gd name="T59" fmla="*/ 192 h 270"/>
                <a:gd name="T60" fmla="*/ 125 w 234"/>
                <a:gd name="T61" fmla="*/ 13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70">
                  <a:moveTo>
                    <a:pt x="118" y="0"/>
                  </a:moveTo>
                  <a:lnTo>
                    <a:pt x="0" y="67"/>
                  </a:lnTo>
                  <a:lnTo>
                    <a:pt x="0" y="202"/>
                  </a:lnTo>
                  <a:lnTo>
                    <a:pt x="118" y="270"/>
                  </a:lnTo>
                  <a:lnTo>
                    <a:pt x="234" y="202"/>
                  </a:lnTo>
                  <a:lnTo>
                    <a:pt x="234" y="67"/>
                  </a:lnTo>
                  <a:lnTo>
                    <a:pt x="118" y="0"/>
                  </a:lnTo>
                  <a:close/>
                  <a:moveTo>
                    <a:pt x="122" y="19"/>
                  </a:moveTo>
                  <a:lnTo>
                    <a:pt x="215" y="73"/>
                  </a:lnTo>
                  <a:lnTo>
                    <a:pt x="122" y="128"/>
                  </a:lnTo>
                  <a:lnTo>
                    <a:pt x="122" y="19"/>
                  </a:lnTo>
                  <a:close/>
                  <a:moveTo>
                    <a:pt x="115" y="129"/>
                  </a:moveTo>
                  <a:lnTo>
                    <a:pt x="19" y="73"/>
                  </a:lnTo>
                  <a:lnTo>
                    <a:pt x="115" y="18"/>
                  </a:lnTo>
                  <a:lnTo>
                    <a:pt x="115" y="129"/>
                  </a:lnTo>
                  <a:close/>
                  <a:moveTo>
                    <a:pt x="110" y="134"/>
                  </a:moveTo>
                  <a:lnTo>
                    <a:pt x="14" y="192"/>
                  </a:lnTo>
                  <a:lnTo>
                    <a:pt x="14" y="78"/>
                  </a:lnTo>
                  <a:lnTo>
                    <a:pt x="110" y="134"/>
                  </a:lnTo>
                  <a:close/>
                  <a:moveTo>
                    <a:pt x="115" y="141"/>
                  </a:moveTo>
                  <a:lnTo>
                    <a:pt x="115" y="252"/>
                  </a:lnTo>
                  <a:lnTo>
                    <a:pt x="19" y="197"/>
                  </a:lnTo>
                  <a:lnTo>
                    <a:pt x="115" y="141"/>
                  </a:lnTo>
                  <a:close/>
                  <a:moveTo>
                    <a:pt x="122" y="142"/>
                  </a:moveTo>
                  <a:lnTo>
                    <a:pt x="216" y="197"/>
                  </a:lnTo>
                  <a:lnTo>
                    <a:pt x="122" y="251"/>
                  </a:lnTo>
                  <a:lnTo>
                    <a:pt x="122" y="142"/>
                  </a:lnTo>
                  <a:close/>
                  <a:moveTo>
                    <a:pt x="125" y="134"/>
                  </a:moveTo>
                  <a:lnTo>
                    <a:pt x="220" y="78"/>
                  </a:lnTo>
                  <a:lnTo>
                    <a:pt x="220" y="192"/>
                  </a:lnTo>
                  <a:lnTo>
                    <a:pt x="125" y="1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37">
              <a:extLst>
                <a:ext uri="{FF2B5EF4-FFF2-40B4-BE49-F238E27FC236}">
                  <a16:creationId xmlns:a16="http://schemas.microsoft.com/office/drawing/2014/main" id="{65CFAF87-D717-4331-BC68-5EF1B7101B80}"/>
                </a:ext>
                <a:ext uri="{C183D7F6-B498-43B3-948B-1728B52AA6E4}">
                  <adec:decorative xmlns:adec="http://schemas.microsoft.com/office/drawing/2017/decorative" val="1"/>
                </a:ext>
              </a:extLst>
            </p:cNvPr>
            <p:cNvSpPr>
              <a:spLocks/>
            </p:cNvSpPr>
            <p:nvPr/>
          </p:nvSpPr>
          <p:spPr bwMode="auto">
            <a:xfrm>
              <a:off x="3483" y="895"/>
              <a:ext cx="86" cy="51"/>
            </a:xfrm>
            <a:custGeom>
              <a:avLst/>
              <a:gdLst>
                <a:gd name="T0" fmla="*/ 0 w 86"/>
                <a:gd name="T1" fmla="*/ 25 h 51"/>
                <a:gd name="T2" fmla="*/ 44 w 86"/>
                <a:gd name="T3" fmla="*/ 0 h 51"/>
                <a:gd name="T4" fmla="*/ 86 w 86"/>
                <a:gd name="T5" fmla="*/ 25 h 51"/>
                <a:gd name="T6" fmla="*/ 44 w 86"/>
                <a:gd name="T7" fmla="*/ 51 h 51"/>
                <a:gd name="T8" fmla="*/ 0 w 86"/>
                <a:gd name="T9" fmla="*/ 25 h 51"/>
              </a:gdLst>
              <a:ahLst/>
              <a:cxnLst>
                <a:cxn ang="0">
                  <a:pos x="T0" y="T1"/>
                </a:cxn>
                <a:cxn ang="0">
                  <a:pos x="T2" y="T3"/>
                </a:cxn>
                <a:cxn ang="0">
                  <a:pos x="T4" y="T5"/>
                </a:cxn>
                <a:cxn ang="0">
                  <a:pos x="T6" y="T7"/>
                </a:cxn>
                <a:cxn ang="0">
                  <a:pos x="T8" y="T9"/>
                </a:cxn>
              </a:cxnLst>
              <a:rect l="0" t="0" r="r" b="b"/>
              <a:pathLst>
                <a:path w="86" h="51">
                  <a:moveTo>
                    <a:pt x="0" y="25"/>
                  </a:moveTo>
                  <a:lnTo>
                    <a:pt x="44" y="0"/>
                  </a:lnTo>
                  <a:lnTo>
                    <a:pt x="86" y="25"/>
                  </a:lnTo>
                  <a:lnTo>
                    <a:pt x="44" y="51"/>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38">
              <a:extLst>
                <a:ext uri="{FF2B5EF4-FFF2-40B4-BE49-F238E27FC236}">
                  <a16:creationId xmlns:a16="http://schemas.microsoft.com/office/drawing/2014/main" id="{BE66E325-59C8-4F06-A26A-3EC1608B15E1}"/>
                </a:ext>
                <a:ext uri="{C183D7F6-B498-43B3-948B-1728B52AA6E4}">
                  <adec:decorative xmlns:adec="http://schemas.microsoft.com/office/drawing/2017/decorative" val="1"/>
                </a:ext>
              </a:extLst>
            </p:cNvPr>
            <p:cNvSpPr>
              <a:spLocks noEditPoints="1"/>
            </p:cNvSpPr>
            <p:nvPr/>
          </p:nvSpPr>
          <p:spPr bwMode="auto">
            <a:xfrm>
              <a:off x="3476" y="891"/>
              <a:ext cx="100" cy="59"/>
            </a:xfrm>
            <a:custGeom>
              <a:avLst/>
              <a:gdLst>
                <a:gd name="T0" fmla="*/ 51 w 100"/>
                <a:gd name="T1" fmla="*/ 8 h 59"/>
                <a:gd name="T2" fmla="*/ 86 w 100"/>
                <a:gd name="T3" fmla="*/ 29 h 59"/>
                <a:gd name="T4" fmla="*/ 51 w 100"/>
                <a:gd name="T5" fmla="*/ 51 h 59"/>
                <a:gd name="T6" fmla="*/ 15 w 100"/>
                <a:gd name="T7" fmla="*/ 30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30"/>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39">
              <a:extLst>
                <a:ext uri="{FF2B5EF4-FFF2-40B4-BE49-F238E27FC236}">
                  <a16:creationId xmlns:a16="http://schemas.microsoft.com/office/drawing/2014/main" id="{6822E49A-06C8-43BF-8C82-7AD8BC1CF043}"/>
                </a:ext>
                <a:ext uri="{C183D7F6-B498-43B3-948B-1728B52AA6E4}">
                  <adec:decorative xmlns:adec="http://schemas.microsoft.com/office/drawing/2017/decorative" val="1"/>
                </a:ext>
              </a:extLst>
            </p:cNvPr>
            <p:cNvSpPr>
              <a:spLocks/>
            </p:cNvSpPr>
            <p:nvPr/>
          </p:nvSpPr>
          <p:spPr bwMode="auto">
            <a:xfrm>
              <a:off x="3483" y="870"/>
              <a:ext cx="86" cy="51"/>
            </a:xfrm>
            <a:custGeom>
              <a:avLst/>
              <a:gdLst>
                <a:gd name="T0" fmla="*/ 0 w 86"/>
                <a:gd name="T1" fmla="*/ 24 h 51"/>
                <a:gd name="T2" fmla="*/ 44 w 86"/>
                <a:gd name="T3" fmla="*/ 0 h 51"/>
                <a:gd name="T4" fmla="*/ 86 w 86"/>
                <a:gd name="T5" fmla="*/ 24 h 51"/>
                <a:gd name="T6" fmla="*/ 44 w 86"/>
                <a:gd name="T7" fmla="*/ 51 h 51"/>
                <a:gd name="T8" fmla="*/ 0 w 86"/>
                <a:gd name="T9" fmla="*/ 24 h 51"/>
              </a:gdLst>
              <a:ahLst/>
              <a:cxnLst>
                <a:cxn ang="0">
                  <a:pos x="T0" y="T1"/>
                </a:cxn>
                <a:cxn ang="0">
                  <a:pos x="T2" y="T3"/>
                </a:cxn>
                <a:cxn ang="0">
                  <a:pos x="T4" y="T5"/>
                </a:cxn>
                <a:cxn ang="0">
                  <a:pos x="T6" y="T7"/>
                </a:cxn>
                <a:cxn ang="0">
                  <a:pos x="T8" y="T9"/>
                </a:cxn>
              </a:cxnLst>
              <a:rect l="0" t="0" r="r" b="b"/>
              <a:pathLst>
                <a:path w="86" h="51">
                  <a:moveTo>
                    <a:pt x="0" y="24"/>
                  </a:moveTo>
                  <a:lnTo>
                    <a:pt x="44" y="0"/>
                  </a:lnTo>
                  <a:lnTo>
                    <a:pt x="86" y="24"/>
                  </a:lnTo>
                  <a:lnTo>
                    <a:pt x="44" y="5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40">
              <a:extLst>
                <a:ext uri="{FF2B5EF4-FFF2-40B4-BE49-F238E27FC236}">
                  <a16:creationId xmlns:a16="http://schemas.microsoft.com/office/drawing/2014/main" id="{4B2EBEE7-D8DF-418C-8DB3-3BEF4A25B537}"/>
                </a:ext>
                <a:ext uri="{C183D7F6-B498-43B3-948B-1728B52AA6E4}">
                  <adec:decorative xmlns:adec="http://schemas.microsoft.com/office/drawing/2017/decorative" val="1"/>
                </a:ext>
              </a:extLst>
            </p:cNvPr>
            <p:cNvSpPr>
              <a:spLocks noEditPoints="1"/>
            </p:cNvSpPr>
            <p:nvPr/>
          </p:nvSpPr>
          <p:spPr bwMode="auto">
            <a:xfrm>
              <a:off x="3476" y="866"/>
              <a:ext cx="100" cy="59"/>
            </a:xfrm>
            <a:custGeom>
              <a:avLst/>
              <a:gdLst>
                <a:gd name="T0" fmla="*/ 51 w 100"/>
                <a:gd name="T1" fmla="*/ 8 h 59"/>
                <a:gd name="T2" fmla="*/ 86 w 100"/>
                <a:gd name="T3" fmla="*/ 28 h 59"/>
                <a:gd name="T4" fmla="*/ 51 w 100"/>
                <a:gd name="T5" fmla="*/ 50 h 59"/>
                <a:gd name="T6" fmla="*/ 15 w 100"/>
                <a:gd name="T7" fmla="*/ 28 h 59"/>
                <a:gd name="T8" fmla="*/ 51 w 100"/>
                <a:gd name="T9" fmla="*/ 8 h 59"/>
                <a:gd name="T10" fmla="*/ 51 w 100"/>
                <a:gd name="T11" fmla="*/ 0 h 59"/>
                <a:gd name="T12" fmla="*/ 0 w 100"/>
                <a:gd name="T13" fmla="*/ 28 h 59"/>
                <a:gd name="T14" fmla="*/ 51 w 100"/>
                <a:gd name="T15" fmla="*/ 59 h 59"/>
                <a:gd name="T16" fmla="*/ 100 w 100"/>
                <a:gd name="T17" fmla="*/ 28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8"/>
                  </a:lnTo>
                  <a:lnTo>
                    <a:pt x="51" y="50"/>
                  </a:lnTo>
                  <a:lnTo>
                    <a:pt x="15" y="28"/>
                  </a:lnTo>
                  <a:lnTo>
                    <a:pt x="51" y="8"/>
                  </a:lnTo>
                  <a:close/>
                  <a:moveTo>
                    <a:pt x="51" y="0"/>
                  </a:moveTo>
                  <a:lnTo>
                    <a:pt x="0" y="28"/>
                  </a:lnTo>
                  <a:lnTo>
                    <a:pt x="51" y="59"/>
                  </a:lnTo>
                  <a:lnTo>
                    <a:pt x="100" y="28"/>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41">
              <a:extLst>
                <a:ext uri="{FF2B5EF4-FFF2-40B4-BE49-F238E27FC236}">
                  <a16:creationId xmlns:a16="http://schemas.microsoft.com/office/drawing/2014/main" id="{AB0F98B0-E168-41E9-9A30-3FB94C168BBA}"/>
                </a:ext>
                <a:ext uri="{C183D7F6-B498-43B3-948B-1728B52AA6E4}">
                  <adec:decorative xmlns:adec="http://schemas.microsoft.com/office/drawing/2017/decorative" val="1"/>
                </a:ext>
              </a:extLst>
            </p:cNvPr>
            <p:cNvSpPr>
              <a:spLocks/>
            </p:cNvSpPr>
            <p:nvPr/>
          </p:nvSpPr>
          <p:spPr bwMode="auto">
            <a:xfrm>
              <a:off x="3483" y="844"/>
              <a:ext cx="86" cy="50"/>
            </a:xfrm>
            <a:custGeom>
              <a:avLst/>
              <a:gdLst>
                <a:gd name="T0" fmla="*/ 0 w 86"/>
                <a:gd name="T1" fmla="*/ 25 h 50"/>
                <a:gd name="T2" fmla="*/ 44 w 86"/>
                <a:gd name="T3" fmla="*/ 0 h 50"/>
                <a:gd name="T4" fmla="*/ 86 w 86"/>
                <a:gd name="T5" fmla="*/ 25 h 50"/>
                <a:gd name="T6" fmla="*/ 44 w 86"/>
                <a:gd name="T7" fmla="*/ 50 h 50"/>
                <a:gd name="T8" fmla="*/ 0 w 86"/>
                <a:gd name="T9" fmla="*/ 25 h 50"/>
              </a:gdLst>
              <a:ahLst/>
              <a:cxnLst>
                <a:cxn ang="0">
                  <a:pos x="T0" y="T1"/>
                </a:cxn>
                <a:cxn ang="0">
                  <a:pos x="T2" y="T3"/>
                </a:cxn>
                <a:cxn ang="0">
                  <a:pos x="T4" y="T5"/>
                </a:cxn>
                <a:cxn ang="0">
                  <a:pos x="T6" y="T7"/>
                </a:cxn>
                <a:cxn ang="0">
                  <a:pos x="T8" y="T9"/>
                </a:cxn>
              </a:cxnLst>
              <a:rect l="0" t="0" r="r" b="b"/>
              <a:pathLst>
                <a:path w="86" h="50">
                  <a:moveTo>
                    <a:pt x="0" y="25"/>
                  </a:moveTo>
                  <a:lnTo>
                    <a:pt x="44" y="0"/>
                  </a:lnTo>
                  <a:lnTo>
                    <a:pt x="86" y="25"/>
                  </a:lnTo>
                  <a:lnTo>
                    <a:pt x="44" y="5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42">
              <a:extLst>
                <a:ext uri="{FF2B5EF4-FFF2-40B4-BE49-F238E27FC236}">
                  <a16:creationId xmlns:a16="http://schemas.microsoft.com/office/drawing/2014/main" id="{C750A603-0C26-44F2-B660-F52A1300F5A6}"/>
                </a:ext>
                <a:ext uri="{C183D7F6-B498-43B3-948B-1728B52AA6E4}">
                  <adec:decorative xmlns:adec="http://schemas.microsoft.com/office/drawing/2017/decorative" val="1"/>
                </a:ext>
              </a:extLst>
            </p:cNvPr>
            <p:cNvSpPr>
              <a:spLocks noEditPoints="1"/>
            </p:cNvSpPr>
            <p:nvPr/>
          </p:nvSpPr>
          <p:spPr bwMode="auto">
            <a:xfrm>
              <a:off x="3476" y="840"/>
              <a:ext cx="100" cy="59"/>
            </a:xfrm>
            <a:custGeom>
              <a:avLst/>
              <a:gdLst>
                <a:gd name="T0" fmla="*/ 51 w 100"/>
                <a:gd name="T1" fmla="*/ 8 h 59"/>
                <a:gd name="T2" fmla="*/ 86 w 100"/>
                <a:gd name="T3" fmla="*/ 29 h 59"/>
                <a:gd name="T4" fmla="*/ 51 w 100"/>
                <a:gd name="T5" fmla="*/ 51 h 59"/>
                <a:gd name="T6" fmla="*/ 15 w 100"/>
                <a:gd name="T7" fmla="*/ 29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29"/>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86" name="Text Placeholder 9">
            <a:extLst>
              <a:ext uri="{FF2B5EF4-FFF2-40B4-BE49-F238E27FC236}">
                <a16:creationId xmlns:a16="http://schemas.microsoft.com/office/drawing/2014/main" id="{55C025A3-9A31-4254-8F7C-C628EF8446BB}"/>
              </a:ext>
              <a:ext uri="{C183D7F6-B498-43B3-948B-1728B52AA6E4}">
                <adec:decorative xmlns:adec="http://schemas.microsoft.com/office/drawing/2017/decorative" val="1"/>
              </a:ext>
            </a:extLst>
          </p:cNvPr>
          <p:cNvSpPr txBox="1">
            <a:spLocks/>
          </p:cNvSpPr>
          <p:nvPr/>
        </p:nvSpPr>
        <p:spPr>
          <a:xfrm>
            <a:off x="5544704" y="3027059"/>
            <a:ext cx="1144290" cy="4333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Training</a:t>
            </a:r>
          </a:p>
        </p:txBody>
      </p:sp>
      <p:grpSp>
        <p:nvGrpSpPr>
          <p:cNvPr id="487" name="Group 486">
            <a:extLst>
              <a:ext uri="{FF2B5EF4-FFF2-40B4-BE49-F238E27FC236}">
                <a16:creationId xmlns:a16="http://schemas.microsoft.com/office/drawing/2014/main" id="{AB9C7C75-2179-4F94-90C6-587C66330FFF}"/>
              </a:ext>
              <a:ext uri="{C183D7F6-B498-43B3-948B-1728B52AA6E4}">
                <adec:decorative xmlns:adec="http://schemas.microsoft.com/office/drawing/2017/decorative" val="1"/>
              </a:ext>
            </a:extLst>
          </p:cNvPr>
          <p:cNvGrpSpPr/>
          <p:nvPr/>
        </p:nvGrpSpPr>
        <p:grpSpPr>
          <a:xfrm>
            <a:off x="10358933" y="2052353"/>
            <a:ext cx="532778" cy="749218"/>
            <a:chOff x="5942224" y="1228691"/>
            <a:chExt cx="537527" cy="831090"/>
          </a:xfrm>
        </p:grpSpPr>
        <p:grpSp>
          <p:nvGrpSpPr>
            <p:cNvPr id="488" name="Group 487">
              <a:extLst>
                <a:ext uri="{FF2B5EF4-FFF2-40B4-BE49-F238E27FC236}">
                  <a16:creationId xmlns:a16="http://schemas.microsoft.com/office/drawing/2014/main" id="{87A77703-E573-41E0-8028-A48EB82FC6E4}"/>
                </a:ext>
              </a:extLst>
            </p:cNvPr>
            <p:cNvGrpSpPr/>
            <p:nvPr/>
          </p:nvGrpSpPr>
          <p:grpSpPr>
            <a:xfrm>
              <a:off x="6129295" y="1653538"/>
              <a:ext cx="162266" cy="193885"/>
              <a:chOff x="-835888" y="431806"/>
              <a:chExt cx="435508" cy="520370"/>
            </a:xfrm>
          </p:grpSpPr>
          <p:sp>
            <p:nvSpPr>
              <p:cNvPr id="593" name="Freeform 139">
                <a:extLst>
                  <a:ext uri="{FF2B5EF4-FFF2-40B4-BE49-F238E27FC236}">
                    <a16:creationId xmlns:a16="http://schemas.microsoft.com/office/drawing/2014/main" id="{433DB750-6C06-48E7-BC46-AB77B0AAD58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4" name="Freeform 140">
                <a:extLst>
                  <a:ext uri="{FF2B5EF4-FFF2-40B4-BE49-F238E27FC236}">
                    <a16:creationId xmlns:a16="http://schemas.microsoft.com/office/drawing/2014/main" id="{F84EF79E-C0EF-43D8-9A35-86CC6EB7D379}"/>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5" name="Freeform 141">
                <a:extLst>
                  <a:ext uri="{FF2B5EF4-FFF2-40B4-BE49-F238E27FC236}">
                    <a16:creationId xmlns:a16="http://schemas.microsoft.com/office/drawing/2014/main" id="{ECCC8060-B985-4C66-9114-F963A85DF3A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89" name="Group 488">
              <a:extLst>
                <a:ext uri="{FF2B5EF4-FFF2-40B4-BE49-F238E27FC236}">
                  <a16:creationId xmlns:a16="http://schemas.microsoft.com/office/drawing/2014/main" id="{FEF9FED6-B95A-4EBB-BD01-120B57C91BDD}"/>
                </a:ext>
              </a:extLst>
            </p:cNvPr>
            <p:cNvGrpSpPr/>
            <p:nvPr/>
          </p:nvGrpSpPr>
          <p:grpSpPr>
            <a:xfrm>
              <a:off x="6132155" y="1544823"/>
              <a:ext cx="162266" cy="193885"/>
              <a:chOff x="-835888" y="431806"/>
              <a:chExt cx="435508" cy="520370"/>
            </a:xfrm>
          </p:grpSpPr>
          <p:sp>
            <p:nvSpPr>
              <p:cNvPr id="590" name="Freeform 139">
                <a:extLst>
                  <a:ext uri="{FF2B5EF4-FFF2-40B4-BE49-F238E27FC236}">
                    <a16:creationId xmlns:a16="http://schemas.microsoft.com/office/drawing/2014/main" id="{44D9C110-7E58-408D-BE6E-64514887A89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1" name="Freeform 140">
                <a:extLst>
                  <a:ext uri="{FF2B5EF4-FFF2-40B4-BE49-F238E27FC236}">
                    <a16:creationId xmlns:a16="http://schemas.microsoft.com/office/drawing/2014/main" id="{FABC7E5A-159C-4DD1-8376-7E13920B2E2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2" name="Freeform 141">
                <a:extLst>
                  <a:ext uri="{FF2B5EF4-FFF2-40B4-BE49-F238E27FC236}">
                    <a16:creationId xmlns:a16="http://schemas.microsoft.com/office/drawing/2014/main" id="{D4F404FD-5828-4995-BC28-6DA1669EB52A}"/>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0" name="Group 489">
              <a:extLst>
                <a:ext uri="{FF2B5EF4-FFF2-40B4-BE49-F238E27FC236}">
                  <a16:creationId xmlns:a16="http://schemas.microsoft.com/office/drawing/2014/main" id="{86CDBEBC-98AF-456C-9DD9-52A8AB86D8A2}"/>
                </a:ext>
              </a:extLst>
            </p:cNvPr>
            <p:cNvGrpSpPr/>
            <p:nvPr/>
          </p:nvGrpSpPr>
          <p:grpSpPr>
            <a:xfrm>
              <a:off x="6035759" y="1709730"/>
              <a:ext cx="162266" cy="193885"/>
              <a:chOff x="-835888" y="431806"/>
              <a:chExt cx="435508" cy="520370"/>
            </a:xfrm>
          </p:grpSpPr>
          <p:sp>
            <p:nvSpPr>
              <p:cNvPr id="587" name="Freeform 139">
                <a:extLst>
                  <a:ext uri="{FF2B5EF4-FFF2-40B4-BE49-F238E27FC236}">
                    <a16:creationId xmlns:a16="http://schemas.microsoft.com/office/drawing/2014/main" id="{B2F969AE-7B9C-42C4-B656-D2824BED49C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8" name="Freeform 140">
                <a:extLst>
                  <a:ext uri="{FF2B5EF4-FFF2-40B4-BE49-F238E27FC236}">
                    <a16:creationId xmlns:a16="http://schemas.microsoft.com/office/drawing/2014/main" id="{11BDB725-25CA-4068-AC44-BFAF414F49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9" name="Freeform 141">
                <a:extLst>
                  <a:ext uri="{FF2B5EF4-FFF2-40B4-BE49-F238E27FC236}">
                    <a16:creationId xmlns:a16="http://schemas.microsoft.com/office/drawing/2014/main" id="{43FDB10A-6AD9-4FD9-B6AA-BB57B861D53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1" name="Group 490">
              <a:extLst>
                <a:ext uri="{FF2B5EF4-FFF2-40B4-BE49-F238E27FC236}">
                  <a16:creationId xmlns:a16="http://schemas.microsoft.com/office/drawing/2014/main" id="{77505159-6154-43EF-BA8F-46F9B952B94D}"/>
                </a:ext>
              </a:extLst>
            </p:cNvPr>
            <p:cNvGrpSpPr/>
            <p:nvPr/>
          </p:nvGrpSpPr>
          <p:grpSpPr>
            <a:xfrm>
              <a:off x="6038205" y="1598279"/>
              <a:ext cx="162266" cy="193885"/>
              <a:chOff x="-835888" y="431806"/>
              <a:chExt cx="435508" cy="520370"/>
            </a:xfrm>
          </p:grpSpPr>
          <p:sp>
            <p:nvSpPr>
              <p:cNvPr id="584" name="Freeform 139">
                <a:extLst>
                  <a:ext uri="{FF2B5EF4-FFF2-40B4-BE49-F238E27FC236}">
                    <a16:creationId xmlns:a16="http://schemas.microsoft.com/office/drawing/2014/main" id="{9CE383AB-497B-49AA-B7F4-FFD3C64BC0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5" name="Freeform 140">
                <a:extLst>
                  <a:ext uri="{FF2B5EF4-FFF2-40B4-BE49-F238E27FC236}">
                    <a16:creationId xmlns:a16="http://schemas.microsoft.com/office/drawing/2014/main" id="{D61B5396-A4DF-472D-80BD-AB87877B905D}"/>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6" name="Freeform 141">
                <a:extLst>
                  <a:ext uri="{FF2B5EF4-FFF2-40B4-BE49-F238E27FC236}">
                    <a16:creationId xmlns:a16="http://schemas.microsoft.com/office/drawing/2014/main" id="{45F3B0FB-9934-4E43-89C3-1E8E70886F8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2" name="Group 491">
              <a:extLst>
                <a:ext uri="{FF2B5EF4-FFF2-40B4-BE49-F238E27FC236}">
                  <a16:creationId xmlns:a16="http://schemas.microsoft.com/office/drawing/2014/main" id="{AE2860EB-E4BC-4282-B062-D5CA987F48FB}"/>
                </a:ext>
              </a:extLst>
            </p:cNvPr>
            <p:cNvGrpSpPr/>
            <p:nvPr/>
          </p:nvGrpSpPr>
          <p:grpSpPr>
            <a:xfrm>
              <a:off x="5942224" y="1756952"/>
              <a:ext cx="162266" cy="193885"/>
              <a:chOff x="-835888" y="431806"/>
              <a:chExt cx="435508" cy="520370"/>
            </a:xfrm>
          </p:grpSpPr>
          <p:sp>
            <p:nvSpPr>
              <p:cNvPr id="581" name="Freeform 139">
                <a:extLst>
                  <a:ext uri="{FF2B5EF4-FFF2-40B4-BE49-F238E27FC236}">
                    <a16:creationId xmlns:a16="http://schemas.microsoft.com/office/drawing/2014/main" id="{B87A167E-AB06-404A-BD57-13CB6CD07F15}"/>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2" name="Freeform 140">
                <a:extLst>
                  <a:ext uri="{FF2B5EF4-FFF2-40B4-BE49-F238E27FC236}">
                    <a16:creationId xmlns:a16="http://schemas.microsoft.com/office/drawing/2014/main" id="{4CB1D0F9-0978-4358-8D83-6C1C77B6BB9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3" name="Freeform 141">
                <a:extLst>
                  <a:ext uri="{FF2B5EF4-FFF2-40B4-BE49-F238E27FC236}">
                    <a16:creationId xmlns:a16="http://schemas.microsoft.com/office/drawing/2014/main" id="{22F39A57-DA6C-43A8-94B9-EE90D36C6D90}"/>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3" name="Group 492">
              <a:extLst>
                <a:ext uri="{FF2B5EF4-FFF2-40B4-BE49-F238E27FC236}">
                  <a16:creationId xmlns:a16="http://schemas.microsoft.com/office/drawing/2014/main" id="{1E54922E-A7A0-4419-B22D-AA07B6F7A4B5}"/>
                </a:ext>
              </a:extLst>
            </p:cNvPr>
            <p:cNvGrpSpPr/>
            <p:nvPr/>
          </p:nvGrpSpPr>
          <p:grpSpPr>
            <a:xfrm>
              <a:off x="5944254" y="1650166"/>
              <a:ext cx="162266" cy="193885"/>
              <a:chOff x="-835888" y="431806"/>
              <a:chExt cx="435508" cy="520370"/>
            </a:xfrm>
          </p:grpSpPr>
          <p:sp>
            <p:nvSpPr>
              <p:cNvPr id="578" name="Freeform 139">
                <a:extLst>
                  <a:ext uri="{FF2B5EF4-FFF2-40B4-BE49-F238E27FC236}">
                    <a16:creationId xmlns:a16="http://schemas.microsoft.com/office/drawing/2014/main" id="{A401A037-CF39-470C-927A-AAABF580E6D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9" name="Freeform 140">
                <a:extLst>
                  <a:ext uri="{FF2B5EF4-FFF2-40B4-BE49-F238E27FC236}">
                    <a16:creationId xmlns:a16="http://schemas.microsoft.com/office/drawing/2014/main" id="{7C06D5CF-BF82-4A6A-BBC0-B8169BF07AB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0" name="Freeform 141">
                <a:extLst>
                  <a:ext uri="{FF2B5EF4-FFF2-40B4-BE49-F238E27FC236}">
                    <a16:creationId xmlns:a16="http://schemas.microsoft.com/office/drawing/2014/main" id="{03BD40E6-97A3-4858-8AC0-7FAB1722103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4" name="Group 493">
              <a:extLst>
                <a:ext uri="{FF2B5EF4-FFF2-40B4-BE49-F238E27FC236}">
                  <a16:creationId xmlns:a16="http://schemas.microsoft.com/office/drawing/2014/main" id="{C6F6ED6B-7CC6-4331-B138-08860639EFCE}"/>
                </a:ext>
              </a:extLst>
            </p:cNvPr>
            <p:cNvGrpSpPr/>
            <p:nvPr/>
          </p:nvGrpSpPr>
          <p:grpSpPr>
            <a:xfrm>
              <a:off x="6132155" y="1228691"/>
              <a:ext cx="162266" cy="193885"/>
              <a:chOff x="-835888" y="431806"/>
              <a:chExt cx="435508" cy="520370"/>
            </a:xfrm>
          </p:grpSpPr>
          <p:sp>
            <p:nvSpPr>
              <p:cNvPr id="575" name="Freeform 139">
                <a:extLst>
                  <a:ext uri="{FF2B5EF4-FFF2-40B4-BE49-F238E27FC236}">
                    <a16:creationId xmlns:a16="http://schemas.microsoft.com/office/drawing/2014/main" id="{574BAD0B-440F-4F87-9F5C-C987FC0694F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6" name="Freeform 140">
                <a:extLst>
                  <a:ext uri="{FF2B5EF4-FFF2-40B4-BE49-F238E27FC236}">
                    <a16:creationId xmlns:a16="http://schemas.microsoft.com/office/drawing/2014/main" id="{B54ACCB9-720D-4D3C-9E56-BA16EC3945C7}"/>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7" name="Freeform 141">
                <a:extLst>
                  <a:ext uri="{FF2B5EF4-FFF2-40B4-BE49-F238E27FC236}">
                    <a16:creationId xmlns:a16="http://schemas.microsoft.com/office/drawing/2014/main" id="{CF98FDD5-D12F-411C-A79D-779840EC16F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5" name="Group 494">
              <a:extLst>
                <a:ext uri="{FF2B5EF4-FFF2-40B4-BE49-F238E27FC236}">
                  <a16:creationId xmlns:a16="http://schemas.microsoft.com/office/drawing/2014/main" id="{11FFFAFA-69BE-479F-A4FD-874035B8DEDD}"/>
                </a:ext>
              </a:extLst>
            </p:cNvPr>
            <p:cNvGrpSpPr/>
            <p:nvPr/>
          </p:nvGrpSpPr>
          <p:grpSpPr>
            <a:xfrm>
              <a:off x="6038205" y="1491252"/>
              <a:ext cx="162266" cy="193885"/>
              <a:chOff x="-835888" y="431806"/>
              <a:chExt cx="435508" cy="520370"/>
            </a:xfrm>
          </p:grpSpPr>
          <p:sp>
            <p:nvSpPr>
              <p:cNvPr id="572" name="Freeform 139">
                <a:extLst>
                  <a:ext uri="{FF2B5EF4-FFF2-40B4-BE49-F238E27FC236}">
                    <a16:creationId xmlns:a16="http://schemas.microsoft.com/office/drawing/2014/main" id="{92EFEFA8-05F1-4408-A652-E12BB81FAAC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3" name="Freeform 140">
                <a:extLst>
                  <a:ext uri="{FF2B5EF4-FFF2-40B4-BE49-F238E27FC236}">
                    <a16:creationId xmlns:a16="http://schemas.microsoft.com/office/drawing/2014/main" id="{B26EF292-3335-4C81-A3A6-E1C200A8D08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4" name="Freeform 141">
                <a:extLst>
                  <a:ext uri="{FF2B5EF4-FFF2-40B4-BE49-F238E27FC236}">
                    <a16:creationId xmlns:a16="http://schemas.microsoft.com/office/drawing/2014/main" id="{7792AB15-C29B-47EE-A7BE-C02AECFD65D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6" name="Group 495">
              <a:extLst>
                <a:ext uri="{FF2B5EF4-FFF2-40B4-BE49-F238E27FC236}">
                  <a16:creationId xmlns:a16="http://schemas.microsoft.com/office/drawing/2014/main" id="{1052F223-589D-4DA7-B4F9-C406DBD21954}"/>
                </a:ext>
              </a:extLst>
            </p:cNvPr>
            <p:cNvGrpSpPr/>
            <p:nvPr/>
          </p:nvGrpSpPr>
          <p:grpSpPr>
            <a:xfrm>
              <a:off x="5944254" y="1543139"/>
              <a:ext cx="162266" cy="193885"/>
              <a:chOff x="-835888" y="431806"/>
              <a:chExt cx="435508" cy="520370"/>
            </a:xfrm>
          </p:grpSpPr>
          <p:sp>
            <p:nvSpPr>
              <p:cNvPr id="569" name="Freeform 139">
                <a:extLst>
                  <a:ext uri="{FF2B5EF4-FFF2-40B4-BE49-F238E27FC236}">
                    <a16:creationId xmlns:a16="http://schemas.microsoft.com/office/drawing/2014/main" id="{AF0C8E35-4920-4860-9811-0766D3D173A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0" name="Freeform 140">
                <a:extLst>
                  <a:ext uri="{FF2B5EF4-FFF2-40B4-BE49-F238E27FC236}">
                    <a16:creationId xmlns:a16="http://schemas.microsoft.com/office/drawing/2014/main" id="{8A77906C-9226-431A-A01D-C092430AF193}"/>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1" name="Freeform 141">
                <a:extLst>
                  <a:ext uri="{FF2B5EF4-FFF2-40B4-BE49-F238E27FC236}">
                    <a16:creationId xmlns:a16="http://schemas.microsoft.com/office/drawing/2014/main" id="{8D24D19F-C824-489C-9C9B-DFAE01C468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7" name="Group 496">
              <a:extLst>
                <a:ext uri="{FF2B5EF4-FFF2-40B4-BE49-F238E27FC236}">
                  <a16:creationId xmlns:a16="http://schemas.microsoft.com/office/drawing/2014/main" id="{2ADF8A89-C1F1-4343-87F0-055E7461A974}"/>
                </a:ext>
              </a:extLst>
            </p:cNvPr>
            <p:cNvGrpSpPr/>
            <p:nvPr/>
          </p:nvGrpSpPr>
          <p:grpSpPr>
            <a:xfrm>
              <a:off x="6220057" y="1704343"/>
              <a:ext cx="162266" cy="193885"/>
              <a:chOff x="-835888" y="431806"/>
              <a:chExt cx="435508" cy="520370"/>
            </a:xfrm>
          </p:grpSpPr>
          <p:sp>
            <p:nvSpPr>
              <p:cNvPr id="566" name="Freeform 139">
                <a:extLst>
                  <a:ext uri="{FF2B5EF4-FFF2-40B4-BE49-F238E27FC236}">
                    <a16:creationId xmlns:a16="http://schemas.microsoft.com/office/drawing/2014/main" id="{A4DA2A07-76DE-4B1F-8EDC-D6723EF67BF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7" name="Freeform 140">
                <a:extLst>
                  <a:ext uri="{FF2B5EF4-FFF2-40B4-BE49-F238E27FC236}">
                    <a16:creationId xmlns:a16="http://schemas.microsoft.com/office/drawing/2014/main" id="{E9B75A29-A7BF-462D-B6AB-22321CC295E5}"/>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8" name="Freeform 141">
                <a:extLst>
                  <a:ext uri="{FF2B5EF4-FFF2-40B4-BE49-F238E27FC236}">
                    <a16:creationId xmlns:a16="http://schemas.microsoft.com/office/drawing/2014/main" id="{015A369D-3232-4D99-B932-005D28F15A2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8" name="Group 497">
              <a:extLst>
                <a:ext uri="{FF2B5EF4-FFF2-40B4-BE49-F238E27FC236}">
                  <a16:creationId xmlns:a16="http://schemas.microsoft.com/office/drawing/2014/main" id="{4C35C412-667E-4C1C-86BA-3B6E8D5262C3}"/>
                </a:ext>
              </a:extLst>
            </p:cNvPr>
            <p:cNvGrpSpPr/>
            <p:nvPr/>
          </p:nvGrpSpPr>
          <p:grpSpPr>
            <a:xfrm>
              <a:off x="6222917" y="1595628"/>
              <a:ext cx="162266" cy="193885"/>
              <a:chOff x="-835888" y="431806"/>
              <a:chExt cx="435508" cy="520370"/>
            </a:xfrm>
          </p:grpSpPr>
          <p:sp>
            <p:nvSpPr>
              <p:cNvPr id="563" name="Freeform 139">
                <a:extLst>
                  <a:ext uri="{FF2B5EF4-FFF2-40B4-BE49-F238E27FC236}">
                    <a16:creationId xmlns:a16="http://schemas.microsoft.com/office/drawing/2014/main" id="{EF4AB9E7-44B8-4132-A168-8851E55EF95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4" name="Freeform 140">
                <a:extLst>
                  <a:ext uri="{FF2B5EF4-FFF2-40B4-BE49-F238E27FC236}">
                    <a16:creationId xmlns:a16="http://schemas.microsoft.com/office/drawing/2014/main" id="{73EA17FC-E284-47FA-BF06-A01DC1E461A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5" name="Freeform 141">
                <a:extLst>
                  <a:ext uri="{FF2B5EF4-FFF2-40B4-BE49-F238E27FC236}">
                    <a16:creationId xmlns:a16="http://schemas.microsoft.com/office/drawing/2014/main" id="{2F25BACD-2A34-47E2-8661-83AD35F25E9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9" name="Group 498">
              <a:extLst>
                <a:ext uri="{FF2B5EF4-FFF2-40B4-BE49-F238E27FC236}">
                  <a16:creationId xmlns:a16="http://schemas.microsoft.com/office/drawing/2014/main" id="{BDFE0E0A-85FD-4E82-AE71-CE3216CBB5F1}"/>
                </a:ext>
              </a:extLst>
            </p:cNvPr>
            <p:cNvGrpSpPr/>
            <p:nvPr/>
          </p:nvGrpSpPr>
          <p:grpSpPr>
            <a:xfrm>
              <a:off x="6126521" y="1760535"/>
              <a:ext cx="162266" cy="193885"/>
              <a:chOff x="-835888" y="431806"/>
              <a:chExt cx="435508" cy="520370"/>
            </a:xfrm>
          </p:grpSpPr>
          <p:sp>
            <p:nvSpPr>
              <p:cNvPr id="560" name="Freeform 139">
                <a:extLst>
                  <a:ext uri="{FF2B5EF4-FFF2-40B4-BE49-F238E27FC236}">
                    <a16:creationId xmlns:a16="http://schemas.microsoft.com/office/drawing/2014/main" id="{A514A2DB-7232-430A-9177-DD5B2B190C9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1" name="Freeform 140">
                <a:extLst>
                  <a:ext uri="{FF2B5EF4-FFF2-40B4-BE49-F238E27FC236}">
                    <a16:creationId xmlns:a16="http://schemas.microsoft.com/office/drawing/2014/main" id="{8F78B5EC-707D-4920-BDEB-A0245DEE17B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2" name="Freeform 141">
                <a:extLst>
                  <a:ext uri="{FF2B5EF4-FFF2-40B4-BE49-F238E27FC236}">
                    <a16:creationId xmlns:a16="http://schemas.microsoft.com/office/drawing/2014/main" id="{2F27BDA2-2202-44A2-B547-29B6D702B91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0" name="Group 499">
              <a:extLst>
                <a:ext uri="{FF2B5EF4-FFF2-40B4-BE49-F238E27FC236}">
                  <a16:creationId xmlns:a16="http://schemas.microsoft.com/office/drawing/2014/main" id="{90C3F37E-F598-418A-8779-1292725ADB22}"/>
                </a:ext>
              </a:extLst>
            </p:cNvPr>
            <p:cNvGrpSpPr/>
            <p:nvPr/>
          </p:nvGrpSpPr>
          <p:grpSpPr>
            <a:xfrm>
              <a:off x="6128967" y="1649084"/>
              <a:ext cx="162266" cy="193885"/>
              <a:chOff x="-835888" y="431806"/>
              <a:chExt cx="435508" cy="520370"/>
            </a:xfrm>
          </p:grpSpPr>
          <p:sp>
            <p:nvSpPr>
              <p:cNvPr id="557" name="Freeform 139">
                <a:extLst>
                  <a:ext uri="{FF2B5EF4-FFF2-40B4-BE49-F238E27FC236}">
                    <a16:creationId xmlns:a16="http://schemas.microsoft.com/office/drawing/2014/main" id="{EABB6040-A335-49A3-8423-6B0998BAE321}"/>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8" name="Freeform 140">
                <a:extLst>
                  <a:ext uri="{FF2B5EF4-FFF2-40B4-BE49-F238E27FC236}">
                    <a16:creationId xmlns:a16="http://schemas.microsoft.com/office/drawing/2014/main" id="{376105D9-4D7E-46B5-A45A-974EB29D5A4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9" name="Freeform 141">
                <a:extLst>
                  <a:ext uri="{FF2B5EF4-FFF2-40B4-BE49-F238E27FC236}">
                    <a16:creationId xmlns:a16="http://schemas.microsoft.com/office/drawing/2014/main" id="{97EBD767-2B9F-4718-A9EC-631D36DD0BD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1" name="Group 500">
              <a:extLst>
                <a:ext uri="{FF2B5EF4-FFF2-40B4-BE49-F238E27FC236}">
                  <a16:creationId xmlns:a16="http://schemas.microsoft.com/office/drawing/2014/main" id="{53C6EC85-1B73-4F85-BD20-8DFFC52DEEAC}"/>
                </a:ext>
              </a:extLst>
            </p:cNvPr>
            <p:cNvGrpSpPr/>
            <p:nvPr/>
          </p:nvGrpSpPr>
          <p:grpSpPr>
            <a:xfrm>
              <a:off x="6032986" y="1807757"/>
              <a:ext cx="162266" cy="193885"/>
              <a:chOff x="-835888" y="431806"/>
              <a:chExt cx="435508" cy="520370"/>
            </a:xfrm>
          </p:grpSpPr>
          <p:sp>
            <p:nvSpPr>
              <p:cNvPr id="554" name="Freeform 139">
                <a:extLst>
                  <a:ext uri="{FF2B5EF4-FFF2-40B4-BE49-F238E27FC236}">
                    <a16:creationId xmlns:a16="http://schemas.microsoft.com/office/drawing/2014/main" id="{43AFC8A0-E9D3-4AB5-96DE-1A448F876BC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5" name="Freeform 140">
                <a:extLst>
                  <a:ext uri="{FF2B5EF4-FFF2-40B4-BE49-F238E27FC236}">
                    <a16:creationId xmlns:a16="http://schemas.microsoft.com/office/drawing/2014/main" id="{C774F0BE-E02B-4B8A-8800-1BB2E49BC3B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6" name="Freeform 141">
                <a:extLst>
                  <a:ext uri="{FF2B5EF4-FFF2-40B4-BE49-F238E27FC236}">
                    <a16:creationId xmlns:a16="http://schemas.microsoft.com/office/drawing/2014/main" id="{CF777D9F-44DE-40BF-8130-BA7CFA464B6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2" name="Group 501">
              <a:extLst>
                <a:ext uri="{FF2B5EF4-FFF2-40B4-BE49-F238E27FC236}">
                  <a16:creationId xmlns:a16="http://schemas.microsoft.com/office/drawing/2014/main" id="{EC63341E-3BA0-414A-9EA4-048BBE4D08D6}"/>
                </a:ext>
              </a:extLst>
            </p:cNvPr>
            <p:cNvGrpSpPr/>
            <p:nvPr/>
          </p:nvGrpSpPr>
          <p:grpSpPr>
            <a:xfrm>
              <a:off x="6035016" y="1700970"/>
              <a:ext cx="162266" cy="193885"/>
              <a:chOff x="-835888" y="431806"/>
              <a:chExt cx="435508" cy="520370"/>
            </a:xfrm>
          </p:grpSpPr>
          <p:sp>
            <p:nvSpPr>
              <p:cNvPr id="551" name="Freeform 139">
                <a:extLst>
                  <a:ext uri="{FF2B5EF4-FFF2-40B4-BE49-F238E27FC236}">
                    <a16:creationId xmlns:a16="http://schemas.microsoft.com/office/drawing/2014/main" id="{24EC37E3-85D2-4310-B3EA-F8808EFFAC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2" name="Freeform 140">
                <a:extLst>
                  <a:ext uri="{FF2B5EF4-FFF2-40B4-BE49-F238E27FC236}">
                    <a16:creationId xmlns:a16="http://schemas.microsoft.com/office/drawing/2014/main" id="{C09826AB-01E2-4955-A4B9-2A619825C2D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3" name="Freeform 141">
                <a:extLst>
                  <a:ext uri="{FF2B5EF4-FFF2-40B4-BE49-F238E27FC236}">
                    <a16:creationId xmlns:a16="http://schemas.microsoft.com/office/drawing/2014/main" id="{2AC545C2-0505-4CD0-B2A7-FC862A097642}"/>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3" name="Group 502">
              <a:extLst>
                <a:ext uri="{FF2B5EF4-FFF2-40B4-BE49-F238E27FC236}">
                  <a16:creationId xmlns:a16="http://schemas.microsoft.com/office/drawing/2014/main" id="{0B90B96D-26C3-4AF0-8844-8003E3EED917}"/>
                </a:ext>
              </a:extLst>
            </p:cNvPr>
            <p:cNvGrpSpPr/>
            <p:nvPr/>
          </p:nvGrpSpPr>
          <p:grpSpPr>
            <a:xfrm>
              <a:off x="6222917" y="1335048"/>
              <a:ext cx="162266" cy="193885"/>
              <a:chOff x="-835888" y="431806"/>
              <a:chExt cx="435508" cy="520370"/>
            </a:xfrm>
          </p:grpSpPr>
          <p:sp>
            <p:nvSpPr>
              <p:cNvPr id="548" name="Freeform 139">
                <a:extLst>
                  <a:ext uri="{FF2B5EF4-FFF2-40B4-BE49-F238E27FC236}">
                    <a16:creationId xmlns:a16="http://schemas.microsoft.com/office/drawing/2014/main" id="{8827DE38-BA18-4202-99A0-8BBB1708694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9" name="Freeform 140">
                <a:extLst>
                  <a:ext uri="{FF2B5EF4-FFF2-40B4-BE49-F238E27FC236}">
                    <a16:creationId xmlns:a16="http://schemas.microsoft.com/office/drawing/2014/main" id="{C627F18D-4A90-4968-8183-0C24735B65A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0" name="Freeform 141">
                <a:extLst>
                  <a:ext uri="{FF2B5EF4-FFF2-40B4-BE49-F238E27FC236}">
                    <a16:creationId xmlns:a16="http://schemas.microsoft.com/office/drawing/2014/main" id="{F612A9E3-8013-4163-8D55-3DC02FCD63C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4" name="Group 503">
              <a:extLst>
                <a:ext uri="{FF2B5EF4-FFF2-40B4-BE49-F238E27FC236}">
                  <a16:creationId xmlns:a16="http://schemas.microsoft.com/office/drawing/2014/main" id="{91688AE9-A000-4445-98A8-BC3467FC60FC}"/>
                </a:ext>
              </a:extLst>
            </p:cNvPr>
            <p:cNvGrpSpPr/>
            <p:nvPr/>
          </p:nvGrpSpPr>
          <p:grpSpPr>
            <a:xfrm>
              <a:off x="6128967" y="1542057"/>
              <a:ext cx="162266" cy="193885"/>
              <a:chOff x="-835888" y="431806"/>
              <a:chExt cx="435508" cy="520370"/>
            </a:xfrm>
          </p:grpSpPr>
          <p:sp>
            <p:nvSpPr>
              <p:cNvPr id="545" name="Freeform 139">
                <a:extLst>
                  <a:ext uri="{FF2B5EF4-FFF2-40B4-BE49-F238E27FC236}">
                    <a16:creationId xmlns:a16="http://schemas.microsoft.com/office/drawing/2014/main" id="{0DC6B7A0-83A3-42ED-90F5-AE0C686E390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6" name="Freeform 140">
                <a:extLst>
                  <a:ext uri="{FF2B5EF4-FFF2-40B4-BE49-F238E27FC236}">
                    <a16:creationId xmlns:a16="http://schemas.microsoft.com/office/drawing/2014/main" id="{BAFAAAAB-774D-4C45-893C-EA401A1C504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7" name="Freeform 141">
                <a:extLst>
                  <a:ext uri="{FF2B5EF4-FFF2-40B4-BE49-F238E27FC236}">
                    <a16:creationId xmlns:a16="http://schemas.microsoft.com/office/drawing/2014/main" id="{2B0EE37F-B86F-48DB-A517-CBF2D360773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5" name="Group 504">
              <a:extLst>
                <a:ext uri="{FF2B5EF4-FFF2-40B4-BE49-F238E27FC236}">
                  <a16:creationId xmlns:a16="http://schemas.microsoft.com/office/drawing/2014/main" id="{03D2FA60-3E71-4583-8871-B615B1A02DBE}"/>
                </a:ext>
              </a:extLst>
            </p:cNvPr>
            <p:cNvGrpSpPr/>
            <p:nvPr/>
          </p:nvGrpSpPr>
          <p:grpSpPr>
            <a:xfrm>
              <a:off x="6040332" y="1403201"/>
              <a:ext cx="162266" cy="193885"/>
              <a:chOff x="-835888" y="431806"/>
              <a:chExt cx="435508" cy="520370"/>
            </a:xfrm>
          </p:grpSpPr>
          <p:sp>
            <p:nvSpPr>
              <p:cNvPr id="542" name="Freeform 139">
                <a:extLst>
                  <a:ext uri="{FF2B5EF4-FFF2-40B4-BE49-F238E27FC236}">
                    <a16:creationId xmlns:a16="http://schemas.microsoft.com/office/drawing/2014/main" id="{FA8D6D67-D3C5-44E6-A295-F557E8E2B7DA}"/>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3" name="Freeform 140">
                <a:extLst>
                  <a:ext uri="{FF2B5EF4-FFF2-40B4-BE49-F238E27FC236}">
                    <a16:creationId xmlns:a16="http://schemas.microsoft.com/office/drawing/2014/main" id="{E2A90D57-9E71-4231-8DFC-B657C456FD2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4" name="Freeform 141">
                <a:extLst>
                  <a:ext uri="{FF2B5EF4-FFF2-40B4-BE49-F238E27FC236}">
                    <a16:creationId xmlns:a16="http://schemas.microsoft.com/office/drawing/2014/main" id="{7618F482-BD7B-45AE-8B44-CBED51E958B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6" name="Group 505">
              <a:extLst>
                <a:ext uri="{FF2B5EF4-FFF2-40B4-BE49-F238E27FC236}">
                  <a16:creationId xmlns:a16="http://schemas.microsoft.com/office/drawing/2014/main" id="{B2706810-0FC8-4AEB-B421-7302BA6186DC}"/>
                </a:ext>
              </a:extLst>
            </p:cNvPr>
            <p:cNvGrpSpPr/>
            <p:nvPr/>
          </p:nvGrpSpPr>
          <p:grpSpPr>
            <a:xfrm>
              <a:off x="6314625" y="1762482"/>
              <a:ext cx="162266" cy="193885"/>
              <a:chOff x="-835888" y="431806"/>
              <a:chExt cx="435508" cy="520370"/>
            </a:xfrm>
          </p:grpSpPr>
          <p:sp>
            <p:nvSpPr>
              <p:cNvPr id="539" name="Freeform 139">
                <a:extLst>
                  <a:ext uri="{FF2B5EF4-FFF2-40B4-BE49-F238E27FC236}">
                    <a16:creationId xmlns:a16="http://schemas.microsoft.com/office/drawing/2014/main" id="{7DE6BA41-C10D-406E-9012-D9DA89EE2F3E}"/>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0" name="Freeform 140">
                <a:extLst>
                  <a:ext uri="{FF2B5EF4-FFF2-40B4-BE49-F238E27FC236}">
                    <a16:creationId xmlns:a16="http://schemas.microsoft.com/office/drawing/2014/main" id="{55F8958D-9FF8-4330-BA1C-6548BA7608D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1" name="Freeform 141">
                <a:extLst>
                  <a:ext uri="{FF2B5EF4-FFF2-40B4-BE49-F238E27FC236}">
                    <a16:creationId xmlns:a16="http://schemas.microsoft.com/office/drawing/2014/main" id="{F04408DA-1D7E-458F-BC1A-31319B85647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7" name="Group 506">
              <a:extLst>
                <a:ext uri="{FF2B5EF4-FFF2-40B4-BE49-F238E27FC236}">
                  <a16:creationId xmlns:a16="http://schemas.microsoft.com/office/drawing/2014/main" id="{95E58C77-433F-43BE-9CB5-FED77D06B2F9}"/>
                </a:ext>
              </a:extLst>
            </p:cNvPr>
            <p:cNvGrpSpPr/>
            <p:nvPr/>
          </p:nvGrpSpPr>
          <p:grpSpPr>
            <a:xfrm>
              <a:off x="6317485" y="1653767"/>
              <a:ext cx="162266" cy="193885"/>
              <a:chOff x="-835888" y="431806"/>
              <a:chExt cx="435508" cy="520370"/>
            </a:xfrm>
          </p:grpSpPr>
          <p:sp>
            <p:nvSpPr>
              <p:cNvPr id="536" name="Freeform 139">
                <a:extLst>
                  <a:ext uri="{FF2B5EF4-FFF2-40B4-BE49-F238E27FC236}">
                    <a16:creationId xmlns:a16="http://schemas.microsoft.com/office/drawing/2014/main" id="{40C11314-AAA6-41D7-99D7-AE8219BDF4A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7" name="Freeform 140">
                <a:extLst>
                  <a:ext uri="{FF2B5EF4-FFF2-40B4-BE49-F238E27FC236}">
                    <a16:creationId xmlns:a16="http://schemas.microsoft.com/office/drawing/2014/main" id="{58EB2B22-F1E4-427A-9878-316D6D8BB3A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8" name="Freeform 141">
                <a:extLst>
                  <a:ext uri="{FF2B5EF4-FFF2-40B4-BE49-F238E27FC236}">
                    <a16:creationId xmlns:a16="http://schemas.microsoft.com/office/drawing/2014/main" id="{56EC17FB-8937-482B-B84E-AC7375E6AAD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8" name="Group 507">
              <a:extLst>
                <a:ext uri="{FF2B5EF4-FFF2-40B4-BE49-F238E27FC236}">
                  <a16:creationId xmlns:a16="http://schemas.microsoft.com/office/drawing/2014/main" id="{7F30854C-BD76-478C-9E73-B33531602FA6}"/>
                </a:ext>
              </a:extLst>
            </p:cNvPr>
            <p:cNvGrpSpPr/>
            <p:nvPr/>
          </p:nvGrpSpPr>
          <p:grpSpPr>
            <a:xfrm>
              <a:off x="6221089" y="1818674"/>
              <a:ext cx="162266" cy="193885"/>
              <a:chOff x="-835888" y="431806"/>
              <a:chExt cx="435508" cy="520370"/>
            </a:xfrm>
          </p:grpSpPr>
          <p:sp>
            <p:nvSpPr>
              <p:cNvPr id="533" name="Freeform 139">
                <a:extLst>
                  <a:ext uri="{FF2B5EF4-FFF2-40B4-BE49-F238E27FC236}">
                    <a16:creationId xmlns:a16="http://schemas.microsoft.com/office/drawing/2014/main" id="{B870890C-615C-4343-9936-726005B721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4" name="Freeform 140">
                <a:extLst>
                  <a:ext uri="{FF2B5EF4-FFF2-40B4-BE49-F238E27FC236}">
                    <a16:creationId xmlns:a16="http://schemas.microsoft.com/office/drawing/2014/main" id="{2E117454-F4A7-434D-8C97-E8A56A6C8B8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5" name="Freeform 141">
                <a:extLst>
                  <a:ext uri="{FF2B5EF4-FFF2-40B4-BE49-F238E27FC236}">
                    <a16:creationId xmlns:a16="http://schemas.microsoft.com/office/drawing/2014/main" id="{42B93463-CC32-4E2E-B7E9-99349BBC611C}"/>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9" name="Group 508">
              <a:extLst>
                <a:ext uri="{FF2B5EF4-FFF2-40B4-BE49-F238E27FC236}">
                  <a16:creationId xmlns:a16="http://schemas.microsoft.com/office/drawing/2014/main" id="{C43BC535-9FF0-4397-B63A-C4065DBD8B01}"/>
                </a:ext>
              </a:extLst>
            </p:cNvPr>
            <p:cNvGrpSpPr/>
            <p:nvPr/>
          </p:nvGrpSpPr>
          <p:grpSpPr>
            <a:xfrm>
              <a:off x="6223535" y="1707223"/>
              <a:ext cx="162266" cy="193885"/>
              <a:chOff x="-835888" y="431806"/>
              <a:chExt cx="435508" cy="520370"/>
            </a:xfrm>
          </p:grpSpPr>
          <p:sp>
            <p:nvSpPr>
              <p:cNvPr id="530" name="Freeform 139">
                <a:extLst>
                  <a:ext uri="{FF2B5EF4-FFF2-40B4-BE49-F238E27FC236}">
                    <a16:creationId xmlns:a16="http://schemas.microsoft.com/office/drawing/2014/main" id="{75762643-F65E-41A0-ABF6-1E2AEEA9577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1" name="Freeform 140">
                <a:extLst>
                  <a:ext uri="{FF2B5EF4-FFF2-40B4-BE49-F238E27FC236}">
                    <a16:creationId xmlns:a16="http://schemas.microsoft.com/office/drawing/2014/main" id="{CFCC3FA2-69FA-4F16-96D3-223912F31FC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2" name="Freeform 141">
                <a:extLst>
                  <a:ext uri="{FF2B5EF4-FFF2-40B4-BE49-F238E27FC236}">
                    <a16:creationId xmlns:a16="http://schemas.microsoft.com/office/drawing/2014/main" id="{3D9DD880-5AB4-4370-B465-3C7CE4F744C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0" name="Group 509">
              <a:extLst>
                <a:ext uri="{FF2B5EF4-FFF2-40B4-BE49-F238E27FC236}">
                  <a16:creationId xmlns:a16="http://schemas.microsoft.com/office/drawing/2014/main" id="{E83BDD37-F25F-4365-8429-79AE9CC32CF9}"/>
                </a:ext>
              </a:extLst>
            </p:cNvPr>
            <p:cNvGrpSpPr/>
            <p:nvPr/>
          </p:nvGrpSpPr>
          <p:grpSpPr>
            <a:xfrm>
              <a:off x="6127554" y="1865896"/>
              <a:ext cx="162266" cy="193885"/>
              <a:chOff x="-835888" y="431806"/>
              <a:chExt cx="435508" cy="520370"/>
            </a:xfrm>
          </p:grpSpPr>
          <p:sp>
            <p:nvSpPr>
              <p:cNvPr id="527" name="Freeform 139">
                <a:extLst>
                  <a:ext uri="{FF2B5EF4-FFF2-40B4-BE49-F238E27FC236}">
                    <a16:creationId xmlns:a16="http://schemas.microsoft.com/office/drawing/2014/main" id="{681F4941-BC01-4C22-8DC7-6A040DB2871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8" name="Freeform 140">
                <a:extLst>
                  <a:ext uri="{FF2B5EF4-FFF2-40B4-BE49-F238E27FC236}">
                    <a16:creationId xmlns:a16="http://schemas.microsoft.com/office/drawing/2014/main" id="{13826CF3-2869-4D80-AAD8-9509688C11D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9" name="Freeform 141">
                <a:extLst>
                  <a:ext uri="{FF2B5EF4-FFF2-40B4-BE49-F238E27FC236}">
                    <a16:creationId xmlns:a16="http://schemas.microsoft.com/office/drawing/2014/main" id="{F2BAADE0-2A03-4207-9EF7-601C6E0273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1" name="Group 510">
              <a:extLst>
                <a:ext uri="{FF2B5EF4-FFF2-40B4-BE49-F238E27FC236}">
                  <a16:creationId xmlns:a16="http://schemas.microsoft.com/office/drawing/2014/main" id="{649A4C5C-02F9-4654-8C05-B188E749E9EE}"/>
                </a:ext>
              </a:extLst>
            </p:cNvPr>
            <p:cNvGrpSpPr/>
            <p:nvPr/>
          </p:nvGrpSpPr>
          <p:grpSpPr>
            <a:xfrm>
              <a:off x="6129584" y="1759109"/>
              <a:ext cx="162266" cy="193885"/>
              <a:chOff x="-835888" y="431806"/>
              <a:chExt cx="435508" cy="520370"/>
            </a:xfrm>
          </p:grpSpPr>
          <p:sp>
            <p:nvSpPr>
              <p:cNvPr id="524" name="Freeform 139">
                <a:extLst>
                  <a:ext uri="{FF2B5EF4-FFF2-40B4-BE49-F238E27FC236}">
                    <a16:creationId xmlns:a16="http://schemas.microsoft.com/office/drawing/2014/main" id="{AB3D34E6-998A-4402-8A4D-82187233BB76}"/>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5" name="Freeform 140">
                <a:extLst>
                  <a:ext uri="{FF2B5EF4-FFF2-40B4-BE49-F238E27FC236}">
                    <a16:creationId xmlns:a16="http://schemas.microsoft.com/office/drawing/2014/main" id="{B3124A0A-FA49-4080-9728-3A86E937EE1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6" name="Freeform 141">
                <a:extLst>
                  <a:ext uri="{FF2B5EF4-FFF2-40B4-BE49-F238E27FC236}">
                    <a16:creationId xmlns:a16="http://schemas.microsoft.com/office/drawing/2014/main" id="{1C993D1E-4F31-4470-9A44-4AF949D08C6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2" name="Group 511">
              <a:extLst>
                <a:ext uri="{FF2B5EF4-FFF2-40B4-BE49-F238E27FC236}">
                  <a16:creationId xmlns:a16="http://schemas.microsoft.com/office/drawing/2014/main" id="{D24A13B6-BE8A-4FA5-9A03-1E96D1CC34BC}"/>
                </a:ext>
              </a:extLst>
            </p:cNvPr>
            <p:cNvGrpSpPr/>
            <p:nvPr/>
          </p:nvGrpSpPr>
          <p:grpSpPr>
            <a:xfrm>
              <a:off x="6317485" y="1432631"/>
              <a:ext cx="162266" cy="193885"/>
              <a:chOff x="-835888" y="431806"/>
              <a:chExt cx="435508" cy="520370"/>
            </a:xfrm>
          </p:grpSpPr>
          <p:sp>
            <p:nvSpPr>
              <p:cNvPr id="521" name="Freeform 139">
                <a:extLst>
                  <a:ext uri="{FF2B5EF4-FFF2-40B4-BE49-F238E27FC236}">
                    <a16:creationId xmlns:a16="http://schemas.microsoft.com/office/drawing/2014/main" id="{7F4A7256-CEFD-4788-903A-B46E278BCDF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2" name="Freeform 140">
                <a:extLst>
                  <a:ext uri="{FF2B5EF4-FFF2-40B4-BE49-F238E27FC236}">
                    <a16:creationId xmlns:a16="http://schemas.microsoft.com/office/drawing/2014/main" id="{601142EB-D279-4EDA-A69C-9E90597AC6E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3" name="Freeform 141">
                <a:extLst>
                  <a:ext uri="{FF2B5EF4-FFF2-40B4-BE49-F238E27FC236}">
                    <a16:creationId xmlns:a16="http://schemas.microsoft.com/office/drawing/2014/main" id="{CF46E2F5-FDD5-4541-903F-A5FCCE257ED7}"/>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3" name="Group 512">
              <a:extLst>
                <a:ext uri="{FF2B5EF4-FFF2-40B4-BE49-F238E27FC236}">
                  <a16:creationId xmlns:a16="http://schemas.microsoft.com/office/drawing/2014/main" id="{3C3CD837-56B9-4730-9AEB-663C7210C5C6}"/>
                </a:ext>
              </a:extLst>
            </p:cNvPr>
            <p:cNvGrpSpPr/>
            <p:nvPr/>
          </p:nvGrpSpPr>
          <p:grpSpPr>
            <a:xfrm>
              <a:off x="6223535" y="1523270"/>
              <a:ext cx="162266" cy="193885"/>
              <a:chOff x="-835888" y="431806"/>
              <a:chExt cx="435508" cy="520370"/>
            </a:xfrm>
          </p:grpSpPr>
          <p:sp>
            <p:nvSpPr>
              <p:cNvPr id="518" name="Freeform 139">
                <a:extLst>
                  <a:ext uri="{FF2B5EF4-FFF2-40B4-BE49-F238E27FC236}">
                    <a16:creationId xmlns:a16="http://schemas.microsoft.com/office/drawing/2014/main" id="{D8798E99-51FA-4A33-BCE4-6035BC0E47D7}"/>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9" name="Freeform 140">
                <a:extLst>
                  <a:ext uri="{FF2B5EF4-FFF2-40B4-BE49-F238E27FC236}">
                    <a16:creationId xmlns:a16="http://schemas.microsoft.com/office/drawing/2014/main" id="{8A25E2DC-D063-492F-951A-4447289FFF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0" name="Freeform 141">
                <a:extLst>
                  <a:ext uri="{FF2B5EF4-FFF2-40B4-BE49-F238E27FC236}">
                    <a16:creationId xmlns:a16="http://schemas.microsoft.com/office/drawing/2014/main" id="{F8E61DBA-A97B-4B01-B4CB-F97C3DB456A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4" name="Group 513">
              <a:extLst>
                <a:ext uri="{FF2B5EF4-FFF2-40B4-BE49-F238E27FC236}">
                  <a16:creationId xmlns:a16="http://schemas.microsoft.com/office/drawing/2014/main" id="{BA1D7370-2186-4A31-A8CB-77284CD6172F}"/>
                </a:ext>
              </a:extLst>
            </p:cNvPr>
            <p:cNvGrpSpPr/>
            <p:nvPr/>
          </p:nvGrpSpPr>
          <p:grpSpPr>
            <a:xfrm>
              <a:off x="6130187" y="1636535"/>
              <a:ext cx="162266" cy="193885"/>
              <a:chOff x="-835888" y="431806"/>
              <a:chExt cx="435508" cy="520370"/>
            </a:xfrm>
          </p:grpSpPr>
          <p:sp>
            <p:nvSpPr>
              <p:cNvPr id="515" name="Freeform 139">
                <a:extLst>
                  <a:ext uri="{FF2B5EF4-FFF2-40B4-BE49-F238E27FC236}">
                    <a16:creationId xmlns:a16="http://schemas.microsoft.com/office/drawing/2014/main" id="{8AE4D5C2-92F6-42C2-AD65-F534CA45A5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6" name="Freeform 140">
                <a:extLst>
                  <a:ext uri="{FF2B5EF4-FFF2-40B4-BE49-F238E27FC236}">
                    <a16:creationId xmlns:a16="http://schemas.microsoft.com/office/drawing/2014/main" id="{23DBE008-9129-44ED-A22B-85C33BD5D7C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7" name="Freeform 141">
                <a:extLst>
                  <a:ext uri="{FF2B5EF4-FFF2-40B4-BE49-F238E27FC236}">
                    <a16:creationId xmlns:a16="http://schemas.microsoft.com/office/drawing/2014/main" id="{74709C73-E355-4164-995E-15897579A96B}"/>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sp>
        <p:nvSpPr>
          <p:cNvPr id="596" name="Text Placeholder 10">
            <a:extLst>
              <a:ext uri="{FF2B5EF4-FFF2-40B4-BE49-F238E27FC236}">
                <a16:creationId xmlns:a16="http://schemas.microsoft.com/office/drawing/2014/main" id="{BC7DE191-8AEF-4787-B97E-D016E97A0485}"/>
              </a:ext>
              <a:ext uri="{C183D7F6-B498-43B3-948B-1728B52AA6E4}">
                <adec:decorative xmlns:adec="http://schemas.microsoft.com/office/drawing/2017/decorative" val="1"/>
              </a:ext>
            </a:extLst>
          </p:cNvPr>
          <p:cNvSpPr txBox="1">
            <a:spLocks/>
          </p:cNvSpPr>
          <p:nvPr/>
        </p:nvSpPr>
        <p:spPr>
          <a:xfrm>
            <a:off x="9728227" y="3027059"/>
            <a:ext cx="1812168" cy="70925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 Management &amp; Monitoring</a:t>
            </a:r>
          </a:p>
        </p:txBody>
      </p:sp>
      <p:grpSp>
        <p:nvGrpSpPr>
          <p:cNvPr id="597" name="Group 596">
            <a:extLst>
              <a:ext uri="{FF2B5EF4-FFF2-40B4-BE49-F238E27FC236}">
                <a16:creationId xmlns:a16="http://schemas.microsoft.com/office/drawing/2014/main" id="{64A51B42-69B1-45EC-8772-26B3ADFD439E}"/>
              </a:ext>
              <a:ext uri="{C183D7F6-B498-43B3-948B-1728B52AA6E4}">
                <adec:decorative xmlns:adec="http://schemas.microsoft.com/office/drawing/2017/decorative" val="1"/>
              </a:ext>
            </a:extLst>
          </p:cNvPr>
          <p:cNvGrpSpPr>
            <a:grpSpLocks noChangeAspect="1"/>
          </p:cNvGrpSpPr>
          <p:nvPr/>
        </p:nvGrpSpPr>
        <p:grpSpPr>
          <a:xfrm>
            <a:off x="8021917" y="2124953"/>
            <a:ext cx="797298" cy="604018"/>
            <a:chOff x="-4248811" y="400368"/>
            <a:chExt cx="4884730" cy="3700577"/>
          </a:xfrm>
        </p:grpSpPr>
        <p:grpSp>
          <p:nvGrpSpPr>
            <p:cNvPr id="598" name="Group 597">
              <a:extLst>
                <a:ext uri="{FF2B5EF4-FFF2-40B4-BE49-F238E27FC236}">
                  <a16:creationId xmlns:a16="http://schemas.microsoft.com/office/drawing/2014/main" id="{E3ACCE70-0EC3-4223-BB09-1D966A062236}"/>
                </a:ext>
              </a:extLst>
            </p:cNvPr>
            <p:cNvGrpSpPr/>
            <p:nvPr/>
          </p:nvGrpSpPr>
          <p:grpSpPr>
            <a:xfrm>
              <a:off x="-4248811" y="400368"/>
              <a:ext cx="4806267" cy="3700577"/>
              <a:chOff x="-4221102" y="554132"/>
              <a:chExt cx="4806267" cy="3700577"/>
            </a:xfrm>
          </p:grpSpPr>
          <p:sp>
            <p:nvSpPr>
              <p:cNvPr id="600" name="Freeform: Shape 599">
                <a:extLst>
                  <a:ext uri="{FF2B5EF4-FFF2-40B4-BE49-F238E27FC236}">
                    <a16:creationId xmlns:a16="http://schemas.microsoft.com/office/drawing/2014/main" id="{67E16DFE-93A0-45B6-89AB-1BE6071806B1}"/>
                  </a:ext>
                  <a:ext uri="{C183D7F6-B498-43B3-948B-1728B52AA6E4}">
                    <adec:decorative xmlns:adec="http://schemas.microsoft.com/office/drawing/2017/decorative" val="1"/>
                  </a:ext>
                </a:extLst>
              </p:cNvPr>
              <p:cNvSpPr/>
              <p:nvPr/>
            </p:nvSpPr>
            <p:spPr>
              <a:xfrm rot="4549911">
                <a:off x="-2781870" y="791201"/>
                <a:ext cx="3567489" cy="3093351"/>
              </a:xfrm>
              <a:custGeom>
                <a:avLst/>
                <a:gdLst>
                  <a:gd name="connsiteX0" fmla="*/ 0 w 3567489"/>
                  <a:gd name="connsiteY0" fmla="*/ 1547088 h 3093351"/>
                  <a:gd name="connsiteX1" fmla="*/ 863987 w 3567489"/>
                  <a:gd name="connsiteY1" fmla="*/ 0 h 3093351"/>
                  <a:gd name="connsiteX2" fmla="*/ 1382728 w 3567489"/>
                  <a:gd name="connsiteY2" fmla="*/ 4201 h 3093351"/>
                  <a:gd name="connsiteX3" fmla="*/ 518741 w 3567489"/>
                  <a:gd name="connsiteY3" fmla="*/ 1551289 h 3093351"/>
                  <a:gd name="connsiteX4" fmla="*/ 1133069 w 3567489"/>
                  <a:gd name="connsiteY4" fmla="*/ 2576427 h 3093351"/>
                  <a:gd name="connsiteX5" fmla="*/ 1546342 w 3567489"/>
                  <a:gd name="connsiteY5" fmla="*/ 2578279 h 3093351"/>
                  <a:gd name="connsiteX6" fmla="*/ 1667968 w 3567489"/>
                  <a:gd name="connsiteY6" fmla="*/ 2791507 h 3093351"/>
                  <a:gd name="connsiteX7" fmla="*/ 1840967 w 3567489"/>
                  <a:gd name="connsiteY7" fmla="*/ 2824848 h 3093351"/>
                  <a:gd name="connsiteX8" fmla="*/ 1900329 w 3567489"/>
                  <a:gd name="connsiteY8" fmla="*/ 2658968 h 3093351"/>
                  <a:gd name="connsiteX9" fmla="*/ 1854146 w 3567489"/>
                  <a:gd name="connsiteY9" fmla="*/ 2579658 h 3093351"/>
                  <a:gd name="connsiteX10" fmla="*/ 2213612 w 3567489"/>
                  <a:gd name="connsiteY10" fmla="*/ 2581269 h 3093351"/>
                  <a:gd name="connsiteX11" fmla="*/ 2275726 w 3567489"/>
                  <a:gd name="connsiteY11" fmla="*/ 2690164 h 3093351"/>
                  <a:gd name="connsiteX12" fmla="*/ 2458915 w 3567489"/>
                  <a:gd name="connsiteY12" fmla="*/ 2726872 h 3093351"/>
                  <a:gd name="connsiteX13" fmla="*/ 2520566 w 3567489"/>
                  <a:gd name="connsiteY13" fmla="*/ 2550506 h 3093351"/>
                  <a:gd name="connsiteX14" fmla="*/ 2476823 w 3567489"/>
                  <a:gd name="connsiteY14" fmla="*/ 2475363 h 3093351"/>
                  <a:gd name="connsiteX15" fmla="*/ 2679026 w 3567489"/>
                  <a:gd name="connsiteY15" fmla="*/ 2124446 h 3093351"/>
                  <a:gd name="connsiteX16" fmla="*/ 2681654 w 3567489"/>
                  <a:gd name="connsiteY16" fmla="*/ 2125713 h 3093351"/>
                  <a:gd name="connsiteX17" fmla="*/ 2776435 w 3567489"/>
                  <a:gd name="connsiteY17" fmla="*/ 2113006 h 3093351"/>
                  <a:gd name="connsiteX18" fmla="*/ 2824534 w 3567489"/>
                  <a:gd name="connsiteY18" fmla="*/ 1944370 h 3093351"/>
                  <a:gd name="connsiteX19" fmla="*/ 2803578 w 3567489"/>
                  <a:gd name="connsiteY19" fmla="*/ 1908290 h 3093351"/>
                  <a:gd name="connsiteX20" fmla="*/ 3284391 w 3567489"/>
                  <a:gd name="connsiteY20" fmla="*/ 1073853 h 3093351"/>
                  <a:gd name="connsiteX21" fmla="*/ 3567489 w 3567489"/>
                  <a:gd name="connsiteY21" fmla="*/ 1479700 h 3093351"/>
                  <a:gd name="connsiteX22" fmla="*/ 2662496 w 3567489"/>
                  <a:gd name="connsiteY22" fmla="*/ 3038235 h 3093351"/>
                  <a:gd name="connsiteX23" fmla="*/ 1406440 w 3567489"/>
                  <a:gd name="connsiteY23" fmla="*/ 3032607 h 3093351"/>
                  <a:gd name="connsiteX24" fmla="*/ 1442842 w 3567489"/>
                  <a:gd name="connsiteY24" fmla="*/ 3093351 h 3093351"/>
                  <a:gd name="connsiteX25" fmla="*/ 926404 w 3567489"/>
                  <a:gd name="connsiteY25" fmla="*/ 3092992 h 30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67489" h="3093351">
                    <a:moveTo>
                      <a:pt x="0" y="1547088"/>
                    </a:moveTo>
                    <a:lnTo>
                      <a:pt x="863987" y="0"/>
                    </a:lnTo>
                    <a:lnTo>
                      <a:pt x="1382728" y="4201"/>
                    </a:lnTo>
                    <a:lnTo>
                      <a:pt x="518741" y="1551289"/>
                    </a:lnTo>
                    <a:lnTo>
                      <a:pt x="1133069" y="2576427"/>
                    </a:lnTo>
                    <a:lnTo>
                      <a:pt x="1546342" y="2578279"/>
                    </a:lnTo>
                    <a:lnTo>
                      <a:pt x="1667968" y="2791507"/>
                    </a:lnTo>
                    <a:cubicBezTo>
                      <a:pt x="1699348" y="2846521"/>
                      <a:pt x="1776802" y="2861448"/>
                      <a:pt x="1840967" y="2824848"/>
                    </a:cubicBezTo>
                    <a:cubicBezTo>
                      <a:pt x="1905132" y="2788248"/>
                      <a:pt x="1931709" y="2713981"/>
                      <a:pt x="1900329" y="2658968"/>
                    </a:cubicBezTo>
                    <a:lnTo>
                      <a:pt x="1854146" y="2579658"/>
                    </a:lnTo>
                    <a:lnTo>
                      <a:pt x="2213612" y="2581269"/>
                    </a:lnTo>
                    <a:lnTo>
                      <a:pt x="2275726" y="2690164"/>
                    </a:lnTo>
                    <a:cubicBezTo>
                      <a:pt x="2309288" y="2749003"/>
                      <a:pt x="2391304" y="2765438"/>
                      <a:pt x="2458915" y="2726872"/>
                    </a:cubicBezTo>
                    <a:cubicBezTo>
                      <a:pt x="2526526" y="2688307"/>
                      <a:pt x="2554128" y="2609345"/>
                      <a:pt x="2520566" y="2550506"/>
                    </a:cubicBezTo>
                    <a:lnTo>
                      <a:pt x="2476823" y="2475363"/>
                    </a:lnTo>
                    <a:lnTo>
                      <a:pt x="2679026" y="2124446"/>
                    </a:lnTo>
                    <a:lnTo>
                      <a:pt x="2681654" y="2125713"/>
                    </a:lnTo>
                    <a:cubicBezTo>
                      <a:pt x="2712352" y="2133755"/>
                      <a:pt x="2746371" y="2130155"/>
                      <a:pt x="2776435" y="2113006"/>
                    </a:cubicBezTo>
                    <a:cubicBezTo>
                      <a:pt x="2836562" y="2078710"/>
                      <a:pt x="2858096" y="2003209"/>
                      <a:pt x="2824534" y="1944370"/>
                    </a:cubicBezTo>
                    <a:lnTo>
                      <a:pt x="2803578" y="1908290"/>
                    </a:lnTo>
                    <a:lnTo>
                      <a:pt x="3284391" y="1073853"/>
                    </a:lnTo>
                    <a:lnTo>
                      <a:pt x="3567489" y="1479700"/>
                    </a:lnTo>
                    <a:lnTo>
                      <a:pt x="2662496" y="3038235"/>
                    </a:lnTo>
                    <a:lnTo>
                      <a:pt x="1406440" y="3032607"/>
                    </a:lnTo>
                    <a:lnTo>
                      <a:pt x="1442842" y="3093351"/>
                    </a:lnTo>
                    <a:lnTo>
                      <a:pt x="926404" y="3092992"/>
                    </a:lnTo>
                    <a:close/>
                  </a:path>
                </a:pathLst>
              </a:custGeom>
              <a:solidFill>
                <a:srgbClr val="19A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0E099157-9159-4691-8B1B-B9F53FE79797}"/>
                  </a:ext>
                  <a:ext uri="{C183D7F6-B498-43B3-948B-1728B52AA6E4}">
                    <adec:decorative xmlns:adec="http://schemas.microsoft.com/office/drawing/2017/decorative" val="1"/>
                  </a:ext>
                </a:extLst>
              </p:cNvPr>
              <p:cNvSpPr/>
              <p:nvPr/>
            </p:nvSpPr>
            <p:spPr>
              <a:xfrm rot="12743382">
                <a:off x="-1804036" y="1412996"/>
                <a:ext cx="2000455" cy="2070480"/>
              </a:xfrm>
              <a:custGeom>
                <a:avLst/>
                <a:gdLst>
                  <a:gd name="connsiteX0" fmla="*/ 1833936 w 1956081"/>
                  <a:gd name="connsiteY0" fmla="*/ 578731 h 2068613"/>
                  <a:gd name="connsiteX1" fmla="*/ 1501451 w 1956081"/>
                  <a:gd name="connsiteY1" fmla="*/ 335078 h 2068613"/>
                  <a:gd name="connsiteX2" fmla="*/ 1567410 w 1956081"/>
                  <a:gd name="connsiteY2" fmla="*/ 51744 h 2068613"/>
                  <a:gd name="connsiteX3" fmla="*/ 1956081 w 1956081"/>
                  <a:gd name="connsiteY3" fmla="*/ 0 h 2068613"/>
                  <a:gd name="connsiteX4" fmla="*/ 1835002 w 1956081"/>
                  <a:gd name="connsiteY4" fmla="*/ 553702 h 2068613"/>
                  <a:gd name="connsiteX5" fmla="*/ 1835061 w 1956081"/>
                  <a:gd name="connsiteY5" fmla="*/ 563811 h 2068613"/>
                  <a:gd name="connsiteX6" fmla="*/ 1833936 w 1956081"/>
                  <a:gd name="connsiteY6" fmla="*/ 578731 h 2068613"/>
                  <a:gd name="connsiteX7" fmla="*/ 1219635 w 1956081"/>
                  <a:gd name="connsiteY7" fmla="*/ 1848679 h 2068613"/>
                  <a:gd name="connsiteX8" fmla="*/ 773412 w 1956081"/>
                  <a:gd name="connsiteY8" fmla="*/ 2068613 h 2068613"/>
                  <a:gd name="connsiteX9" fmla="*/ 0 w 1956081"/>
                  <a:gd name="connsiteY9" fmla="*/ 1319651 h 2068613"/>
                  <a:gd name="connsiteX10" fmla="*/ 203565 w 1956081"/>
                  <a:gd name="connsiteY10" fmla="*/ 341303 h 2068613"/>
                  <a:gd name="connsiteX11" fmla="*/ 671613 w 1956081"/>
                  <a:gd name="connsiteY11" fmla="*/ 192521 h 2068613"/>
                  <a:gd name="connsiteX12" fmla="*/ 415638 w 1956081"/>
                  <a:gd name="connsiteY12" fmla="*/ 1189598 h 2068613"/>
                  <a:gd name="connsiteX0" fmla="*/ 1833936 w 2000455"/>
                  <a:gd name="connsiteY0" fmla="*/ 580598 h 2070480"/>
                  <a:gd name="connsiteX1" fmla="*/ 1501451 w 2000455"/>
                  <a:gd name="connsiteY1" fmla="*/ 336945 h 2070480"/>
                  <a:gd name="connsiteX2" fmla="*/ 1567410 w 2000455"/>
                  <a:gd name="connsiteY2" fmla="*/ 53611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01451 w 2000455"/>
                  <a:gd name="connsiteY1" fmla="*/ 336945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5061 w 2000455"/>
                  <a:gd name="connsiteY0" fmla="*/ 56567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219635 w 2000455"/>
                  <a:gd name="connsiteY6" fmla="*/ 1850546 h 2070480"/>
                  <a:gd name="connsiteX7" fmla="*/ 773412 w 2000455"/>
                  <a:gd name="connsiteY7" fmla="*/ 2070480 h 2070480"/>
                  <a:gd name="connsiteX8" fmla="*/ 0 w 2000455"/>
                  <a:gd name="connsiteY8" fmla="*/ 1321518 h 2070480"/>
                  <a:gd name="connsiteX9" fmla="*/ 203565 w 2000455"/>
                  <a:gd name="connsiteY9" fmla="*/ 343170 h 2070480"/>
                  <a:gd name="connsiteX10" fmla="*/ 671613 w 2000455"/>
                  <a:gd name="connsiteY10" fmla="*/ 194388 h 2070480"/>
                  <a:gd name="connsiteX11" fmla="*/ 415638 w 2000455"/>
                  <a:gd name="connsiteY11" fmla="*/ 1191465 h 2070480"/>
                  <a:gd name="connsiteX12" fmla="*/ 1219635 w 2000455"/>
                  <a:gd name="connsiteY12"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70510 w 2000455"/>
                  <a:gd name="connsiteY0" fmla="*/ 564585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70510 w 2000455"/>
                  <a:gd name="connsiteY4" fmla="*/ 564585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455" h="2070480">
                    <a:moveTo>
                      <a:pt x="1870510" y="564585"/>
                    </a:moveTo>
                    <a:cubicBezTo>
                      <a:pt x="1790555" y="515324"/>
                      <a:pt x="1612148" y="423063"/>
                      <a:pt x="1532725" y="369671"/>
                    </a:cubicBezTo>
                    <a:lnTo>
                      <a:pt x="1599076" y="51045"/>
                    </a:lnTo>
                    <a:lnTo>
                      <a:pt x="2000455" y="0"/>
                    </a:lnTo>
                    <a:cubicBezTo>
                      <a:pt x="1945101" y="194078"/>
                      <a:pt x="1926991" y="375049"/>
                      <a:pt x="1870510" y="564585"/>
                    </a:cubicBezTo>
                    <a:close/>
                    <a:moveTo>
                      <a:pt x="1219635" y="1850546"/>
                    </a:moveTo>
                    <a:lnTo>
                      <a:pt x="773412" y="2070480"/>
                    </a:lnTo>
                    <a:lnTo>
                      <a:pt x="0" y="1321518"/>
                    </a:lnTo>
                    <a:lnTo>
                      <a:pt x="203565" y="343170"/>
                    </a:lnTo>
                    <a:lnTo>
                      <a:pt x="671613" y="194388"/>
                    </a:lnTo>
                    <a:lnTo>
                      <a:pt x="415638" y="1191465"/>
                    </a:lnTo>
                    <a:lnTo>
                      <a:pt x="1219635" y="1850546"/>
                    </a:lnTo>
                    <a:close/>
                  </a:path>
                </a:pathLst>
              </a:custGeom>
              <a:solidFill>
                <a:srgbClr val="0C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CEE7C2E7-39E1-495F-977C-13F9D5747F50}"/>
                  </a:ext>
                  <a:ext uri="{C183D7F6-B498-43B3-948B-1728B52AA6E4}">
                    <adec:decorative xmlns:adec="http://schemas.microsoft.com/office/drawing/2017/decorative" val="1"/>
                  </a:ext>
                </a:extLst>
              </p:cNvPr>
              <p:cNvSpPr/>
              <p:nvPr/>
            </p:nvSpPr>
            <p:spPr>
              <a:xfrm rot="13567877">
                <a:off x="-2953579" y="715964"/>
                <a:ext cx="2271222" cy="4806267"/>
              </a:xfrm>
              <a:custGeom>
                <a:avLst/>
                <a:gdLst>
                  <a:gd name="connsiteX0" fmla="*/ 278826 w 2271222"/>
                  <a:gd name="connsiteY0" fmla="*/ 512460 h 4806267"/>
                  <a:gd name="connsiteX1" fmla="*/ 167174 w 2271222"/>
                  <a:gd name="connsiteY1" fmla="*/ 561312 h 4806267"/>
                  <a:gd name="connsiteX2" fmla="*/ 4827 w 2271222"/>
                  <a:gd name="connsiteY2" fmla="*/ 405253 h 4806267"/>
                  <a:gd name="connsiteX3" fmla="*/ 31 w 2271222"/>
                  <a:gd name="connsiteY3" fmla="*/ 162378 h 4806267"/>
                  <a:gd name="connsiteX4" fmla="*/ 156090 w 2271222"/>
                  <a:gd name="connsiteY4" fmla="*/ 31 h 4806267"/>
                  <a:gd name="connsiteX5" fmla="*/ 318437 w 2271222"/>
                  <a:gd name="connsiteY5" fmla="*/ 156091 h 4806267"/>
                  <a:gd name="connsiteX6" fmla="*/ 323233 w 2271222"/>
                  <a:gd name="connsiteY6" fmla="*/ 398965 h 4806267"/>
                  <a:gd name="connsiteX7" fmla="*/ 278826 w 2271222"/>
                  <a:gd name="connsiteY7" fmla="*/ 512460 h 4806267"/>
                  <a:gd name="connsiteX8" fmla="*/ 1585390 w 2271222"/>
                  <a:gd name="connsiteY8" fmla="*/ 1019824 h 4806267"/>
                  <a:gd name="connsiteX9" fmla="*/ 1360243 w 2271222"/>
                  <a:gd name="connsiteY9" fmla="*/ 1024270 h 4806267"/>
                  <a:gd name="connsiteX10" fmla="*/ 1355797 w 2271222"/>
                  <a:gd name="connsiteY10" fmla="*/ 799123 h 4806267"/>
                  <a:gd name="connsiteX11" fmla="*/ 1580944 w 2271222"/>
                  <a:gd name="connsiteY11" fmla="*/ 794677 h 4806267"/>
                  <a:gd name="connsiteX12" fmla="*/ 1585390 w 2271222"/>
                  <a:gd name="connsiteY12" fmla="*/ 1019824 h 4806267"/>
                  <a:gd name="connsiteX13" fmla="*/ 408997 w 2271222"/>
                  <a:gd name="connsiteY13" fmla="*/ 2971866 h 4806267"/>
                  <a:gd name="connsiteX14" fmla="*/ 27236 w 2271222"/>
                  <a:gd name="connsiteY14" fmla="*/ 3209028 h 4806267"/>
                  <a:gd name="connsiteX15" fmla="*/ 24062 w 2271222"/>
                  <a:gd name="connsiteY15" fmla="*/ 858572 h 4806267"/>
                  <a:gd name="connsiteX16" fmla="*/ 216530 w 2271222"/>
                  <a:gd name="connsiteY16" fmla="*/ 666105 h 4806267"/>
                  <a:gd name="connsiteX17" fmla="*/ 408997 w 2271222"/>
                  <a:gd name="connsiteY17" fmla="*/ 858572 h 4806267"/>
                  <a:gd name="connsiteX18" fmla="*/ 993243 w 2271222"/>
                  <a:gd name="connsiteY18" fmla="*/ 2946094 h 4806267"/>
                  <a:gd name="connsiteX19" fmla="*/ 672255 w 2271222"/>
                  <a:gd name="connsiteY19" fmla="*/ 3013267 h 4806267"/>
                  <a:gd name="connsiteX20" fmla="*/ 635774 w 2271222"/>
                  <a:gd name="connsiteY20" fmla="*/ 1784447 h 4806267"/>
                  <a:gd name="connsiteX21" fmla="*/ 823877 w 2271222"/>
                  <a:gd name="connsiteY21" fmla="*/ 1596344 h 4806267"/>
                  <a:gd name="connsiteX22" fmla="*/ 1011980 w 2271222"/>
                  <a:gd name="connsiteY22" fmla="*/ 1784447 h 4806267"/>
                  <a:gd name="connsiteX23" fmla="*/ 1646258 w 2271222"/>
                  <a:gd name="connsiteY23" fmla="*/ 2561257 h 4806267"/>
                  <a:gd name="connsiteX24" fmla="*/ 1272436 w 2271222"/>
                  <a:gd name="connsiteY24" fmla="*/ 2817906 h 4806267"/>
                  <a:gd name="connsiteX25" fmla="*/ 1261324 w 2271222"/>
                  <a:gd name="connsiteY25" fmla="*/ 1368813 h 4806267"/>
                  <a:gd name="connsiteX26" fmla="*/ 1453791 w 2271222"/>
                  <a:gd name="connsiteY26" fmla="*/ 1176347 h 4806267"/>
                  <a:gd name="connsiteX27" fmla="*/ 1646258 w 2271222"/>
                  <a:gd name="connsiteY27" fmla="*/ 1368813 h 4806267"/>
                  <a:gd name="connsiteX28" fmla="*/ 2271222 w 2271222"/>
                  <a:gd name="connsiteY28" fmla="*/ 4183534 h 4806267"/>
                  <a:gd name="connsiteX29" fmla="*/ 1189558 w 2271222"/>
                  <a:gd name="connsiteY29" fmla="*/ 4806267 h 4806267"/>
                  <a:gd name="connsiteX30" fmla="*/ 791994 w 2271222"/>
                  <a:gd name="connsiteY30" fmla="*/ 4564289 h 4806267"/>
                  <a:gd name="connsiteX31" fmla="*/ 1841910 w 2271222"/>
                  <a:gd name="connsiteY31" fmla="*/ 3940669 h 4806267"/>
                  <a:gd name="connsiteX32" fmla="*/ 1839904 w 2271222"/>
                  <a:gd name="connsiteY32" fmla="*/ 1783647 h 4806267"/>
                  <a:gd name="connsiteX33" fmla="*/ 2032371 w 2271222"/>
                  <a:gd name="connsiteY33" fmla="*/ 1591180 h 4806267"/>
                  <a:gd name="connsiteX34" fmla="*/ 2224838 w 2271222"/>
                  <a:gd name="connsiteY34" fmla="*/ 1783647 h 480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71222" h="4806267">
                    <a:moveTo>
                      <a:pt x="278826" y="512460"/>
                    </a:moveTo>
                    <a:cubicBezTo>
                      <a:pt x="250586" y="541839"/>
                      <a:pt x="211137" y="560444"/>
                      <a:pt x="167174" y="561312"/>
                    </a:cubicBezTo>
                    <a:cubicBezTo>
                      <a:pt x="79248" y="563048"/>
                      <a:pt x="6563" y="493179"/>
                      <a:pt x="4827" y="405253"/>
                    </a:cubicBezTo>
                    <a:lnTo>
                      <a:pt x="31" y="162378"/>
                    </a:lnTo>
                    <a:cubicBezTo>
                      <a:pt x="-1706" y="74452"/>
                      <a:pt x="68164" y="1768"/>
                      <a:pt x="156090" y="31"/>
                    </a:cubicBezTo>
                    <a:cubicBezTo>
                      <a:pt x="244016" y="-1705"/>
                      <a:pt x="316701" y="68165"/>
                      <a:pt x="318437" y="156091"/>
                    </a:cubicBezTo>
                    <a:lnTo>
                      <a:pt x="323233" y="398965"/>
                    </a:lnTo>
                    <a:cubicBezTo>
                      <a:pt x="324101" y="442928"/>
                      <a:pt x="307068" y="483081"/>
                      <a:pt x="278826" y="512460"/>
                    </a:cubicBezTo>
                    <a:close/>
                    <a:moveTo>
                      <a:pt x="1585390" y="1019824"/>
                    </a:moveTo>
                    <a:cubicBezTo>
                      <a:pt x="1524445" y="1083224"/>
                      <a:pt x="1423644" y="1085215"/>
                      <a:pt x="1360243" y="1024270"/>
                    </a:cubicBezTo>
                    <a:cubicBezTo>
                      <a:pt x="1296843" y="963324"/>
                      <a:pt x="1294852" y="862523"/>
                      <a:pt x="1355797" y="799123"/>
                    </a:cubicBezTo>
                    <a:cubicBezTo>
                      <a:pt x="1416742" y="735722"/>
                      <a:pt x="1517544" y="733731"/>
                      <a:pt x="1580944" y="794677"/>
                    </a:cubicBezTo>
                    <a:cubicBezTo>
                      <a:pt x="1644345" y="855622"/>
                      <a:pt x="1646336" y="956423"/>
                      <a:pt x="1585390" y="1019824"/>
                    </a:cubicBezTo>
                    <a:close/>
                    <a:moveTo>
                      <a:pt x="408997" y="2971866"/>
                    </a:moveTo>
                    <a:lnTo>
                      <a:pt x="27236" y="3209028"/>
                    </a:lnTo>
                    <a:cubicBezTo>
                      <a:pt x="26178" y="2425543"/>
                      <a:pt x="25121" y="1642057"/>
                      <a:pt x="24062" y="858572"/>
                    </a:cubicBezTo>
                    <a:cubicBezTo>
                      <a:pt x="24063" y="752275"/>
                      <a:pt x="110233" y="666105"/>
                      <a:pt x="216530" y="666105"/>
                    </a:cubicBezTo>
                    <a:cubicBezTo>
                      <a:pt x="322827" y="666105"/>
                      <a:pt x="408997" y="752275"/>
                      <a:pt x="408997" y="858572"/>
                    </a:cubicBezTo>
                    <a:close/>
                    <a:moveTo>
                      <a:pt x="993243" y="2946094"/>
                    </a:moveTo>
                    <a:cubicBezTo>
                      <a:pt x="817656" y="2951875"/>
                      <a:pt x="779251" y="2990875"/>
                      <a:pt x="672255" y="3013267"/>
                    </a:cubicBezTo>
                    <a:lnTo>
                      <a:pt x="635774" y="1784447"/>
                    </a:lnTo>
                    <a:cubicBezTo>
                      <a:pt x="635774" y="1680560"/>
                      <a:pt x="719991" y="1596343"/>
                      <a:pt x="823877" y="1596344"/>
                    </a:cubicBezTo>
                    <a:cubicBezTo>
                      <a:pt x="927763" y="1596343"/>
                      <a:pt x="1011980" y="1680561"/>
                      <a:pt x="1011980" y="1784447"/>
                    </a:cubicBezTo>
                    <a:close/>
                    <a:moveTo>
                      <a:pt x="1646258" y="2561257"/>
                    </a:moveTo>
                    <a:lnTo>
                      <a:pt x="1272436" y="2817906"/>
                    </a:lnTo>
                    <a:lnTo>
                      <a:pt x="1261324" y="1368813"/>
                    </a:lnTo>
                    <a:cubicBezTo>
                      <a:pt x="1261324" y="1262516"/>
                      <a:pt x="1347494" y="1176346"/>
                      <a:pt x="1453791" y="1176347"/>
                    </a:cubicBezTo>
                    <a:cubicBezTo>
                      <a:pt x="1560088" y="1176346"/>
                      <a:pt x="1646258" y="1262516"/>
                      <a:pt x="1646258" y="1368813"/>
                    </a:cubicBezTo>
                    <a:close/>
                    <a:moveTo>
                      <a:pt x="2271222" y="4183534"/>
                    </a:moveTo>
                    <a:lnTo>
                      <a:pt x="1189558" y="4806267"/>
                    </a:lnTo>
                    <a:lnTo>
                      <a:pt x="791994" y="4564289"/>
                    </a:lnTo>
                    <a:lnTo>
                      <a:pt x="1841910" y="3940669"/>
                    </a:lnTo>
                    <a:cubicBezTo>
                      <a:pt x="1859864" y="3410566"/>
                      <a:pt x="1826917" y="2308834"/>
                      <a:pt x="1839904" y="1783647"/>
                    </a:cubicBezTo>
                    <a:cubicBezTo>
                      <a:pt x="1839904" y="1677350"/>
                      <a:pt x="1926074" y="1591180"/>
                      <a:pt x="2032371" y="1591180"/>
                    </a:cubicBezTo>
                    <a:cubicBezTo>
                      <a:pt x="2138668" y="1591180"/>
                      <a:pt x="2224838" y="1677350"/>
                      <a:pt x="2224838" y="1783647"/>
                    </a:cubicBezTo>
                    <a:close/>
                  </a:path>
                </a:pathLst>
              </a:custGeom>
              <a:solidFill>
                <a:srgbClr val="1493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99" name="Freeform: Shape 598">
              <a:extLst>
                <a:ext uri="{FF2B5EF4-FFF2-40B4-BE49-F238E27FC236}">
                  <a16:creationId xmlns:a16="http://schemas.microsoft.com/office/drawing/2014/main" id="{B6177B56-71A3-49AA-AB50-0CB23AA9FE0B}"/>
                </a:ext>
                <a:ext uri="{C183D7F6-B498-43B3-948B-1728B52AA6E4}">
                  <adec:decorative xmlns:adec="http://schemas.microsoft.com/office/drawing/2017/decorative" val="1"/>
                </a:ext>
              </a:extLst>
            </p:cNvPr>
            <p:cNvSpPr/>
            <p:nvPr/>
          </p:nvSpPr>
          <p:spPr>
            <a:xfrm rot="4549911">
              <a:off x="-1609683" y="1611274"/>
              <a:ext cx="2537084" cy="1954121"/>
            </a:xfrm>
            <a:custGeom>
              <a:avLst/>
              <a:gdLst>
                <a:gd name="connsiteX0" fmla="*/ 0 w 3557973"/>
                <a:gd name="connsiteY0" fmla="*/ 1547088 h 1970346"/>
                <a:gd name="connsiteX1" fmla="*/ 863987 w 3557973"/>
                <a:gd name="connsiteY1" fmla="*/ 0 h 1970346"/>
                <a:gd name="connsiteX2" fmla="*/ 2630049 w 3557973"/>
                <a:gd name="connsiteY2" fmla="*/ 0 h 1970346"/>
                <a:gd name="connsiteX3" fmla="*/ 3557973 w 3557973"/>
                <a:gd name="connsiteY3" fmla="*/ 1534273 h 1970346"/>
                <a:gd name="connsiteX4" fmla="*/ 3298571 w 3557973"/>
                <a:gd name="connsiteY4" fmla="*/ 1970346 h 1970346"/>
                <a:gd name="connsiteX5" fmla="*/ 2418104 w 3557973"/>
                <a:gd name="connsiteY5" fmla="*/ 529533 h 1970346"/>
                <a:gd name="connsiteX6" fmla="*/ 928098 w 3557973"/>
                <a:gd name="connsiteY6" fmla="*/ 482068 h 1970346"/>
                <a:gd name="connsiteX7" fmla="*/ 253089 w 3557973"/>
                <a:gd name="connsiteY7" fmla="*/ 1969421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253089 w 3612173"/>
                <a:gd name="connsiteY7" fmla="*/ 1969421 h 1970346"/>
                <a:gd name="connsiteX8" fmla="*/ 0 w 3612173"/>
                <a:gd name="connsiteY8" fmla="*/ 1547088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0 w 3612173"/>
                <a:gd name="connsiteY7" fmla="*/ 1547088 h 1970346"/>
                <a:gd name="connsiteX0" fmla="*/ 64111 w 2748186"/>
                <a:gd name="connsiteY0" fmla="*/ 482068 h 1970346"/>
                <a:gd name="connsiteX1" fmla="*/ 0 w 2748186"/>
                <a:gd name="connsiteY1" fmla="*/ 0 h 1970346"/>
                <a:gd name="connsiteX2" fmla="*/ 1766062 w 2748186"/>
                <a:gd name="connsiteY2" fmla="*/ 0 h 1970346"/>
                <a:gd name="connsiteX3" fmla="*/ 2748186 w 2748186"/>
                <a:gd name="connsiteY3" fmla="*/ 1515056 h 1970346"/>
                <a:gd name="connsiteX4" fmla="*/ 2434584 w 2748186"/>
                <a:gd name="connsiteY4" fmla="*/ 1970346 h 1970346"/>
                <a:gd name="connsiteX5" fmla="*/ 1554117 w 2748186"/>
                <a:gd name="connsiteY5" fmla="*/ 529533 h 1970346"/>
                <a:gd name="connsiteX6" fmla="*/ 64111 w 2748186"/>
                <a:gd name="connsiteY6" fmla="*/ 482068 h 1970346"/>
                <a:gd name="connsiteX0" fmla="*/ 0 w 2684075"/>
                <a:gd name="connsiteY0" fmla="*/ 496276 h 1984554"/>
                <a:gd name="connsiteX1" fmla="*/ 332428 w 2684075"/>
                <a:gd name="connsiteY1" fmla="*/ 0 h 1984554"/>
                <a:gd name="connsiteX2" fmla="*/ 1701951 w 2684075"/>
                <a:gd name="connsiteY2" fmla="*/ 14208 h 1984554"/>
                <a:gd name="connsiteX3" fmla="*/ 2684075 w 2684075"/>
                <a:gd name="connsiteY3" fmla="*/ 1529264 h 1984554"/>
                <a:gd name="connsiteX4" fmla="*/ 2370473 w 2684075"/>
                <a:gd name="connsiteY4" fmla="*/ 1984554 h 1984554"/>
                <a:gd name="connsiteX5" fmla="*/ 1490006 w 2684075"/>
                <a:gd name="connsiteY5" fmla="*/ 543741 h 1984554"/>
                <a:gd name="connsiteX6" fmla="*/ 0 w 2684075"/>
                <a:gd name="connsiteY6" fmla="*/ 496276 h 1984554"/>
                <a:gd name="connsiteX0" fmla="*/ 0 w 2684075"/>
                <a:gd name="connsiteY0" fmla="*/ 496276 h 1991852"/>
                <a:gd name="connsiteX1" fmla="*/ 332428 w 2684075"/>
                <a:gd name="connsiteY1" fmla="*/ 0 h 1991852"/>
                <a:gd name="connsiteX2" fmla="*/ 1701951 w 2684075"/>
                <a:gd name="connsiteY2" fmla="*/ 14208 h 1991852"/>
                <a:gd name="connsiteX3" fmla="*/ 2684075 w 2684075"/>
                <a:gd name="connsiteY3" fmla="*/ 1529264 h 1991852"/>
                <a:gd name="connsiteX4" fmla="*/ 2355287 w 2684075"/>
                <a:gd name="connsiteY4" fmla="*/ 1991852 h 1991852"/>
                <a:gd name="connsiteX5" fmla="*/ 1490006 w 2684075"/>
                <a:gd name="connsiteY5" fmla="*/ 543741 h 1991852"/>
                <a:gd name="connsiteX6" fmla="*/ 0 w 2684075"/>
                <a:gd name="connsiteY6" fmla="*/ 496276 h 1991852"/>
                <a:gd name="connsiteX0" fmla="*/ 0 w 2599377"/>
                <a:gd name="connsiteY0" fmla="*/ 513233 h 1991852"/>
                <a:gd name="connsiteX1" fmla="*/ 247730 w 2599377"/>
                <a:gd name="connsiteY1" fmla="*/ 0 h 1991852"/>
                <a:gd name="connsiteX2" fmla="*/ 1617253 w 2599377"/>
                <a:gd name="connsiteY2" fmla="*/ 14208 h 1991852"/>
                <a:gd name="connsiteX3" fmla="*/ 2599377 w 2599377"/>
                <a:gd name="connsiteY3" fmla="*/ 1529264 h 1991852"/>
                <a:gd name="connsiteX4" fmla="*/ 2270589 w 2599377"/>
                <a:gd name="connsiteY4" fmla="*/ 1991852 h 1991852"/>
                <a:gd name="connsiteX5" fmla="*/ 1405308 w 2599377"/>
                <a:gd name="connsiteY5" fmla="*/ 543741 h 1991852"/>
                <a:gd name="connsiteX6" fmla="*/ 0 w 2599377"/>
                <a:gd name="connsiteY6" fmla="*/ 513233 h 1991852"/>
                <a:gd name="connsiteX0" fmla="*/ 0 w 2599377"/>
                <a:gd name="connsiteY0" fmla="*/ 519879 h 1998498"/>
                <a:gd name="connsiteX1" fmla="*/ 318362 w 2599377"/>
                <a:gd name="connsiteY1" fmla="*/ 0 h 1998498"/>
                <a:gd name="connsiteX2" fmla="*/ 1617253 w 2599377"/>
                <a:gd name="connsiteY2" fmla="*/ 20854 h 1998498"/>
                <a:gd name="connsiteX3" fmla="*/ 2599377 w 2599377"/>
                <a:gd name="connsiteY3" fmla="*/ 1535910 h 1998498"/>
                <a:gd name="connsiteX4" fmla="*/ 2270589 w 2599377"/>
                <a:gd name="connsiteY4" fmla="*/ 1998498 h 1998498"/>
                <a:gd name="connsiteX5" fmla="*/ 1405308 w 2599377"/>
                <a:gd name="connsiteY5" fmla="*/ 550387 h 1998498"/>
                <a:gd name="connsiteX6" fmla="*/ 0 w 2599377"/>
                <a:gd name="connsiteY6" fmla="*/ 519879 h 1998498"/>
                <a:gd name="connsiteX0" fmla="*/ 0 w 2591013"/>
                <a:gd name="connsiteY0" fmla="*/ 521994 h 1998498"/>
                <a:gd name="connsiteX1" fmla="*/ 309998 w 2591013"/>
                <a:gd name="connsiteY1" fmla="*/ 0 h 1998498"/>
                <a:gd name="connsiteX2" fmla="*/ 1608889 w 2591013"/>
                <a:gd name="connsiteY2" fmla="*/ 20854 h 1998498"/>
                <a:gd name="connsiteX3" fmla="*/ 2591013 w 2591013"/>
                <a:gd name="connsiteY3" fmla="*/ 1535910 h 1998498"/>
                <a:gd name="connsiteX4" fmla="*/ 2262225 w 2591013"/>
                <a:gd name="connsiteY4" fmla="*/ 1998498 h 1998498"/>
                <a:gd name="connsiteX5" fmla="*/ 1396944 w 2591013"/>
                <a:gd name="connsiteY5" fmla="*/ 550387 h 1998498"/>
                <a:gd name="connsiteX6" fmla="*/ 0 w 2591013"/>
                <a:gd name="connsiteY6" fmla="*/ 521994 h 19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013" h="1998498">
                  <a:moveTo>
                    <a:pt x="0" y="521994"/>
                  </a:moveTo>
                  <a:lnTo>
                    <a:pt x="309998" y="0"/>
                  </a:lnTo>
                  <a:lnTo>
                    <a:pt x="1608889" y="20854"/>
                  </a:lnTo>
                  <a:lnTo>
                    <a:pt x="2591013" y="1535910"/>
                  </a:lnTo>
                  <a:lnTo>
                    <a:pt x="2262225" y="1998498"/>
                  </a:lnTo>
                  <a:lnTo>
                    <a:pt x="1396944" y="550387"/>
                  </a:lnTo>
                  <a:lnTo>
                    <a:pt x="0" y="521994"/>
                  </a:lnTo>
                  <a:close/>
                </a:path>
              </a:pathLst>
            </a:custGeom>
            <a:solidFill>
              <a:srgbClr val="0D7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03" name="Text Placeholder 11">
            <a:extLst>
              <a:ext uri="{FF2B5EF4-FFF2-40B4-BE49-F238E27FC236}">
                <a16:creationId xmlns:a16="http://schemas.microsoft.com/office/drawing/2014/main" id="{082E681A-BDBE-4653-9AB0-B23AAEB5486D}"/>
              </a:ext>
              <a:ext uri="{C183D7F6-B498-43B3-948B-1728B52AA6E4}">
                <adec:decorative xmlns:adec="http://schemas.microsoft.com/office/drawing/2017/decorative" val="1"/>
              </a:ext>
            </a:extLst>
          </p:cNvPr>
          <p:cNvSpPr txBox="1">
            <a:spLocks/>
          </p:cNvSpPr>
          <p:nvPr/>
        </p:nvSpPr>
        <p:spPr>
          <a:xfrm>
            <a:off x="7790763" y="3027059"/>
            <a:ext cx="1514432" cy="5253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Deployment</a:t>
            </a:r>
          </a:p>
        </p:txBody>
      </p:sp>
      <p:cxnSp>
        <p:nvCxnSpPr>
          <p:cNvPr id="236" name="Straight Arrow Connector 235">
            <a:extLst>
              <a:ext uri="{FF2B5EF4-FFF2-40B4-BE49-F238E27FC236}">
                <a16:creationId xmlns:a16="http://schemas.microsoft.com/office/drawing/2014/main" id="{22A3710E-1831-421B-95CE-4A0CB53B5024}"/>
              </a:ext>
              <a:ext uri="{C183D7F6-B498-43B3-948B-1728B52AA6E4}">
                <adec:decorative xmlns:adec="http://schemas.microsoft.com/office/drawing/2017/decorative" val="1"/>
              </a:ext>
            </a:extLst>
          </p:cNvPr>
          <p:cNvCxnSpPr>
            <a:cxnSpLocks/>
          </p:cNvCxnSpPr>
          <p:nvPr/>
        </p:nvCxnSpPr>
        <p:spPr>
          <a:xfrm>
            <a:off x="823485" y="4488011"/>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4" name="TextBox 603">
            <a:extLst>
              <a:ext uri="{FF2B5EF4-FFF2-40B4-BE49-F238E27FC236}">
                <a16:creationId xmlns:a16="http://schemas.microsoft.com/office/drawing/2014/main" id="{DB18EEF7-3237-4F13-A327-D3280B74D14F}"/>
              </a:ext>
              <a:ext uri="{C183D7F6-B498-43B3-948B-1728B52AA6E4}">
                <adec:decorative xmlns:adec="http://schemas.microsoft.com/office/drawing/2017/decorative" val="1"/>
              </a:ext>
            </a:extLst>
          </p:cNvPr>
          <p:cNvSpPr txBox="1"/>
          <p:nvPr/>
        </p:nvSpPr>
        <p:spPr>
          <a:xfrm>
            <a:off x="4779465" y="43341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Responsible AI</a:t>
            </a:r>
          </a:p>
        </p:txBody>
      </p:sp>
      <p:cxnSp>
        <p:nvCxnSpPr>
          <p:cNvPr id="605" name="Straight Arrow Connector 604">
            <a:extLst>
              <a:ext uri="{FF2B5EF4-FFF2-40B4-BE49-F238E27FC236}">
                <a16:creationId xmlns:a16="http://schemas.microsoft.com/office/drawing/2014/main" id="{0F3F1AF5-4172-454A-AF0F-C84B42A058CF}"/>
              </a:ext>
              <a:ext uri="{C183D7F6-B498-43B3-948B-1728B52AA6E4}">
                <adec:decorative xmlns:adec="http://schemas.microsoft.com/office/drawing/2017/decorative" val="1"/>
              </a:ext>
            </a:extLst>
          </p:cNvPr>
          <p:cNvCxnSpPr>
            <a:cxnSpLocks/>
          </p:cNvCxnSpPr>
          <p:nvPr/>
        </p:nvCxnSpPr>
        <p:spPr>
          <a:xfrm>
            <a:off x="823485" y="4924029"/>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6" name="TextBox 605">
            <a:extLst>
              <a:ext uri="{FF2B5EF4-FFF2-40B4-BE49-F238E27FC236}">
                <a16:creationId xmlns:a16="http://schemas.microsoft.com/office/drawing/2014/main" id="{37FE27DF-5359-4660-9AAA-8DE6C927B381}"/>
              </a:ext>
              <a:ext uri="{C183D7F6-B498-43B3-948B-1728B52AA6E4}">
                <adec:decorative xmlns:adec="http://schemas.microsoft.com/office/drawing/2017/decorative" val="1"/>
              </a:ext>
            </a:extLst>
          </p:cNvPr>
          <p:cNvSpPr txBox="1"/>
          <p:nvPr/>
        </p:nvSpPr>
        <p:spPr>
          <a:xfrm>
            <a:off x="4779465" y="47778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MLOps</a:t>
            </a:r>
          </a:p>
        </p:txBody>
      </p:sp>
      <p:sp>
        <p:nvSpPr>
          <p:cNvPr id="26" name="Rectangle 25">
            <a:extLst>
              <a:ext uri="{FF2B5EF4-FFF2-40B4-BE49-F238E27FC236}">
                <a16:creationId xmlns:a16="http://schemas.microsoft.com/office/drawing/2014/main" id="{B8B37FCF-08E9-44FA-B4E4-110491B317CF}"/>
              </a:ext>
              <a:ext uri="{C183D7F6-B498-43B3-948B-1728B52AA6E4}">
                <adec:decorative xmlns:adec="http://schemas.microsoft.com/office/drawing/2017/decorative" val="1"/>
              </a:ext>
            </a:extLst>
          </p:cNvPr>
          <p:cNvSpPr/>
          <p:nvPr/>
        </p:nvSpPr>
        <p:spPr bwMode="auto">
          <a:xfrm>
            <a:off x="588263"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7" name="Rectangle 606">
            <a:extLst>
              <a:ext uri="{FF2B5EF4-FFF2-40B4-BE49-F238E27FC236}">
                <a16:creationId xmlns:a16="http://schemas.microsoft.com/office/drawing/2014/main" id="{7FC4EDB8-9BE7-47B1-A34A-881089CC8F07}"/>
              </a:ext>
              <a:ext uri="{C183D7F6-B498-43B3-948B-1728B52AA6E4}">
                <adec:decorative xmlns:adec="http://schemas.microsoft.com/office/drawing/2017/decorative" val="1"/>
              </a:ext>
            </a:extLst>
          </p:cNvPr>
          <p:cNvSpPr/>
          <p:nvPr/>
        </p:nvSpPr>
        <p:spPr bwMode="auto">
          <a:xfrm>
            <a:off x="2925015"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8" name="Rectangle 607">
            <a:extLst>
              <a:ext uri="{FF2B5EF4-FFF2-40B4-BE49-F238E27FC236}">
                <a16:creationId xmlns:a16="http://schemas.microsoft.com/office/drawing/2014/main" id="{9FD85828-EDA4-49F5-AE28-30390925115A}"/>
              </a:ext>
              <a:ext uri="{C183D7F6-B498-43B3-948B-1728B52AA6E4}">
                <adec:decorative xmlns:adec="http://schemas.microsoft.com/office/drawing/2017/decorative" val="1"/>
              </a:ext>
            </a:extLst>
          </p:cNvPr>
          <p:cNvSpPr/>
          <p:nvPr/>
        </p:nvSpPr>
        <p:spPr bwMode="auto">
          <a:xfrm>
            <a:off x="5348874"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0" name="Rectangle 609">
            <a:extLst>
              <a:ext uri="{FF2B5EF4-FFF2-40B4-BE49-F238E27FC236}">
                <a16:creationId xmlns:a16="http://schemas.microsoft.com/office/drawing/2014/main" id="{1549638C-C52D-4074-9FC3-913CD50862E1}"/>
              </a:ext>
              <a:ext uri="{C183D7F6-B498-43B3-948B-1728B52AA6E4}">
                <adec:decorative xmlns:adec="http://schemas.microsoft.com/office/drawing/2017/decorative" val="1"/>
              </a:ext>
            </a:extLst>
          </p:cNvPr>
          <p:cNvSpPr/>
          <p:nvPr/>
        </p:nvSpPr>
        <p:spPr bwMode="auto">
          <a:xfrm>
            <a:off x="9775003" y="1714500"/>
            <a:ext cx="1718616" cy="231464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1" name="Rectangle 610">
            <a:extLst>
              <a:ext uri="{FF2B5EF4-FFF2-40B4-BE49-F238E27FC236}">
                <a16:creationId xmlns:a16="http://schemas.microsoft.com/office/drawing/2014/main" id="{AEF1AD35-EEE3-4C75-90A5-DD75CBCAD4D5}"/>
              </a:ext>
              <a:ext uri="{C183D7F6-B498-43B3-948B-1728B52AA6E4}">
                <adec:decorative xmlns:adec="http://schemas.microsoft.com/office/drawing/2017/decorative" val="1"/>
              </a:ext>
            </a:extLst>
          </p:cNvPr>
          <p:cNvSpPr/>
          <p:nvPr/>
        </p:nvSpPr>
        <p:spPr bwMode="auto">
          <a:xfrm>
            <a:off x="651606" y="4089832"/>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7F9771B7-2B91-4F0B-986F-4692A76C98B3}"/>
              </a:ext>
              <a:ext uri="{C183D7F6-B498-43B3-948B-1728B52AA6E4}">
                <adec:decorative xmlns:adec="http://schemas.microsoft.com/office/drawing/2017/decorative" val="1"/>
              </a:ext>
            </a:extLst>
          </p:cNvPr>
          <p:cNvSpPr/>
          <p:nvPr/>
        </p:nvSpPr>
        <p:spPr bwMode="auto">
          <a:xfrm>
            <a:off x="651606" y="4714998"/>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6" name="Text Placeholder 1">
            <a:extLst>
              <a:ext uri="{FF2B5EF4-FFF2-40B4-BE49-F238E27FC236}">
                <a16:creationId xmlns:a16="http://schemas.microsoft.com/office/drawing/2014/main" id="{E805BBE9-B27D-4592-85AE-C1AA077A976B}"/>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01.03.05</a:t>
            </a:r>
          </a:p>
        </p:txBody>
      </p:sp>
    </p:spTree>
    <p:extLst>
      <p:ext uri="{BB962C8B-B14F-4D97-AF65-F5344CB8AC3E}">
        <p14:creationId xmlns:p14="http://schemas.microsoft.com/office/powerpoint/2010/main" val="22907626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BF8E-AB94-479E-96F2-5C911517DE9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defTabSz="914367">
              <a:spcBef>
                <a:spcPts val="1200"/>
              </a:spcBef>
              <a:defRPr/>
            </a:pPr>
            <a:r>
              <a:rPr lang="en-US" b="1">
                <a:ln>
                  <a:noFill/>
                </a:ln>
                <a:gradFill>
                  <a:gsLst>
                    <a:gs pos="0">
                      <a:srgbClr val="50E6FF"/>
                    </a:gs>
                    <a:gs pos="100000">
                      <a:srgbClr val="8661C5"/>
                    </a:gs>
                  </a:gsLst>
                  <a:lin ang="2700000" scaled="1"/>
                </a:gradFill>
                <a:latin typeface="Segoe UI Semibold"/>
                <a:cs typeface="+mn-cs"/>
              </a:rPr>
              <a:t>Machine Learning end-to-end lifecycle</a:t>
            </a:r>
          </a:p>
        </p:txBody>
      </p:sp>
      <p:grpSp>
        <p:nvGrpSpPr>
          <p:cNvPr id="237" name="Graphic 201">
            <a:extLst>
              <a:ext uri="{FF2B5EF4-FFF2-40B4-BE49-F238E27FC236}">
                <a16:creationId xmlns:a16="http://schemas.microsoft.com/office/drawing/2014/main" id="{0EAF01E2-CE3B-496F-B45D-7F3D9A1415D8}"/>
              </a:ext>
              <a:ext uri="{C183D7F6-B498-43B3-948B-1728B52AA6E4}">
                <adec:decorative xmlns:adec="http://schemas.microsoft.com/office/drawing/2017/decorative" val="1"/>
              </a:ext>
            </a:extLst>
          </p:cNvPr>
          <p:cNvGrpSpPr/>
          <p:nvPr/>
        </p:nvGrpSpPr>
        <p:grpSpPr>
          <a:xfrm>
            <a:off x="1102547" y="2039954"/>
            <a:ext cx="668168" cy="774016"/>
            <a:chOff x="3648613" y="2249626"/>
            <a:chExt cx="562659" cy="651793"/>
          </a:xfrm>
        </p:grpSpPr>
        <p:sp>
          <p:nvSpPr>
            <p:cNvPr id="238" name="Freeform: Shape 237">
              <a:extLst>
                <a:ext uri="{FF2B5EF4-FFF2-40B4-BE49-F238E27FC236}">
                  <a16:creationId xmlns:a16="http://schemas.microsoft.com/office/drawing/2014/main" id="{B3F526BA-CEA9-4F7F-AB66-284976F98999}"/>
                </a:ext>
                <a:ext uri="{C183D7F6-B498-43B3-948B-1728B52AA6E4}">
                  <adec:decorative xmlns:adec="http://schemas.microsoft.com/office/drawing/2017/decorative" val="1"/>
                </a:ext>
              </a:extLst>
            </p:cNvPr>
            <p:cNvSpPr/>
            <p:nvPr/>
          </p:nvSpPr>
          <p:spPr>
            <a:xfrm>
              <a:off x="3925868" y="2472074"/>
              <a:ext cx="178448" cy="334905"/>
            </a:xfrm>
            <a:custGeom>
              <a:avLst/>
              <a:gdLst>
                <a:gd name="connsiteX0" fmla="*/ 654 w 178448"/>
                <a:gd name="connsiteY0" fmla="*/ 103592 h 334905"/>
                <a:gd name="connsiteX1" fmla="*/ 178448 w 178448"/>
                <a:gd name="connsiteY1" fmla="*/ 0 h 334905"/>
                <a:gd name="connsiteX2" fmla="*/ 177794 w 178448"/>
                <a:gd name="connsiteY2" fmla="*/ 231313 h 334905"/>
                <a:gd name="connsiteX3" fmla="*/ 0 w 178448"/>
                <a:gd name="connsiteY3" fmla="*/ 334906 h 334905"/>
                <a:gd name="connsiteX4" fmla="*/ 654 w 178448"/>
                <a:gd name="connsiteY4" fmla="*/ 103592 h 33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8" h="334905">
                  <a:moveTo>
                    <a:pt x="654" y="103592"/>
                  </a:moveTo>
                  <a:lnTo>
                    <a:pt x="178448" y="0"/>
                  </a:lnTo>
                  <a:lnTo>
                    <a:pt x="177794" y="231313"/>
                  </a:lnTo>
                  <a:lnTo>
                    <a:pt x="0" y="334906"/>
                  </a:lnTo>
                  <a:lnTo>
                    <a:pt x="654" y="103592"/>
                  </a:lnTo>
                  <a:close/>
                </a:path>
              </a:pathLst>
            </a:custGeom>
            <a:solidFill>
              <a:srgbClr val="2E76BC"/>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B538114-29A8-40C3-862E-5D79FBD1796B}"/>
                </a:ext>
                <a:ext uri="{C183D7F6-B498-43B3-948B-1728B52AA6E4}">
                  <adec:decorative xmlns:adec="http://schemas.microsoft.com/office/drawing/2017/decorative" val="1"/>
                </a:ext>
              </a:extLst>
            </p:cNvPr>
            <p:cNvSpPr/>
            <p:nvPr/>
          </p:nvSpPr>
          <p:spPr>
            <a:xfrm>
              <a:off x="3725233" y="2459464"/>
              <a:ext cx="201280" cy="347515"/>
            </a:xfrm>
            <a:custGeom>
              <a:avLst/>
              <a:gdLst>
                <a:gd name="connsiteX0" fmla="*/ 201281 w 201280"/>
                <a:gd name="connsiteY0" fmla="*/ 116203 h 347515"/>
                <a:gd name="connsiteX1" fmla="*/ 200638 w 201280"/>
                <a:gd name="connsiteY1" fmla="*/ 347516 h 347515"/>
                <a:gd name="connsiteX2" fmla="*/ 0 w 201280"/>
                <a:gd name="connsiteY2" fmla="*/ 231313 h 347515"/>
                <a:gd name="connsiteX3" fmla="*/ 654 w 201280"/>
                <a:gd name="connsiteY3" fmla="*/ 0 h 347515"/>
                <a:gd name="connsiteX4" fmla="*/ 201281 w 201280"/>
                <a:gd name="connsiteY4" fmla="*/ 116203 h 3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0" h="347515">
                  <a:moveTo>
                    <a:pt x="201281" y="116203"/>
                  </a:moveTo>
                  <a:lnTo>
                    <a:pt x="200638" y="347516"/>
                  </a:lnTo>
                  <a:lnTo>
                    <a:pt x="0" y="231313"/>
                  </a:lnTo>
                  <a:lnTo>
                    <a:pt x="654" y="0"/>
                  </a:lnTo>
                  <a:lnTo>
                    <a:pt x="201281" y="116203"/>
                  </a:lnTo>
                  <a:close/>
                </a:path>
              </a:pathLst>
            </a:custGeom>
            <a:solidFill>
              <a:srgbClr val="74CFEB"/>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1B83BC35-4F27-4AD0-B2AF-42AA87C8CA17}"/>
                </a:ext>
                <a:ext uri="{C183D7F6-B498-43B3-948B-1728B52AA6E4}">
                  <adec:decorative xmlns:adec="http://schemas.microsoft.com/office/drawing/2017/decorative" val="1"/>
                </a:ext>
              </a:extLst>
            </p:cNvPr>
            <p:cNvSpPr/>
            <p:nvPr/>
          </p:nvSpPr>
          <p:spPr>
            <a:xfrm>
              <a:off x="3725897" y="2355895"/>
              <a:ext cx="378444" cy="219734"/>
            </a:xfrm>
            <a:custGeom>
              <a:avLst/>
              <a:gdLst>
                <a:gd name="connsiteX0" fmla="*/ 0 w 378444"/>
                <a:gd name="connsiteY0" fmla="*/ 103605 h 219734"/>
                <a:gd name="connsiteX1" fmla="*/ 177806 w 378444"/>
                <a:gd name="connsiteY1" fmla="*/ 0 h 219734"/>
                <a:gd name="connsiteX2" fmla="*/ 378444 w 378444"/>
                <a:gd name="connsiteY2" fmla="*/ 116130 h 219734"/>
                <a:gd name="connsiteX3" fmla="*/ 200638 w 378444"/>
                <a:gd name="connsiteY3" fmla="*/ 219734 h 219734"/>
                <a:gd name="connsiteX4" fmla="*/ 0 w 378444"/>
                <a:gd name="connsiteY4" fmla="*/ 103605 h 219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44" h="219734">
                  <a:moveTo>
                    <a:pt x="0" y="103605"/>
                  </a:moveTo>
                  <a:lnTo>
                    <a:pt x="177806" y="0"/>
                  </a:lnTo>
                  <a:lnTo>
                    <a:pt x="378444" y="116130"/>
                  </a:lnTo>
                  <a:lnTo>
                    <a:pt x="200638" y="219734"/>
                  </a:lnTo>
                  <a:lnTo>
                    <a:pt x="0" y="103605"/>
                  </a:lnTo>
                  <a:close/>
                </a:path>
              </a:pathLst>
            </a:custGeom>
            <a:solidFill>
              <a:srgbClr val="32B0E7"/>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023236F-96F6-41CA-A681-C5A7211B9631}"/>
                </a:ext>
                <a:ext uri="{C183D7F6-B498-43B3-948B-1728B52AA6E4}">
                  <adec:decorative xmlns:adec="http://schemas.microsoft.com/office/drawing/2017/decorative" val="1"/>
                </a:ext>
              </a:extLst>
            </p:cNvPr>
            <p:cNvSpPr/>
            <p:nvPr/>
          </p:nvSpPr>
          <p:spPr>
            <a:xfrm>
              <a:off x="3669065" y="2579310"/>
              <a:ext cx="514006" cy="298860"/>
            </a:xfrm>
            <a:custGeom>
              <a:avLst/>
              <a:gdLst>
                <a:gd name="connsiteX0" fmla="*/ 514007 w 514006"/>
                <a:gd name="connsiteY0" fmla="*/ 148079 h 298860"/>
                <a:gd name="connsiteX1" fmla="*/ 257003 w 514006"/>
                <a:gd name="connsiteY1" fmla="*/ 298861 h 298860"/>
                <a:gd name="connsiteX2" fmla="*/ 0 w 514006"/>
                <a:gd name="connsiteY2" fmla="*/ 150716 h 298860"/>
                <a:gd name="connsiteX3" fmla="*/ 257003 w 514006"/>
                <a:gd name="connsiteY3" fmla="*/ 0 h 298860"/>
                <a:gd name="connsiteX4" fmla="*/ 514007 w 514006"/>
                <a:gd name="connsiteY4" fmla="*/ 148079 h 29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006" h="298860">
                  <a:moveTo>
                    <a:pt x="514007" y="148079"/>
                  </a:moveTo>
                  <a:lnTo>
                    <a:pt x="257003" y="298861"/>
                  </a:lnTo>
                  <a:lnTo>
                    <a:pt x="0" y="150716"/>
                  </a:lnTo>
                  <a:lnTo>
                    <a:pt x="257003" y="0"/>
                  </a:lnTo>
                  <a:lnTo>
                    <a:pt x="514007" y="14807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96BC6606-C318-420B-BCA7-21CDEBEE17FA}"/>
                </a:ext>
                <a:ext uri="{C183D7F6-B498-43B3-948B-1728B52AA6E4}">
                  <adec:decorative xmlns:adec="http://schemas.microsoft.com/office/drawing/2017/decorative" val="1"/>
                </a:ext>
              </a:extLst>
            </p:cNvPr>
            <p:cNvSpPr/>
            <p:nvPr/>
          </p:nvSpPr>
          <p:spPr>
            <a:xfrm>
              <a:off x="3666049" y="2576213"/>
              <a:ext cx="519994" cy="305020"/>
            </a:xfrm>
            <a:custGeom>
              <a:avLst/>
              <a:gdLst>
                <a:gd name="connsiteX0" fmla="*/ 260022 w 519994"/>
                <a:gd name="connsiteY0" fmla="*/ 305020 h 305020"/>
                <a:gd name="connsiteX1" fmla="*/ 258507 w 519994"/>
                <a:gd name="connsiteY1" fmla="*/ 304607 h 305020"/>
                <a:gd name="connsiteX2" fmla="*/ 1504 w 519994"/>
                <a:gd name="connsiteY2" fmla="*/ 156466 h 305020"/>
                <a:gd name="connsiteX3" fmla="*/ 403 w 519994"/>
                <a:gd name="connsiteY3" fmla="*/ 155354 h 305020"/>
                <a:gd name="connsiteX4" fmla="*/ 0 w 519994"/>
                <a:gd name="connsiteY4" fmla="*/ 153842 h 305020"/>
                <a:gd name="connsiteX5" fmla="*/ 403 w 519994"/>
                <a:gd name="connsiteY5" fmla="*/ 152325 h 305020"/>
                <a:gd name="connsiteX6" fmla="*/ 1504 w 519994"/>
                <a:gd name="connsiteY6" fmla="*/ 151218 h 305020"/>
                <a:gd name="connsiteX7" fmla="*/ 258507 w 519994"/>
                <a:gd name="connsiteY7" fmla="*/ 401 h 305020"/>
                <a:gd name="connsiteX8" fmla="*/ 260028 w 519994"/>
                <a:gd name="connsiteY8" fmla="*/ 0 h 305020"/>
                <a:gd name="connsiteX9" fmla="*/ 261549 w 519994"/>
                <a:gd name="connsiteY9" fmla="*/ 401 h 305020"/>
                <a:gd name="connsiteX10" fmla="*/ 518490 w 519994"/>
                <a:gd name="connsiteY10" fmla="*/ 148544 h 305020"/>
                <a:gd name="connsiteX11" fmla="*/ 519594 w 519994"/>
                <a:gd name="connsiteY11" fmla="*/ 149655 h 305020"/>
                <a:gd name="connsiteX12" fmla="*/ 519995 w 519994"/>
                <a:gd name="connsiteY12" fmla="*/ 151168 h 305020"/>
                <a:gd name="connsiteX13" fmla="*/ 519594 w 519994"/>
                <a:gd name="connsiteY13" fmla="*/ 152680 h 305020"/>
                <a:gd name="connsiteX14" fmla="*/ 518490 w 519994"/>
                <a:gd name="connsiteY14" fmla="*/ 153792 h 305020"/>
                <a:gd name="connsiteX15" fmla="*/ 261573 w 519994"/>
                <a:gd name="connsiteY15" fmla="*/ 304607 h 305020"/>
                <a:gd name="connsiteX16" fmla="*/ 260022 w 519994"/>
                <a:gd name="connsiteY16" fmla="*/ 305020 h 305020"/>
                <a:gd name="connsiteX17" fmla="*/ 9054 w 519994"/>
                <a:gd name="connsiteY17" fmla="*/ 153804 h 305020"/>
                <a:gd name="connsiteX18" fmla="*/ 260010 w 519994"/>
                <a:gd name="connsiteY18" fmla="*/ 298473 h 305020"/>
                <a:gd name="connsiteX19" fmla="*/ 510988 w 519994"/>
                <a:gd name="connsiteY19" fmla="*/ 151206 h 305020"/>
                <a:gd name="connsiteX20" fmla="*/ 260034 w 519994"/>
                <a:gd name="connsiteY20" fmla="*/ 6536 h 305020"/>
                <a:gd name="connsiteX21" fmla="*/ 9054 w 519994"/>
                <a:gd name="connsiteY21" fmla="*/ 153804 h 3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994" h="305020">
                  <a:moveTo>
                    <a:pt x="260022" y="305020"/>
                  </a:moveTo>
                  <a:cubicBezTo>
                    <a:pt x="259489" y="305020"/>
                    <a:pt x="258966" y="304878"/>
                    <a:pt x="258507" y="304607"/>
                  </a:cubicBezTo>
                  <a:lnTo>
                    <a:pt x="1504" y="156466"/>
                  </a:lnTo>
                  <a:cubicBezTo>
                    <a:pt x="1047" y="156198"/>
                    <a:pt x="667" y="155814"/>
                    <a:pt x="403" y="155354"/>
                  </a:cubicBezTo>
                  <a:cubicBezTo>
                    <a:pt x="139" y="154895"/>
                    <a:pt x="0" y="154373"/>
                    <a:pt x="0" y="153842"/>
                  </a:cubicBezTo>
                  <a:cubicBezTo>
                    <a:pt x="0" y="153307"/>
                    <a:pt x="139" y="152789"/>
                    <a:pt x="403" y="152325"/>
                  </a:cubicBezTo>
                  <a:cubicBezTo>
                    <a:pt x="667" y="151866"/>
                    <a:pt x="1047" y="151485"/>
                    <a:pt x="1504" y="151218"/>
                  </a:cubicBezTo>
                  <a:lnTo>
                    <a:pt x="258507" y="401"/>
                  </a:lnTo>
                  <a:cubicBezTo>
                    <a:pt x="258971" y="138"/>
                    <a:pt x="259495" y="0"/>
                    <a:pt x="260028" y="0"/>
                  </a:cubicBezTo>
                  <a:cubicBezTo>
                    <a:pt x="260561" y="0"/>
                    <a:pt x="261085" y="138"/>
                    <a:pt x="261549" y="401"/>
                  </a:cubicBezTo>
                  <a:lnTo>
                    <a:pt x="518490" y="148544"/>
                  </a:lnTo>
                  <a:cubicBezTo>
                    <a:pt x="518948" y="148811"/>
                    <a:pt x="519328" y="149196"/>
                    <a:pt x="519594" y="149655"/>
                  </a:cubicBezTo>
                  <a:cubicBezTo>
                    <a:pt x="519857" y="150115"/>
                    <a:pt x="519995" y="150637"/>
                    <a:pt x="519995" y="151168"/>
                  </a:cubicBezTo>
                  <a:cubicBezTo>
                    <a:pt x="519995" y="151699"/>
                    <a:pt x="519857" y="152221"/>
                    <a:pt x="519594" y="152680"/>
                  </a:cubicBezTo>
                  <a:cubicBezTo>
                    <a:pt x="519328" y="153140"/>
                    <a:pt x="518948" y="153524"/>
                    <a:pt x="518490" y="153792"/>
                  </a:cubicBezTo>
                  <a:lnTo>
                    <a:pt x="261573" y="304607"/>
                  </a:lnTo>
                  <a:cubicBezTo>
                    <a:pt x="261101" y="304878"/>
                    <a:pt x="260566" y="305020"/>
                    <a:pt x="260022" y="305020"/>
                  </a:cubicBezTo>
                  <a:close/>
                  <a:moveTo>
                    <a:pt x="9054" y="153804"/>
                  </a:moveTo>
                  <a:lnTo>
                    <a:pt x="260010" y="298473"/>
                  </a:lnTo>
                  <a:lnTo>
                    <a:pt x="510988" y="151206"/>
                  </a:lnTo>
                  <a:lnTo>
                    <a:pt x="260034" y="6536"/>
                  </a:lnTo>
                  <a:lnTo>
                    <a:pt x="9054" y="15380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8B99D61E-134A-475B-A0E3-7831E4228BB1}"/>
                </a:ext>
                <a:ext uri="{C183D7F6-B498-43B3-948B-1728B52AA6E4}">
                  <adec:decorative xmlns:adec="http://schemas.microsoft.com/office/drawing/2017/decorative" val="1"/>
                </a:ext>
              </a:extLst>
            </p:cNvPr>
            <p:cNvSpPr/>
            <p:nvPr/>
          </p:nvSpPr>
          <p:spPr>
            <a:xfrm>
              <a:off x="3669053" y="2280366"/>
              <a:ext cx="259681" cy="449660"/>
            </a:xfrm>
            <a:custGeom>
              <a:avLst/>
              <a:gdLst>
                <a:gd name="connsiteX0" fmla="*/ 257015 w 259681"/>
                <a:gd name="connsiteY0" fmla="*/ 298945 h 449660"/>
                <a:gd name="connsiteX1" fmla="*/ 259681 w 259681"/>
                <a:gd name="connsiteY1" fmla="*/ 0 h 449660"/>
                <a:gd name="connsiteX2" fmla="*/ 2666 w 259681"/>
                <a:gd name="connsiteY2" fmla="*/ 150730 h 449660"/>
                <a:gd name="connsiteX3" fmla="*/ 0 w 259681"/>
                <a:gd name="connsiteY3" fmla="*/ 449660 h 449660"/>
                <a:gd name="connsiteX4" fmla="*/ 257015 w 259681"/>
                <a:gd name="connsiteY4" fmla="*/ 298945 h 44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1" h="449660">
                  <a:moveTo>
                    <a:pt x="257015" y="298945"/>
                  </a:moveTo>
                  <a:lnTo>
                    <a:pt x="259681" y="0"/>
                  </a:lnTo>
                  <a:lnTo>
                    <a:pt x="2666" y="150730"/>
                  </a:lnTo>
                  <a:lnTo>
                    <a:pt x="0" y="449660"/>
                  </a:lnTo>
                  <a:lnTo>
                    <a:pt x="257015" y="298945"/>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E104BBEC-BB5D-4DA9-98F7-FC11060E0537}"/>
                </a:ext>
                <a:ext uri="{C183D7F6-B498-43B3-948B-1728B52AA6E4}">
                  <adec:decorative xmlns:adec="http://schemas.microsoft.com/office/drawing/2017/decorative" val="1"/>
                </a:ext>
              </a:extLst>
            </p:cNvPr>
            <p:cNvSpPr/>
            <p:nvPr/>
          </p:nvSpPr>
          <p:spPr>
            <a:xfrm>
              <a:off x="3666021" y="2277277"/>
              <a:ext cx="265752" cy="455803"/>
            </a:xfrm>
            <a:custGeom>
              <a:avLst/>
              <a:gdLst>
                <a:gd name="connsiteX0" fmla="*/ 3030 w 265752"/>
                <a:gd name="connsiteY0" fmla="*/ 455803 h 455803"/>
                <a:gd name="connsiteX1" fmla="*/ 1515 w 265752"/>
                <a:gd name="connsiteY1" fmla="*/ 455402 h 455803"/>
                <a:gd name="connsiteX2" fmla="*/ 400 w 265752"/>
                <a:gd name="connsiteY2" fmla="*/ 454274 h 455803"/>
                <a:gd name="connsiteX3" fmla="*/ 0 w 265752"/>
                <a:gd name="connsiteY3" fmla="*/ 452741 h 455803"/>
                <a:gd name="connsiteX4" fmla="*/ 2678 w 265752"/>
                <a:gd name="connsiteY4" fmla="*/ 153820 h 455803"/>
                <a:gd name="connsiteX5" fmla="*/ 3090 w 265752"/>
                <a:gd name="connsiteY5" fmla="*/ 152323 h 455803"/>
                <a:gd name="connsiteX6" fmla="*/ 4181 w 265752"/>
                <a:gd name="connsiteY6" fmla="*/ 151220 h 455803"/>
                <a:gd name="connsiteX7" fmla="*/ 261196 w 265752"/>
                <a:gd name="connsiteY7" fmla="*/ 405 h 455803"/>
                <a:gd name="connsiteX8" fmla="*/ 262720 w 265752"/>
                <a:gd name="connsiteY8" fmla="*/ 0 h 455803"/>
                <a:gd name="connsiteX9" fmla="*/ 264242 w 265752"/>
                <a:gd name="connsiteY9" fmla="*/ 414 h 455803"/>
                <a:gd name="connsiteX10" fmla="*/ 265352 w 265752"/>
                <a:gd name="connsiteY10" fmla="*/ 1537 h 455803"/>
                <a:gd name="connsiteX11" fmla="*/ 265753 w 265752"/>
                <a:gd name="connsiteY11" fmla="*/ 3066 h 455803"/>
                <a:gd name="connsiteX12" fmla="*/ 263075 w 265752"/>
                <a:gd name="connsiteY12" fmla="*/ 301925 h 455803"/>
                <a:gd name="connsiteX13" fmla="*/ 262663 w 265752"/>
                <a:gd name="connsiteY13" fmla="*/ 303423 h 455803"/>
                <a:gd name="connsiteX14" fmla="*/ 261572 w 265752"/>
                <a:gd name="connsiteY14" fmla="*/ 304525 h 455803"/>
                <a:gd name="connsiteX15" fmla="*/ 4557 w 265752"/>
                <a:gd name="connsiteY15" fmla="*/ 455390 h 455803"/>
                <a:gd name="connsiteX16" fmla="*/ 3030 w 265752"/>
                <a:gd name="connsiteY16" fmla="*/ 455803 h 455803"/>
                <a:gd name="connsiteX17" fmla="*/ 8726 w 265752"/>
                <a:gd name="connsiteY17" fmla="*/ 155594 h 455803"/>
                <a:gd name="connsiteX18" fmla="*/ 6108 w 265752"/>
                <a:gd name="connsiteY18" fmla="*/ 447443 h 455803"/>
                <a:gd name="connsiteX19" fmla="*/ 257027 w 265752"/>
                <a:gd name="connsiteY19" fmla="*/ 300212 h 455803"/>
                <a:gd name="connsiteX20" fmla="*/ 259645 w 265752"/>
                <a:gd name="connsiteY20" fmla="*/ 8363 h 455803"/>
                <a:gd name="connsiteX21" fmla="*/ 8726 w 265752"/>
                <a:gd name="connsiteY21" fmla="*/ 155594 h 4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52" h="455803">
                  <a:moveTo>
                    <a:pt x="3030" y="455803"/>
                  </a:moveTo>
                  <a:cubicBezTo>
                    <a:pt x="2498" y="455807"/>
                    <a:pt x="1974" y="455669"/>
                    <a:pt x="1515" y="455402"/>
                  </a:cubicBezTo>
                  <a:cubicBezTo>
                    <a:pt x="1051" y="455131"/>
                    <a:pt x="666" y="454742"/>
                    <a:pt x="400" y="454274"/>
                  </a:cubicBezTo>
                  <a:cubicBezTo>
                    <a:pt x="134" y="453806"/>
                    <a:pt x="-4" y="453280"/>
                    <a:pt x="0" y="452741"/>
                  </a:cubicBezTo>
                  <a:lnTo>
                    <a:pt x="2678" y="153820"/>
                  </a:lnTo>
                  <a:cubicBezTo>
                    <a:pt x="2685" y="153294"/>
                    <a:pt x="2826" y="152777"/>
                    <a:pt x="3090" y="152323"/>
                  </a:cubicBezTo>
                  <a:cubicBezTo>
                    <a:pt x="3353" y="151867"/>
                    <a:pt x="3729" y="151487"/>
                    <a:pt x="4181" y="151220"/>
                  </a:cubicBezTo>
                  <a:lnTo>
                    <a:pt x="261196" y="405"/>
                  </a:lnTo>
                  <a:cubicBezTo>
                    <a:pt x="261660" y="138"/>
                    <a:pt x="262186" y="-2"/>
                    <a:pt x="262720" y="0"/>
                  </a:cubicBezTo>
                  <a:cubicBezTo>
                    <a:pt x="263255" y="2"/>
                    <a:pt x="263780" y="145"/>
                    <a:pt x="264242" y="414"/>
                  </a:cubicBezTo>
                  <a:cubicBezTo>
                    <a:pt x="264704" y="684"/>
                    <a:pt x="265087" y="1071"/>
                    <a:pt x="265352" y="1537"/>
                  </a:cubicBezTo>
                  <a:cubicBezTo>
                    <a:pt x="265617" y="2002"/>
                    <a:pt x="265755" y="2530"/>
                    <a:pt x="265753" y="3066"/>
                  </a:cubicBezTo>
                  <a:lnTo>
                    <a:pt x="263075" y="301925"/>
                  </a:lnTo>
                  <a:cubicBezTo>
                    <a:pt x="263068" y="302452"/>
                    <a:pt x="262926" y="302967"/>
                    <a:pt x="262663" y="303423"/>
                  </a:cubicBezTo>
                  <a:cubicBezTo>
                    <a:pt x="262400" y="303878"/>
                    <a:pt x="262024" y="304258"/>
                    <a:pt x="261572" y="304525"/>
                  </a:cubicBezTo>
                  <a:lnTo>
                    <a:pt x="4557" y="455390"/>
                  </a:lnTo>
                  <a:cubicBezTo>
                    <a:pt x="4094" y="455661"/>
                    <a:pt x="3567" y="455803"/>
                    <a:pt x="3030" y="455803"/>
                  </a:cubicBezTo>
                  <a:close/>
                  <a:moveTo>
                    <a:pt x="8726" y="155594"/>
                  </a:moveTo>
                  <a:lnTo>
                    <a:pt x="6108" y="447443"/>
                  </a:lnTo>
                  <a:lnTo>
                    <a:pt x="257027" y="300212"/>
                  </a:lnTo>
                  <a:lnTo>
                    <a:pt x="259645" y="8363"/>
                  </a:lnTo>
                  <a:lnTo>
                    <a:pt x="8726" y="15559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36312B4C-469D-4B48-8B0B-4B63BD2401C5}"/>
                </a:ext>
                <a:ext uri="{C183D7F6-B498-43B3-948B-1728B52AA6E4}">
                  <adec:decorative xmlns:adec="http://schemas.microsoft.com/office/drawing/2017/decorative" val="1"/>
                </a:ext>
              </a:extLst>
            </p:cNvPr>
            <p:cNvSpPr/>
            <p:nvPr/>
          </p:nvSpPr>
          <p:spPr>
            <a:xfrm>
              <a:off x="3926067" y="2428448"/>
              <a:ext cx="259667" cy="449723"/>
            </a:xfrm>
            <a:custGeom>
              <a:avLst/>
              <a:gdLst>
                <a:gd name="connsiteX0" fmla="*/ 257005 w 259667"/>
                <a:gd name="connsiteY0" fmla="*/ 298946 h 449723"/>
                <a:gd name="connsiteX1" fmla="*/ 259668 w 259667"/>
                <a:gd name="connsiteY1" fmla="*/ 0 h 449723"/>
                <a:gd name="connsiteX2" fmla="*/ 0 w 259667"/>
                <a:gd name="connsiteY2" fmla="*/ 150863 h 449723"/>
                <a:gd name="connsiteX3" fmla="*/ 0 w 259667"/>
                <a:gd name="connsiteY3" fmla="*/ 449723 h 449723"/>
                <a:gd name="connsiteX4" fmla="*/ 257005 w 259667"/>
                <a:gd name="connsiteY4" fmla="*/ 298946 h 44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67" h="449723">
                  <a:moveTo>
                    <a:pt x="257005" y="298946"/>
                  </a:moveTo>
                  <a:lnTo>
                    <a:pt x="259668" y="0"/>
                  </a:lnTo>
                  <a:lnTo>
                    <a:pt x="0" y="150863"/>
                  </a:lnTo>
                  <a:lnTo>
                    <a:pt x="0" y="449723"/>
                  </a:lnTo>
                  <a:lnTo>
                    <a:pt x="257005" y="298946"/>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BC0DDF4F-943D-412D-9C1E-8780FAF97401}"/>
                </a:ext>
                <a:ext uri="{C183D7F6-B498-43B3-948B-1728B52AA6E4}">
                  <adec:decorative xmlns:adec="http://schemas.microsoft.com/office/drawing/2017/decorative" val="1"/>
                </a:ext>
              </a:extLst>
            </p:cNvPr>
            <p:cNvSpPr/>
            <p:nvPr/>
          </p:nvSpPr>
          <p:spPr>
            <a:xfrm>
              <a:off x="3923039" y="2425406"/>
              <a:ext cx="265738" cy="455827"/>
            </a:xfrm>
            <a:custGeom>
              <a:avLst/>
              <a:gdLst>
                <a:gd name="connsiteX0" fmla="*/ 3030 w 265738"/>
                <a:gd name="connsiteY0" fmla="*/ 455828 h 455827"/>
                <a:gd name="connsiteX1" fmla="*/ 1527 w 265738"/>
                <a:gd name="connsiteY1" fmla="*/ 455414 h 455827"/>
                <a:gd name="connsiteX2" fmla="*/ 408 w 265738"/>
                <a:gd name="connsiteY2" fmla="*/ 454311 h 455827"/>
                <a:gd name="connsiteX3" fmla="*/ 0 w 265738"/>
                <a:gd name="connsiteY3" fmla="*/ 452790 h 455827"/>
                <a:gd name="connsiteX4" fmla="*/ 0 w 265738"/>
                <a:gd name="connsiteY4" fmla="*/ 153834 h 455827"/>
                <a:gd name="connsiteX5" fmla="*/ 407 w 265738"/>
                <a:gd name="connsiteY5" fmla="*/ 152314 h 455827"/>
                <a:gd name="connsiteX6" fmla="*/ 1515 w 265738"/>
                <a:gd name="connsiteY6" fmla="*/ 151198 h 455827"/>
                <a:gd name="connsiteX7" fmla="*/ 261195 w 265738"/>
                <a:gd name="connsiteY7" fmla="*/ 407 h 455827"/>
                <a:gd name="connsiteX8" fmla="*/ 262717 w 265738"/>
                <a:gd name="connsiteY8" fmla="*/ 0 h 455827"/>
                <a:gd name="connsiteX9" fmla="*/ 264238 w 265738"/>
                <a:gd name="connsiteY9" fmla="*/ 414 h 455827"/>
                <a:gd name="connsiteX10" fmla="*/ 265347 w 265738"/>
                <a:gd name="connsiteY10" fmla="*/ 1538 h 455827"/>
                <a:gd name="connsiteX11" fmla="*/ 265738 w 265738"/>
                <a:gd name="connsiteY11" fmla="*/ 3068 h 455827"/>
                <a:gd name="connsiteX12" fmla="*/ 263063 w 265738"/>
                <a:gd name="connsiteY12" fmla="*/ 302013 h 455827"/>
                <a:gd name="connsiteX13" fmla="*/ 262646 w 265738"/>
                <a:gd name="connsiteY13" fmla="*/ 303504 h 455827"/>
                <a:gd name="connsiteX14" fmla="*/ 261558 w 265738"/>
                <a:gd name="connsiteY14" fmla="*/ 304599 h 455827"/>
                <a:gd name="connsiteX15" fmla="*/ 4580 w 265738"/>
                <a:gd name="connsiteY15" fmla="*/ 455414 h 455827"/>
                <a:gd name="connsiteX16" fmla="*/ 3030 w 265738"/>
                <a:gd name="connsiteY16" fmla="*/ 455828 h 455827"/>
                <a:gd name="connsiteX17" fmla="*/ 6059 w 265738"/>
                <a:gd name="connsiteY17" fmla="*/ 155596 h 455827"/>
                <a:gd name="connsiteX18" fmla="*/ 6059 w 265738"/>
                <a:gd name="connsiteY18" fmla="*/ 447492 h 455827"/>
                <a:gd name="connsiteX19" fmla="*/ 257015 w 265738"/>
                <a:gd name="connsiteY19" fmla="*/ 300225 h 455827"/>
                <a:gd name="connsiteX20" fmla="*/ 259633 w 265738"/>
                <a:gd name="connsiteY20" fmla="*/ 8340 h 455827"/>
                <a:gd name="connsiteX21" fmla="*/ 6059 w 265738"/>
                <a:gd name="connsiteY21" fmla="*/ 155596 h 45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38" h="455827">
                  <a:moveTo>
                    <a:pt x="3030" y="455828"/>
                  </a:moveTo>
                  <a:cubicBezTo>
                    <a:pt x="2500" y="455832"/>
                    <a:pt x="1981" y="455686"/>
                    <a:pt x="1527" y="455414"/>
                  </a:cubicBezTo>
                  <a:cubicBezTo>
                    <a:pt x="1062" y="455155"/>
                    <a:pt x="676" y="454771"/>
                    <a:pt x="408" y="454311"/>
                  </a:cubicBezTo>
                  <a:cubicBezTo>
                    <a:pt x="139" y="453851"/>
                    <a:pt x="-2" y="453325"/>
                    <a:pt x="0" y="452790"/>
                  </a:cubicBezTo>
                  <a:lnTo>
                    <a:pt x="0" y="153834"/>
                  </a:lnTo>
                  <a:cubicBezTo>
                    <a:pt x="1" y="153300"/>
                    <a:pt x="142" y="152776"/>
                    <a:pt x="407" y="152314"/>
                  </a:cubicBezTo>
                  <a:cubicBezTo>
                    <a:pt x="673" y="151851"/>
                    <a:pt x="1055" y="151466"/>
                    <a:pt x="1515" y="151198"/>
                  </a:cubicBezTo>
                  <a:lnTo>
                    <a:pt x="261195" y="407"/>
                  </a:lnTo>
                  <a:cubicBezTo>
                    <a:pt x="261658" y="139"/>
                    <a:pt x="262183" y="-1"/>
                    <a:pt x="262717" y="0"/>
                  </a:cubicBezTo>
                  <a:cubicBezTo>
                    <a:pt x="263254" y="1"/>
                    <a:pt x="263775" y="144"/>
                    <a:pt x="264238" y="414"/>
                  </a:cubicBezTo>
                  <a:cubicBezTo>
                    <a:pt x="264701" y="685"/>
                    <a:pt x="265080" y="1073"/>
                    <a:pt x="265347" y="1538"/>
                  </a:cubicBezTo>
                  <a:cubicBezTo>
                    <a:pt x="265609" y="2004"/>
                    <a:pt x="265747" y="2532"/>
                    <a:pt x="265738" y="3068"/>
                  </a:cubicBezTo>
                  <a:lnTo>
                    <a:pt x="263063" y="302013"/>
                  </a:lnTo>
                  <a:cubicBezTo>
                    <a:pt x="263054" y="302535"/>
                    <a:pt x="262913" y="303049"/>
                    <a:pt x="262646" y="303504"/>
                  </a:cubicBezTo>
                  <a:cubicBezTo>
                    <a:pt x="262383" y="303956"/>
                    <a:pt x="262008" y="304332"/>
                    <a:pt x="261558" y="304599"/>
                  </a:cubicBezTo>
                  <a:lnTo>
                    <a:pt x="4580" y="455414"/>
                  </a:lnTo>
                  <a:cubicBezTo>
                    <a:pt x="4109" y="455686"/>
                    <a:pt x="3574" y="455828"/>
                    <a:pt x="3030" y="455828"/>
                  </a:cubicBezTo>
                  <a:close/>
                  <a:moveTo>
                    <a:pt x="6059" y="155596"/>
                  </a:moveTo>
                  <a:lnTo>
                    <a:pt x="6059" y="447492"/>
                  </a:lnTo>
                  <a:lnTo>
                    <a:pt x="257015" y="300225"/>
                  </a:lnTo>
                  <a:lnTo>
                    <a:pt x="259633" y="8340"/>
                  </a:lnTo>
                  <a:lnTo>
                    <a:pt x="6059" y="155596"/>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C95EFBE-E8BD-47F0-B5BE-FFEAB83C6229}"/>
                </a:ext>
                <a:ext uri="{C183D7F6-B498-43B3-948B-1728B52AA6E4}">
                  <adec:decorative xmlns:adec="http://schemas.microsoft.com/office/drawing/2017/decorative" val="1"/>
                </a:ext>
              </a:extLst>
            </p:cNvPr>
            <p:cNvSpPr/>
            <p:nvPr/>
          </p:nvSpPr>
          <p:spPr>
            <a:xfrm>
              <a:off x="3671357" y="2280366"/>
              <a:ext cx="514161" cy="298944"/>
            </a:xfrm>
            <a:custGeom>
              <a:avLst/>
              <a:gdLst>
                <a:gd name="connsiteX0" fmla="*/ 514162 w 514161"/>
                <a:gd name="connsiteY0" fmla="*/ 148069 h 298944"/>
                <a:gd name="connsiteX1" fmla="*/ 254494 w 514161"/>
                <a:gd name="connsiteY1" fmla="*/ 298945 h 298944"/>
                <a:gd name="connsiteX2" fmla="*/ 0 w 514161"/>
                <a:gd name="connsiteY2" fmla="*/ 150803 h 298944"/>
                <a:gd name="connsiteX3" fmla="*/ 257015 w 514161"/>
                <a:gd name="connsiteY3" fmla="*/ 0 h 298944"/>
                <a:gd name="connsiteX4" fmla="*/ 514162 w 514161"/>
                <a:gd name="connsiteY4" fmla="*/ 148069 h 298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61" h="298944">
                  <a:moveTo>
                    <a:pt x="514162" y="148069"/>
                  </a:moveTo>
                  <a:lnTo>
                    <a:pt x="254494" y="298945"/>
                  </a:lnTo>
                  <a:lnTo>
                    <a:pt x="0" y="150803"/>
                  </a:lnTo>
                  <a:lnTo>
                    <a:pt x="257015" y="0"/>
                  </a:lnTo>
                  <a:lnTo>
                    <a:pt x="514162" y="14806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909AB380-7DA6-4DCF-A091-D44BCEB8826B}"/>
                </a:ext>
                <a:ext uri="{C183D7F6-B498-43B3-948B-1728B52AA6E4}">
                  <adec:decorative xmlns:adec="http://schemas.microsoft.com/office/drawing/2017/decorative" val="1"/>
                </a:ext>
              </a:extLst>
            </p:cNvPr>
            <p:cNvSpPr/>
            <p:nvPr/>
          </p:nvSpPr>
          <p:spPr>
            <a:xfrm>
              <a:off x="3668328" y="2277277"/>
              <a:ext cx="520270" cy="304999"/>
            </a:xfrm>
            <a:custGeom>
              <a:avLst/>
              <a:gdLst>
                <a:gd name="connsiteX0" fmla="*/ 257525 w 520270"/>
                <a:gd name="connsiteY0" fmla="*/ 304999 h 304999"/>
                <a:gd name="connsiteX1" fmla="*/ 255998 w 520270"/>
                <a:gd name="connsiteY1" fmla="*/ 304586 h 304999"/>
                <a:gd name="connsiteX2" fmla="*/ 1504 w 520270"/>
                <a:gd name="connsiteY2" fmla="*/ 156468 h 304999"/>
                <a:gd name="connsiteX3" fmla="*/ 403 w 520270"/>
                <a:gd name="connsiteY3" fmla="*/ 155357 h 304999"/>
                <a:gd name="connsiteX4" fmla="*/ 0 w 520270"/>
                <a:gd name="connsiteY4" fmla="*/ 153844 h 304999"/>
                <a:gd name="connsiteX5" fmla="*/ 403 w 520270"/>
                <a:gd name="connsiteY5" fmla="*/ 152330 h 304999"/>
                <a:gd name="connsiteX6" fmla="*/ 1504 w 520270"/>
                <a:gd name="connsiteY6" fmla="*/ 151219 h 304999"/>
                <a:gd name="connsiteX7" fmla="*/ 258519 w 520270"/>
                <a:gd name="connsiteY7" fmla="*/ 405 h 304999"/>
                <a:gd name="connsiteX8" fmla="*/ 260040 w 520270"/>
                <a:gd name="connsiteY8" fmla="*/ 0 h 304999"/>
                <a:gd name="connsiteX9" fmla="*/ 261561 w 520270"/>
                <a:gd name="connsiteY9" fmla="*/ 405 h 304999"/>
                <a:gd name="connsiteX10" fmla="*/ 518757 w 520270"/>
                <a:gd name="connsiteY10" fmla="*/ 148522 h 304999"/>
                <a:gd name="connsiteX11" fmla="*/ 519866 w 520270"/>
                <a:gd name="connsiteY11" fmla="*/ 149638 h 304999"/>
                <a:gd name="connsiteX12" fmla="*/ 520270 w 520270"/>
                <a:gd name="connsiteY12" fmla="*/ 151159 h 304999"/>
                <a:gd name="connsiteX13" fmla="*/ 519866 w 520270"/>
                <a:gd name="connsiteY13" fmla="*/ 152680 h 304999"/>
                <a:gd name="connsiteX14" fmla="*/ 518757 w 520270"/>
                <a:gd name="connsiteY14" fmla="*/ 153795 h 304999"/>
                <a:gd name="connsiteX15" fmla="*/ 259040 w 520270"/>
                <a:gd name="connsiteY15" fmla="*/ 304598 h 304999"/>
                <a:gd name="connsiteX16" fmla="*/ 257525 w 520270"/>
                <a:gd name="connsiteY16" fmla="*/ 304999 h 304999"/>
                <a:gd name="connsiteX17" fmla="*/ 257525 w 520270"/>
                <a:gd name="connsiteY17" fmla="*/ 304999 h 304999"/>
                <a:gd name="connsiteX18" fmla="*/ 8994 w 520270"/>
                <a:gd name="connsiteY18" fmla="*/ 153820 h 304999"/>
                <a:gd name="connsiteX19" fmla="*/ 257525 w 520270"/>
                <a:gd name="connsiteY19" fmla="*/ 298390 h 304999"/>
                <a:gd name="connsiteX20" fmla="*/ 511134 w 520270"/>
                <a:gd name="connsiteY20" fmla="*/ 151110 h 304999"/>
                <a:gd name="connsiteX21" fmla="*/ 260010 w 520270"/>
                <a:gd name="connsiteY21" fmla="*/ 6540 h 304999"/>
                <a:gd name="connsiteX22" fmla="*/ 8994 w 520270"/>
                <a:gd name="connsiteY22" fmla="*/ 153820 h 30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0270" h="304999">
                  <a:moveTo>
                    <a:pt x="257525" y="304999"/>
                  </a:moveTo>
                  <a:cubicBezTo>
                    <a:pt x="256989" y="304998"/>
                    <a:pt x="256462" y="304856"/>
                    <a:pt x="255998" y="304586"/>
                  </a:cubicBezTo>
                  <a:lnTo>
                    <a:pt x="1504" y="156468"/>
                  </a:lnTo>
                  <a:cubicBezTo>
                    <a:pt x="1047" y="156200"/>
                    <a:pt x="667" y="155818"/>
                    <a:pt x="403" y="155357"/>
                  </a:cubicBezTo>
                  <a:cubicBezTo>
                    <a:pt x="139" y="154897"/>
                    <a:pt x="0" y="154375"/>
                    <a:pt x="0" y="153844"/>
                  </a:cubicBezTo>
                  <a:cubicBezTo>
                    <a:pt x="0" y="153313"/>
                    <a:pt x="139" y="152791"/>
                    <a:pt x="403" y="152330"/>
                  </a:cubicBezTo>
                  <a:cubicBezTo>
                    <a:pt x="667" y="151870"/>
                    <a:pt x="1047" y="151487"/>
                    <a:pt x="1504" y="151219"/>
                  </a:cubicBezTo>
                  <a:lnTo>
                    <a:pt x="258519" y="405"/>
                  </a:lnTo>
                  <a:cubicBezTo>
                    <a:pt x="258982" y="140"/>
                    <a:pt x="259506" y="0"/>
                    <a:pt x="260040" y="0"/>
                  </a:cubicBezTo>
                  <a:cubicBezTo>
                    <a:pt x="260573" y="0"/>
                    <a:pt x="261098" y="140"/>
                    <a:pt x="261561" y="405"/>
                  </a:cubicBezTo>
                  <a:lnTo>
                    <a:pt x="518757" y="148522"/>
                  </a:lnTo>
                  <a:cubicBezTo>
                    <a:pt x="519220" y="148791"/>
                    <a:pt x="519599" y="149176"/>
                    <a:pt x="519866" y="149638"/>
                  </a:cubicBezTo>
                  <a:cubicBezTo>
                    <a:pt x="520133" y="150101"/>
                    <a:pt x="520270" y="150625"/>
                    <a:pt x="520270" y="151159"/>
                  </a:cubicBezTo>
                  <a:cubicBezTo>
                    <a:pt x="520270" y="151692"/>
                    <a:pt x="520133" y="152217"/>
                    <a:pt x="519866" y="152680"/>
                  </a:cubicBezTo>
                  <a:cubicBezTo>
                    <a:pt x="519599" y="153142"/>
                    <a:pt x="519220" y="153527"/>
                    <a:pt x="518757" y="153795"/>
                  </a:cubicBezTo>
                  <a:lnTo>
                    <a:pt x="259040" y="304598"/>
                  </a:lnTo>
                  <a:cubicBezTo>
                    <a:pt x="258581" y="304867"/>
                    <a:pt x="258057" y="305006"/>
                    <a:pt x="257525" y="304999"/>
                  </a:cubicBezTo>
                  <a:lnTo>
                    <a:pt x="257525" y="304999"/>
                  </a:lnTo>
                  <a:close/>
                  <a:moveTo>
                    <a:pt x="8994" y="153820"/>
                  </a:moveTo>
                  <a:lnTo>
                    <a:pt x="257525" y="298390"/>
                  </a:lnTo>
                  <a:lnTo>
                    <a:pt x="511134" y="151110"/>
                  </a:lnTo>
                  <a:lnTo>
                    <a:pt x="260010" y="6540"/>
                  </a:lnTo>
                  <a:lnTo>
                    <a:pt x="8994" y="153820"/>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9C1B777D-801A-45CE-99AB-F5F340A8EDAB}"/>
                </a:ext>
                <a:ext uri="{C183D7F6-B498-43B3-948B-1728B52AA6E4}">
                  <adec:decorative xmlns:adec="http://schemas.microsoft.com/office/drawing/2017/decorative" val="1"/>
                </a:ext>
              </a:extLst>
            </p:cNvPr>
            <p:cNvSpPr/>
            <p:nvPr/>
          </p:nvSpPr>
          <p:spPr>
            <a:xfrm>
              <a:off x="3903628" y="2252408"/>
              <a:ext cx="49614" cy="49737"/>
            </a:xfrm>
            <a:custGeom>
              <a:avLst/>
              <a:gdLst>
                <a:gd name="connsiteX0" fmla="*/ 38589 w 49614"/>
                <a:gd name="connsiteY0" fmla="*/ 45546 h 49737"/>
                <a:gd name="connsiteX1" fmla="*/ 24807 w 49614"/>
                <a:gd name="connsiteY1" fmla="*/ 49737 h 49737"/>
                <a:gd name="connsiteX2" fmla="*/ 24807 w 49614"/>
                <a:gd name="connsiteY2" fmla="*/ 49701 h 49737"/>
                <a:gd name="connsiteX3" fmla="*/ 7416 w 49614"/>
                <a:gd name="connsiteY3" fmla="*/ 42292 h 49737"/>
                <a:gd name="connsiteX4" fmla="*/ 0 w 49614"/>
                <a:gd name="connsiteY4" fmla="*/ 24869 h 49737"/>
                <a:gd name="connsiteX5" fmla="*/ 4181 w 49614"/>
                <a:gd name="connsiteY5" fmla="*/ 11052 h 49737"/>
                <a:gd name="connsiteX6" fmla="*/ 15314 w 49614"/>
                <a:gd name="connsiteY6" fmla="*/ 1893 h 49737"/>
                <a:gd name="connsiteX7" fmla="*/ 29647 w 49614"/>
                <a:gd name="connsiteY7" fmla="*/ 478 h 49737"/>
                <a:gd name="connsiteX8" fmla="*/ 42349 w 49614"/>
                <a:gd name="connsiteY8" fmla="*/ 7284 h 49737"/>
                <a:gd name="connsiteX9" fmla="*/ 49138 w 49614"/>
                <a:gd name="connsiteY9" fmla="*/ 20017 h 49737"/>
                <a:gd name="connsiteX10" fmla="*/ 47726 w 49614"/>
                <a:gd name="connsiteY10" fmla="*/ 34385 h 49737"/>
                <a:gd name="connsiteX11" fmla="*/ 38589 w 49614"/>
                <a:gd name="connsiteY11" fmla="*/ 45546 h 4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14" h="49737">
                  <a:moveTo>
                    <a:pt x="38589" y="45546"/>
                  </a:moveTo>
                  <a:cubicBezTo>
                    <a:pt x="34510" y="48279"/>
                    <a:pt x="29714" y="49737"/>
                    <a:pt x="24807" y="49737"/>
                  </a:cubicBezTo>
                  <a:lnTo>
                    <a:pt x="24807" y="49701"/>
                  </a:lnTo>
                  <a:cubicBezTo>
                    <a:pt x="18273" y="49576"/>
                    <a:pt x="12040" y="46922"/>
                    <a:pt x="7416" y="42292"/>
                  </a:cubicBezTo>
                  <a:cubicBezTo>
                    <a:pt x="2791" y="37663"/>
                    <a:pt x="133" y="31419"/>
                    <a:pt x="0" y="24869"/>
                  </a:cubicBezTo>
                  <a:cubicBezTo>
                    <a:pt x="0" y="19950"/>
                    <a:pt x="1455" y="15142"/>
                    <a:pt x="4181" y="11052"/>
                  </a:cubicBezTo>
                  <a:cubicBezTo>
                    <a:pt x="6907" y="6963"/>
                    <a:pt x="10781" y="3775"/>
                    <a:pt x="15314" y="1893"/>
                  </a:cubicBezTo>
                  <a:cubicBezTo>
                    <a:pt x="19847" y="11"/>
                    <a:pt x="24835" y="-482"/>
                    <a:pt x="29647" y="478"/>
                  </a:cubicBezTo>
                  <a:cubicBezTo>
                    <a:pt x="34459" y="1437"/>
                    <a:pt x="38879" y="3806"/>
                    <a:pt x="42349" y="7284"/>
                  </a:cubicBezTo>
                  <a:cubicBezTo>
                    <a:pt x="45818" y="10762"/>
                    <a:pt x="48180" y="15193"/>
                    <a:pt x="49138" y="20017"/>
                  </a:cubicBezTo>
                  <a:cubicBezTo>
                    <a:pt x="50095" y="24841"/>
                    <a:pt x="49604" y="29841"/>
                    <a:pt x="47726" y="34385"/>
                  </a:cubicBezTo>
                  <a:cubicBezTo>
                    <a:pt x="45848" y="38929"/>
                    <a:pt x="42669" y="42814"/>
                    <a:pt x="38589" y="45546"/>
                  </a:cubicBez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69A5A891-DAB6-4DB0-8255-F51434D9FC63}"/>
                </a:ext>
                <a:ext uri="{C183D7F6-B498-43B3-948B-1728B52AA6E4}">
                  <adec:decorative xmlns:adec="http://schemas.microsoft.com/office/drawing/2017/decorative" val="1"/>
                </a:ext>
              </a:extLst>
            </p:cNvPr>
            <p:cNvSpPr/>
            <p:nvPr/>
          </p:nvSpPr>
          <p:spPr>
            <a:xfrm>
              <a:off x="3917959" y="2266803"/>
              <a:ext cx="20942" cy="20947"/>
            </a:xfrm>
            <a:custGeom>
              <a:avLst/>
              <a:gdLst>
                <a:gd name="connsiteX0" fmla="*/ 17847 w 20942"/>
                <a:gd name="connsiteY0" fmla="*/ 3149 h 20947"/>
                <a:gd name="connsiteX1" fmla="*/ 10327 w 20942"/>
                <a:gd name="connsiteY1" fmla="*/ 0 h 20947"/>
                <a:gd name="connsiteX2" fmla="*/ 2994 w 20942"/>
                <a:gd name="connsiteY2" fmla="*/ 3246 h 20947"/>
                <a:gd name="connsiteX3" fmla="*/ 0 w 20942"/>
                <a:gd name="connsiteY3" fmla="*/ 10474 h 20947"/>
                <a:gd name="connsiteX4" fmla="*/ 2994 w 20942"/>
                <a:gd name="connsiteY4" fmla="*/ 17702 h 20947"/>
                <a:gd name="connsiteX5" fmla="*/ 10327 w 20942"/>
                <a:gd name="connsiteY5" fmla="*/ 20948 h 20947"/>
                <a:gd name="connsiteX6" fmla="*/ 17847 w 20942"/>
                <a:gd name="connsiteY6" fmla="*/ 17799 h 20947"/>
                <a:gd name="connsiteX7" fmla="*/ 20942 w 20942"/>
                <a:gd name="connsiteY7" fmla="*/ 10474 h 20947"/>
                <a:gd name="connsiteX8" fmla="*/ 17847 w 20942"/>
                <a:gd name="connsiteY8" fmla="*/ 3149 h 2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 h="20947">
                  <a:moveTo>
                    <a:pt x="17847" y="3149"/>
                  </a:moveTo>
                  <a:cubicBezTo>
                    <a:pt x="15863" y="1191"/>
                    <a:pt x="13164" y="61"/>
                    <a:pt x="10327" y="0"/>
                  </a:cubicBezTo>
                  <a:cubicBezTo>
                    <a:pt x="7542" y="134"/>
                    <a:pt x="4916" y="1296"/>
                    <a:pt x="2994" y="3246"/>
                  </a:cubicBezTo>
                  <a:cubicBezTo>
                    <a:pt x="1072" y="5195"/>
                    <a:pt x="0" y="7783"/>
                    <a:pt x="0" y="10474"/>
                  </a:cubicBezTo>
                  <a:cubicBezTo>
                    <a:pt x="0" y="13165"/>
                    <a:pt x="1072" y="15753"/>
                    <a:pt x="2994" y="17702"/>
                  </a:cubicBezTo>
                  <a:cubicBezTo>
                    <a:pt x="4916" y="19652"/>
                    <a:pt x="7542" y="20814"/>
                    <a:pt x="10327" y="20948"/>
                  </a:cubicBezTo>
                  <a:cubicBezTo>
                    <a:pt x="13164" y="20887"/>
                    <a:pt x="15863" y="19757"/>
                    <a:pt x="17847" y="17799"/>
                  </a:cubicBezTo>
                  <a:cubicBezTo>
                    <a:pt x="19831" y="15841"/>
                    <a:pt x="20942" y="13212"/>
                    <a:pt x="20942" y="10474"/>
                  </a:cubicBezTo>
                  <a:cubicBezTo>
                    <a:pt x="20942" y="7736"/>
                    <a:pt x="19831" y="5107"/>
                    <a:pt x="17847" y="3149"/>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A4C25B37-1CA4-4C30-BA39-0674DB424922}"/>
                </a:ext>
                <a:ext uri="{C183D7F6-B498-43B3-948B-1728B52AA6E4}">
                  <adec:decorative xmlns:adec="http://schemas.microsoft.com/office/drawing/2017/decorative" val="1"/>
                </a:ext>
              </a:extLst>
            </p:cNvPr>
            <p:cNvSpPr/>
            <p:nvPr/>
          </p:nvSpPr>
          <p:spPr>
            <a:xfrm>
              <a:off x="3649919" y="2403974"/>
              <a:ext cx="560135" cy="497047"/>
            </a:xfrm>
            <a:custGeom>
              <a:avLst/>
              <a:gdLst>
                <a:gd name="connsiteX0" fmla="*/ 23203 w 560135"/>
                <a:gd name="connsiteY0" fmla="*/ 297519 h 497047"/>
                <a:gd name="connsiteX1" fmla="*/ 40101 w 560135"/>
                <a:gd name="connsiteY1" fmla="*/ 304868 h 497047"/>
                <a:gd name="connsiteX2" fmla="*/ 47055 w 560135"/>
                <a:gd name="connsiteY2" fmla="*/ 321965 h 497047"/>
                <a:gd name="connsiteX3" fmla="*/ 40101 w 560135"/>
                <a:gd name="connsiteY3" fmla="*/ 339067 h 497047"/>
                <a:gd name="connsiteX4" fmla="*/ 23203 w 560135"/>
                <a:gd name="connsiteY4" fmla="*/ 346416 h 497047"/>
                <a:gd name="connsiteX5" fmla="*/ 6728 w 560135"/>
                <a:gd name="connsiteY5" fmla="*/ 338841 h 497047"/>
                <a:gd name="connsiteX6" fmla="*/ 0 w 560135"/>
                <a:gd name="connsiteY6" fmla="*/ 321965 h 497047"/>
                <a:gd name="connsiteX7" fmla="*/ 6728 w 560135"/>
                <a:gd name="connsiteY7" fmla="*/ 305094 h 497047"/>
                <a:gd name="connsiteX8" fmla="*/ 23203 w 560135"/>
                <a:gd name="connsiteY8" fmla="*/ 297519 h 497047"/>
                <a:gd name="connsiteX9" fmla="*/ 275734 w 560135"/>
                <a:gd name="connsiteY9" fmla="*/ 149825 h 497047"/>
                <a:gd name="connsiteX10" fmla="*/ 292632 w 560135"/>
                <a:gd name="connsiteY10" fmla="*/ 157175 h 497047"/>
                <a:gd name="connsiteX11" fmla="*/ 299586 w 560135"/>
                <a:gd name="connsiteY11" fmla="*/ 174274 h 497047"/>
                <a:gd name="connsiteX12" fmla="*/ 292632 w 560135"/>
                <a:gd name="connsiteY12" fmla="*/ 191373 h 497047"/>
                <a:gd name="connsiteX13" fmla="*/ 275734 w 560135"/>
                <a:gd name="connsiteY13" fmla="*/ 198724 h 497047"/>
                <a:gd name="connsiteX14" fmla="*/ 259259 w 560135"/>
                <a:gd name="connsiteY14" fmla="*/ 191148 h 497047"/>
                <a:gd name="connsiteX15" fmla="*/ 252531 w 560135"/>
                <a:gd name="connsiteY15" fmla="*/ 174274 h 497047"/>
                <a:gd name="connsiteX16" fmla="*/ 259259 w 560135"/>
                <a:gd name="connsiteY16" fmla="*/ 157401 h 497047"/>
                <a:gd name="connsiteX17" fmla="*/ 275734 w 560135"/>
                <a:gd name="connsiteY17" fmla="*/ 149825 h 497047"/>
                <a:gd name="connsiteX18" fmla="*/ 276352 w 560135"/>
                <a:gd name="connsiteY18" fmla="*/ 448150 h 497047"/>
                <a:gd name="connsiteX19" fmla="*/ 293250 w 560135"/>
                <a:gd name="connsiteY19" fmla="*/ 455499 h 497047"/>
                <a:gd name="connsiteX20" fmla="*/ 300204 w 560135"/>
                <a:gd name="connsiteY20" fmla="*/ 472601 h 497047"/>
                <a:gd name="connsiteX21" fmla="*/ 293250 w 560135"/>
                <a:gd name="connsiteY21" fmla="*/ 489698 h 497047"/>
                <a:gd name="connsiteX22" fmla="*/ 276352 w 560135"/>
                <a:gd name="connsiteY22" fmla="*/ 497047 h 497047"/>
                <a:gd name="connsiteX23" fmla="*/ 259876 w 560135"/>
                <a:gd name="connsiteY23" fmla="*/ 489472 h 497047"/>
                <a:gd name="connsiteX24" fmla="*/ 253149 w 560135"/>
                <a:gd name="connsiteY24" fmla="*/ 472601 h 497047"/>
                <a:gd name="connsiteX25" fmla="*/ 259876 w 560135"/>
                <a:gd name="connsiteY25" fmla="*/ 455725 h 497047"/>
                <a:gd name="connsiteX26" fmla="*/ 276352 w 560135"/>
                <a:gd name="connsiteY26" fmla="*/ 448150 h 497047"/>
                <a:gd name="connsiteX27" fmla="*/ 535199 w 560135"/>
                <a:gd name="connsiteY27" fmla="*/ 297507 h 497047"/>
                <a:gd name="connsiteX28" fmla="*/ 544698 w 560135"/>
                <a:gd name="connsiteY28" fmla="*/ 299207 h 497047"/>
                <a:gd name="connsiteX29" fmla="*/ 552796 w 560135"/>
                <a:gd name="connsiteY29" fmla="*/ 304472 h 497047"/>
                <a:gd name="connsiteX30" fmla="*/ 558227 w 560135"/>
                <a:gd name="connsiteY30" fmla="*/ 312468 h 497047"/>
                <a:gd name="connsiteX31" fmla="*/ 560135 w 560135"/>
                <a:gd name="connsiteY31" fmla="*/ 321953 h 497047"/>
                <a:gd name="connsiteX32" fmla="*/ 558227 w 560135"/>
                <a:gd name="connsiteY32" fmla="*/ 331437 h 497047"/>
                <a:gd name="connsiteX33" fmla="*/ 552796 w 560135"/>
                <a:gd name="connsiteY33" fmla="*/ 339439 h 497047"/>
                <a:gd name="connsiteX34" fmla="*/ 544698 w 560135"/>
                <a:gd name="connsiteY34" fmla="*/ 344703 h 497047"/>
                <a:gd name="connsiteX35" fmla="*/ 535199 w 560135"/>
                <a:gd name="connsiteY35" fmla="*/ 346404 h 497047"/>
                <a:gd name="connsiteX36" fmla="*/ 518720 w 560135"/>
                <a:gd name="connsiteY36" fmla="*/ 338829 h 497047"/>
                <a:gd name="connsiteX37" fmla="*/ 511993 w 560135"/>
                <a:gd name="connsiteY37" fmla="*/ 321953 h 497047"/>
                <a:gd name="connsiteX38" fmla="*/ 518720 w 560135"/>
                <a:gd name="connsiteY38" fmla="*/ 305082 h 497047"/>
                <a:gd name="connsiteX39" fmla="*/ 535199 w 560135"/>
                <a:gd name="connsiteY39" fmla="*/ 297507 h 497047"/>
                <a:gd name="connsiteX40" fmla="*/ 535199 w 560135"/>
                <a:gd name="connsiteY40" fmla="*/ 6 h 497047"/>
                <a:gd name="connsiteX41" fmla="*/ 544698 w 560135"/>
                <a:gd name="connsiteY41" fmla="*/ 1709 h 497047"/>
                <a:gd name="connsiteX42" fmla="*/ 552796 w 560135"/>
                <a:gd name="connsiteY42" fmla="*/ 6971 h 497047"/>
                <a:gd name="connsiteX43" fmla="*/ 558227 w 560135"/>
                <a:gd name="connsiteY43" fmla="*/ 14971 h 497047"/>
                <a:gd name="connsiteX44" fmla="*/ 560135 w 560135"/>
                <a:gd name="connsiteY44" fmla="*/ 24456 h 497047"/>
                <a:gd name="connsiteX45" fmla="*/ 558227 w 560135"/>
                <a:gd name="connsiteY45" fmla="*/ 33940 h 497047"/>
                <a:gd name="connsiteX46" fmla="*/ 552796 w 560135"/>
                <a:gd name="connsiteY46" fmla="*/ 41940 h 497047"/>
                <a:gd name="connsiteX47" fmla="*/ 544698 w 560135"/>
                <a:gd name="connsiteY47" fmla="*/ 47203 h 497047"/>
                <a:gd name="connsiteX48" fmla="*/ 535199 w 560135"/>
                <a:gd name="connsiteY48" fmla="*/ 48905 h 497047"/>
                <a:gd name="connsiteX49" fmla="*/ 518720 w 560135"/>
                <a:gd name="connsiteY49" fmla="*/ 41329 h 497047"/>
                <a:gd name="connsiteX50" fmla="*/ 511993 w 560135"/>
                <a:gd name="connsiteY50" fmla="*/ 24456 h 497047"/>
                <a:gd name="connsiteX51" fmla="*/ 518720 w 560135"/>
                <a:gd name="connsiteY51" fmla="*/ 7582 h 497047"/>
                <a:gd name="connsiteX52" fmla="*/ 535199 w 560135"/>
                <a:gd name="connsiteY52" fmla="*/ 6 h 497047"/>
                <a:gd name="connsiteX53" fmla="*/ 23240 w 560135"/>
                <a:gd name="connsiteY53" fmla="*/ 6 h 497047"/>
                <a:gd name="connsiteX54" fmla="*/ 40137 w 560135"/>
                <a:gd name="connsiteY54" fmla="*/ 7357 h 497047"/>
                <a:gd name="connsiteX55" fmla="*/ 47091 w 560135"/>
                <a:gd name="connsiteY55" fmla="*/ 24456 h 497047"/>
                <a:gd name="connsiteX56" fmla="*/ 40137 w 560135"/>
                <a:gd name="connsiteY56" fmla="*/ 41554 h 497047"/>
                <a:gd name="connsiteX57" fmla="*/ 23240 w 560135"/>
                <a:gd name="connsiteY57" fmla="*/ 48905 h 497047"/>
                <a:gd name="connsiteX58" fmla="*/ 6764 w 560135"/>
                <a:gd name="connsiteY58" fmla="*/ 41329 h 497047"/>
                <a:gd name="connsiteX59" fmla="*/ 36 w 560135"/>
                <a:gd name="connsiteY59" fmla="*/ 24456 h 497047"/>
                <a:gd name="connsiteX60" fmla="*/ 6764 w 560135"/>
                <a:gd name="connsiteY60" fmla="*/ 7582 h 497047"/>
                <a:gd name="connsiteX61" fmla="*/ 23240 w 560135"/>
                <a:gd name="connsiteY61" fmla="*/ 6 h 49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0135" h="497047">
                  <a:moveTo>
                    <a:pt x="23203" y="297519"/>
                  </a:moveTo>
                  <a:cubicBezTo>
                    <a:pt x="29578" y="297661"/>
                    <a:pt x="35643" y="300298"/>
                    <a:pt x="40101" y="304868"/>
                  </a:cubicBezTo>
                  <a:cubicBezTo>
                    <a:pt x="44559" y="309439"/>
                    <a:pt x="47055" y="315577"/>
                    <a:pt x="47055" y="321965"/>
                  </a:cubicBezTo>
                  <a:cubicBezTo>
                    <a:pt x="47055" y="328358"/>
                    <a:pt x="44559" y="334496"/>
                    <a:pt x="40101" y="339067"/>
                  </a:cubicBezTo>
                  <a:cubicBezTo>
                    <a:pt x="35643" y="343633"/>
                    <a:pt x="29578" y="346274"/>
                    <a:pt x="23203" y="346416"/>
                  </a:cubicBezTo>
                  <a:cubicBezTo>
                    <a:pt x="16945" y="346103"/>
                    <a:pt x="11047" y="343391"/>
                    <a:pt x="6728" y="338841"/>
                  </a:cubicBezTo>
                  <a:cubicBezTo>
                    <a:pt x="2409" y="334291"/>
                    <a:pt x="0" y="328249"/>
                    <a:pt x="0" y="321965"/>
                  </a:cubicBezTo>
                  <a:cubicBezTo>
                    <a:pt x="0" y="315686"/>
                    <a:pt x="2409" y="309644"/>
                    <a:pt x="6728" y="305094"/>
                  </a:cubicBezTo>
                  <a:cubicBezTo>
                    <a:pt x="11047" y="300544"/>
                    <a:pt x="16945" y="297828"/>
                    <a:pt x="23203" y="297519"/>
                  </a:cubicBezTo>
                  <a:close/>
                  <a:moveTo>
                    <a:pt x="275734" y="149825"/>
                  </a:moveTo>
                  <a:cubicBezTo>
                    <a:pt x="282109" y="149967"/>
                    <a:pt x="288174" y="152606"/>
                    <a:pt x="292632" y="157175"/>
                  </a:cubicBezTo>
                  <a:cubicBezTo>
                    <a:pt x="297089" y="161745"/>
                    <a:pt x="299586" y="167882"/>
                    <a:pt x="299586" y="174274"/>
                  </a:cubicBezTo>
                  <a:cubicBezTo>
                    <a:pt x="299586" y="180666"/>
                    <a:pt x="297089" y="186803"/>
                    <a:pt x="292632" y="191373"/>
                  </a:cubicBezTo>
                  <a:cubicBezTo>
                    <a:pt x="288174" y="195943"/>
                    <a:pt x="282109" y="198581"/>
                    <a:pt x="275734" y="198724"/>
                  </a:cubicBezTo>
                  <a:cubicBezTo>
                    <a:pt x="269476" y="198411"/>
                    <a:pt x="263578" y="195699"/>
                    <a:pt x="259259" y="191148"/>
                  </a:cubicBezTo>
                  <a:cubicBezTo>
                    <a:pt x="254940" y="186597"/>
                    <a:pt x="252531" y="180556"/>
                    <a:pt x="252531" y="174274"/>
                  </a:cubicBezTo>
                  <a:cubicBezTo>
                    <a:pt x="252531" y="167993"/>
                    <a:pt x="254940" y="161952"/>
                    <a:pt x="259259" y="157401"/>
                  </a:cubicBezTo>
                  <a:cubicBezTo>
                    <a:pt x="263578" y="152850"/>
                    <a:pt x="269476" y="150138"/>
                    <a:pt x="275734" y="149825"/>
                  </a:cubicBezTo>
                  <a:close/>
                  <a:moveTo>
                    <a:pt x="276352" y="448150"/>
                  </a:moveTo>
                  <a:cubicBezTo>
                    <a:pt x="282727" y="448292"/>
                    <a:pt x="288792" y="450933"/>
                    <a:pt x="293250" y="455499"/>
                  </a:cubicBezTo>
                  <a:cubicBezTo>
                    <a:pt x="297708" y="460070"/>
                    <a:pt x="300204" y="466208"/>
                    <a:pt x="300204" y="472601"/>
                  </a:cubicBezTo>
                  <a:cubicBezTo>
                    <a:pt x="300204" y="478989"/>
                    <a:pt x="297708" y="485127"/>
                    <a:pt x="293250" y="489698"/>
                  </a:cubicBezTo>
                  <a:cubicBezTo>
                    <a:pt x="288792" y="494269"/>
                    <a:pt x="282727" y="496905"/>
                    <a:pt x="276352" y="497047"/>
                  </a:cubicBezTo>
                  <a:cubicBezTo>
                    <a:pt x="270094" y="496738"/>
                    <a:pt x="264196" y="494022"/>
                    <a:pt x="259876" y="489472"/>
                  </a:cubicBezTo>
                  <a:cubicBezTo>
                    <a:pt x="255558" y="484922"/>
                    <a:pt x="253149" y="478880"/>
                    <a:pt x="253149" y="472601"/>
                  </a:cubicBezTo>
                  <a:cubicBezTo>
                    <a:pt x="253149" y="466317"/>
                    <a:pt x="255558" y="460275"/>
                    <a:pt x="259876" y="455725"/>
                  </a:cubicBezTo>
                  <a:cubicBezTo>
                    <a:pt x="264196" y="451175"/>
                    <a:pt x="270094" y="448463"/>
                    <a:pt x="276352" y="448150"/>
                  </a:cubicBezTo>
                  <a:close/>
                  <a:moveTo>
                    <a:pt x="535199" y="297507"/>
                  </a:moveTo>
                  <a:cubicBezTo>
                    <a:pt x="538446" y="297431"/>
                    <a:pt x="541676" y="298012"/>
                    <a:pt x="544698" y="299207"/>
                  </a:cubicBezTo>
                  <a:cubicBezTo>
                    <a:pt x="547720" y="300402"/>
                    <a:pt x="550474" y="302194"/>
                    <a:pt x="552796" y="304472"/>
                  </a:cubicBezTo>
                  <a:cubicBezTo>
                    <a:pt x="555122" y="306749"/>
                    <a:pt x="556968" y="309469"/>
                    <a:pt x="558227" y="312468"/>
                  </a:cubicBezTo>
                  <a:cubicBezTo>
                    <a:pt x="559485" y="315473"/>
                    <a:pt x="560135" y="318698"/>
                    <a:pt x="560135" y="321953"/>
                  </a:cubicBezTo>
                  <a:cubicBezTo>
                    <a:pt x="560135" y="325212"/>
                    <a:pt x="559485" y="328437"/>
                    <a:pt x="558227" y="331437"/>
                  </a:cubicBezTo>
                  <a:cubicBezTo>
                    <a:pt x="556968" y="334441"/>
                    <a:pt x="555122" y="337161"/>
                    <a:pt x="552796" y="339439"/>
                  </a:cubicBezTo>
                  <a:cubicBezTo>
                    <a:pt x="550474" y="341716"/>
                    <a:pt x="547720" y="343504"/>
                    <a:pt x="544698" y="344703"/>
                  </a:cubicBezTo>
                  <a:cubicBezTo>
                    <a:pt x="541676" y="345898"/>
                    <a:pt x="538446" y="346475"/>
                    <a:pt x="535199" y="346404"/>
                  </a:cubicBezTo>
                  <a:cubicBezTo>
                    <a:pt x="528939" y="346090"/>
                    <a:pt x="523042" y="343379"/>
                    <a:pt x="518720" y="338829"/>
                  </a:cubicBezTo>
                  <a:cubicBezTo>
                    <a:pt x="514402" y="334278"/>
                    <a:pt x="511993" y="328237"/>
                    <a:pt x="511993" y="321953"/>
                  </a:cubicBezTo>
                  <a:cubicBezTo>
                    <a:pt x="511993" y="315673"/>
                    <a:pt x="514402" y="309632"/>
                    <a:pt x="518720" y="305082"/>
                  </a:cubicBezTo>
                  <a:cubicBezTo>
                    <a:pt x="523042" y="300532"/>
                    <a:pt x="528939" y="297820"/>
                    <a:pt x="535199" y="297507"/>
                  </a:cubicBezTo>
                  <a:close/>
                  <a:moveTo>
                    <a:pt x="535199" y="6"/>
                  </a:moveTo>
                  <a:cubicBezTo>
                    <a:pt x="538446" y="-66"/>
                    <a:pt x="541676" y="512"/>
                    <a:pt x="544698" y="1709"/>
                  </a:cubicBezTo>
                  <a:cubicBezTo>
                    <a:pt x="547720" y="2904"/>
                    <a:pt x="550474" y="4694"/>
                    <a:pt x="552796" y="6971"/>
                  </a:cubicBezTo>
                  <a:cubicBezTo>
                    <a:pt x="555122" y="9249"/>
                    <a:pt x="556968" y="11969"/>
                    <a:pt x="558227" y="14971"/>
                  </a:cubicBezTo>
                  <a:cubicBezTo>
                    <a:pt x="559485" y="17974"/>
                    <a:pt x="560135" y="21198"/>
                    <a:pt x="560135" y="24456"/>
                  </a:cubicBezTo>
                  <a:cubicBezTo>
                    <a:pt x="560135" y="27713"/>
                    <a:pt x="559485" y="30938"/>
                    <a:pt x="558227" y="33940"/>
                  </a:cubicBezTo>
                  <a:cubicBezTo>
                    <a:pt x="556968" y="36943"/>
                    <a:pt x="555122" y="39662"/>
                    <a:pt x="552796" y="41940"/>
                  </a:cubicBezTo>
                  <a:cubicBezTo>
                    <a:pt x="550474" y="44217"/>
                    <a:pt x="547720" y="46007"/>
                    <a:pt x="544698" y="47203"/>
                  </a:cubicBezTo>
                  <a:cubicBezTo>
                    <a:pt x="541676" y="48399"/>
                    <a:pt x="538446" y="48978"/>
                    <a:pt x="535199" y="48905"/>
                  </a:cubicBezTo>
                  <a:cubicBezTo>
                    <a:pt x="528939" y="48592"/>
                    <a:pt x="523042" y="45880"/>
                    <a:pt x="518720" y="41329"/>
                  </a:cubicBezTo>
                  <a:cubicBezTo>
                    <a:pt x="514402" y="36778"/>
                    <a:pt x="511993" y="30737"/>
                    <a:pt x="511993" y="24456"/>
                  </a:cubicBezTo>
                  <a:cubicBezTo>
                    <a:pt x="511993" y="18174"/>
                    <a:pt x="514402" y="12133"/>
                    <a:pt x="518720" y="7582"/>
                  </a:cubicBezTo>
                  <a:cubicBezTo>
                    <a:pt x="523042" y="3031"/>
                    <a:pt x="528939" y="319"/>
                    <a:pt x="535199" y="6"/>
                  </a:cubicBezTo>
                  <a:close/>
                  <a:moveTo>
                    <a:pt x="23240" y="6"/>
                  </a:moveTo>
                  <a:cubicBezTo>
                    <a:pt x="29614" y="149"/>
                    <a:pt x="35679" y="2787"/>
                    <a:pt x="40137" y="7357"/>
                  </a:cubicBezTo>
                  <a:cubicBezTo>
                    <a:pt x="44595" y="11926"/>
                    <a:pt x="47091" y="18064"/>
                    <a:pt x="47091" y="24456"/>
                  </a:cubicBezTo>
                  <a:cubicBezTo>
                    <a:pt x="47091" y="30847"/>
                    <a:pt x="44595" y="36985"/>
                    <a:pt x="40137" y="41554"/>
                  </a:cubicBezTo>
                  <a:cubicBezTo>
                    <a:pt x="35679" y="46124"/>
                    <a:pt x="29614" y="48763"/>
                    <a:pt x="23240" y="48905"/>
                  </a:cubicBezTo>
                  <a:cubicBezTo>
                    <a:pt x="16982" y="48592"/>
                    <a:pt x="11083" y="45880"/>
                    <a:pt x="6764" y="41329"/>
                  </a:cubicBezTo>
                  <a:cubicBezTo>
                    <a:pt x="2445" y="36778"/>
                    <a:pt x="36" y="30737"/>
                    <a:pt x="36" y="24456"/>
                  </a:cubicBezTo>
                  <a:cubicBezTo>
                    <a:pt x="36" y="18174"/>
                    <a:pt x="2445" y="12133"/>
                    <a:pt x="6764" y="7582"/>
                  </a:cubicBezTo>
                  <a:cubicBezTo>
                    <a:pt x="11083" y="3031"/>
                    <a:pt x="16982" y="319"/>
                    <a:pt x="23240" y="6"/>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02DBEDEF-FD3B-464B-B96F-09FC66B2CEAB}"/>
                </a:ext>
                <a:ext uri="{C183D7F6-B498-43B3-948B-1728B52AA6E4}">
                  <adec:decorative xmlns:adec="http://schemas.microsoft.com/office/drawing/2017/decorative" val="1"/>
                </a:ext>
              </a:extLst>
            </p:cNvPr>
            <p:cNvSpPr/>
            <p:nvPr/>
          </p:nvSpPr>
          <p:spPr>
            <a:xfrm>
              <a:off x="3649170" y="2403811"/>
              <a:ext cx="561583" cy="497222"/>
            </a:xfrm>
            <a:custGeom>
              <a:avLst/>
              <a:gdLst>
                <a:gd name="connsiteX0" fmla="*/ 24795 w 561583"/>
                <a:gd name="connsiteY0" fmla="*/ 332854 h 497222"/>
                <a:gd name="connsiteX1" fmla="*/ 18983 w 561583"/>
                <a:gd name="connsiteY1" fmla="*/ 331082 h 497222"/>
                <a:gd name="connsiteX2" fmla="*/ 15131 w 561583"/>
                <a:gd name="connsiteY2" fmla="*/ 326378 h 497222"/>
                <a:gd name="connsiteX3" fmla="*/ 14538 w 561583"/>
                <a:gd name="connsiteY3" fmla="*/ 320319 h 497222"/>
                <a:gd name="connsiteX4" fmla="*/ 17404 w 561583"/>
                <a:gd name="connsiteY4" fmla="*/ 314950 h 497222"/>
                <a:gd name="connsiteX5" fmla="*/ 22762 w 561583"/>
                <a:gd name="connsiteY5" fmla="*/ 312084 h 497222"/>
                <a:gd name="connsiteX6" fmla="*/ 28806 w 561583"/>
                <a:gd name="connsiteY6" fmla="*/ 312686 h 497222"/>
                <a:gd name="connsiteX7" fmla="*/ 33497 w 561583"/>
                <a:gd name="connsiteY7" fmla="*/ 316551 h 497222"/>
                <a:gd name="connsiteX8" fmla="*/ 35253 w 561583"/>
                <a:gd name="connsiteY8" fmla="*/ 322379 h 497222"/>
                <a:gd name="connsiteX9" fmla="*/ 32166 w 561583"/>
                <a:gd name="connsiteY9" fmla="*/ 329754 h 497222"/>
                <a:gd name="connsiteX10" fmla="*/ 24795 w 561583"/>
                <a:gd name="connsiteY10" fmla="*/ 332816 h 497222"/>
                <a:gd name="connsiteX11" fmla="*/ 24795 w 561583"/>
                <a:gd name="connsiteY11" fmla="*/ 332854 h 497222"/>
                <a:gd name="connsiteX12" fmla="*/ 24795 w 561583"/>
                <a:gd name="connsiteY12" fmla="*/ 347235 h 497222"/>
                <a:gd name="connsiteX13" fmla="*/ 38570 w 561583"/>
                <a:gd name="connsiteY13" fmla="*/ 343049 h 497222"/>
                <a:gd name="connsiteX14" fmla="*/ 47703 w 561583"/>
                <a:gd name="connsiteY14" fmla="*/ 331893 h 497222"/>
                <a:gd name="connsiteX15" fmla="*/ 49114 w 561583"/>
                <a:gd name="connsiteY15" fmla="*/ 317532 h 497222"/>
                <a:gd name="connsiteX16" fmla="*/ 42328 w 561583"/>
                <a:gd name="connsiteY16" fmla="*/ 304802 h 497222"/>
                <a:gd name="connsiteX17" fmla="*/ 29632 w 561583"/>
                <a:gd name="connsiteY17" fmla="*/ 298000 h 497222"/>
                <a:gd name="connsiteX18" fmla="*/ 15306 w 561583"/>
                <a:gd name="connsiteY18" fmla="*/ 299416 h 497222"/>
                <a:gd name="connsiteX19" fmla="*/ 4179 w 561583"/>
                <a:gd name="connsiteY19" fmla="*/ 308570 h 497222"/>
                <a:gd name="connsiteX20" fmla="*/ 0 w 561583"/>
                <a:gd name="connsiteY20" fmla="*/ 322379 h 497222"/>
                <a:gd name="connsiteX21" fmla="*/ 7415 w 561583"/>
                <a:gd name="connsiteY21" fmla="*/ 339790 h 497222"/>
                <a:gd name="connsiteX22" fmla="*/ 24795 w 561583"/>
                <a:gd name="connsiteY22" fmla="*/ 347202 h 497222"/>
                <a:gd name="connsiteX23" fmla="*/ 24795 w 561583"/>
                <a:gd name="connsiteY23" fmla="*/ 347235 h 497222"/>
                <a:gd name="connsiteX24" fmla="*/ 277302 w 561583"/>
                <a:gd name="connsiteY24" fmla="*/ 185135 h 497222"/>
                <a:gd name="connsiteX25" fmla="*/ 271488 w 561583"/>
                <a:gd name="connsiteY25" fmla="*/ 183374 h 497222"/>
                <a:gd name="connsiteX26" fmla="*/ 267631 w 561583"/>
                <a:gd name="connsiteY26" fmla="*/ 178671 h 497222"/>
                <a:gd name="connsiteX27" fmla="*/ 267031 w 561583"/>
                <a:gd name="connsiteY27" fmla="*/ 172613 h 497222"/>
                <a:gd name="connsiteX28" fmla="*/ 269890 w 561583"/>
                <a:gd name="connsiteY28" fmla="*/ 167241 h 497222"/>
                <a:gd name="connsiteX29" fmla="*/ 275245 w 561583"/>
                <a:gd name="connsiteY29" fmla="*/ 164369 h 497222"/>
                <a:gd name="connsiteX30" fmla="*/ 281289 w 561583"/>
                <a:gd name="connsiteY30" fmla="*/ 164963 h 497222"/>
                <a:gd name="connsiteX31" fmla="*/ 285985 w 561583"/>
                <a:gd name="connsiteY31" fmla="*/ 168825 h 497222"/>
                <a:gd name="connsiteX32" fmla="*/ 287748 w 561583"/>
                <a:gd name="connsiteY32" fmla="*/ 174651 h 497222"/>
                <a:gd name="connsiteX33" fmla="*/ 284666 w 561583"/>
                <a:gd name="connsiteY33" fmla="*/ 182026 h 497222"/>
                <a:gd name="connsiteX34" fmla="*/ 277302 w 561583"/>
                <a:gd name="connsiteY34" fmla="*/ 185099 h 497222"/>
                <a:gd name="connsiteX35" fmla="*/ 277302 w 561583"/>
                <a:gd name="connsiteY35" fmla="*/ 185135 h 497222"/>
                <a:gd name="connsiteX36" fmla="*/ 277302 w 561583"/>
                <a:gd name="connsiteY36" fmla="*/ 199519 h 497222"/>
                <a:gd name="connsiteX37" fmla="*/ 291084 w 561583"/>
                <a:gd name="connsiteY37" fmla="*/ 195328 h 497222"/>
                <a:gd name="connsiteX38" fmla="*/ 300220 w 561583"/>
                <a:gd name="connsiteY38" fmla="*/ 184167 h 497222"/>
                <a:gd name="connsiteX39" fmla="*/ 301632 w 561583"/>
                <a:gd name="connsiteY39" fmla="*/ 169799 h 497222"/>
                <a:gd name="connsiteX40" fmla="*/ 294843 w 561583"/>
                <a:gd name="connsiteY40" fmla="*/ 157066 h 497222"/>
                <a:gd name="connsiteX41" fmla="*/ 282141 w 561583"/>
                <a:gd name="connsiteY41" fmla="*/ 150260 h 497222"/>
                <a:gd name="connsiteX42" fmla="*/ 267809 w 561583"/>
                <a:gd name="connsiteY42" fmla="*/ 151675 h 497222"/>
                <a:gd name="connsiteX43" fmla="*/ 256675 w 561583"/>
                <a:gd name="connsiteY43" fmla="*/ 160834 h 497222"/>
                <a:gd name="connsiteX44" fmla="*/ 252495 w 561583"/>
                <a:gd name="connsiteY44" fmla="*/ 174651 h 497222"/>
                <a:gd name="connsiteX45" fmla="*/ 259910 w 561583"/>
                <a:gd name="connsiteY45" fmla="*/ 192074 h 497222"/>
                <a:gd name="connsiteX46" fmla="*/ 277302 w 561583"/>
                <a:gd name="connsiteY46" fmla="*/ 199483 h 497222"/>
                <a:gd name="connsiteX47" fmla="*/ 277302 w 561583"/>
                <a:gd name="connsiteY47" fmla="*/ 199519 h 497222"/>
                <a:gd name="connsiteX48" fmla="*/ 277302 w 561583"/>
                <a:gd name="connsiteY48" fmla="*/ 482841 h 497222"/>
                <a:gd name="connsiteX49" fmla="*/ 271487 w 561583"/>
                <a:gd name="connsiteY49" fmla="*/ 481078 h 497222"/>
                <a:gd name="connsiteX50" fmla="*/ 267629 w 561583"/>
                <a:gd name="connsiteY50" fmla="*/ 476374 h 497222"/>
                <a:gd name="connsiteX51" fmla="*/ 267031 w 561583"/>
                <a:gd name="connsiteY51" fmla="*/ 470315 h 497222"/>
                <a:gd name="connsiteX52" fmla="*/ 269894 w 561583"/>
                <a:gd name="connsiteY52" fmla="*/ 464942 h 497222"/>
                <a:gd name="connsiteX53" fmla="*/ 275252 w 561583"/>
                <a:gd name="connsiteY53" fmla="*/ 462072 h 497222"/>
                <a:gd name="connsiteX54" fmla="*/ 281297 w 561583"/>
                <a:gd name="connsiteY54" fmla="*/ 462673 h 497222"/>
                <a:gd name="connsiteX55" fmla="*/ 285990 w 561583"/>
                <a:gd name="connsiteY55" fmla="*/ 466538 h 497222"/>
                <a:gd name="connsiteX56" fmla="*/ 287748 w 561583"/>
                <a:gd name="connsiteY56" fmla="*/ 472367 h 497222"/>
                <a:gd name="connsiteX57" fmla="*/ 284662 w 561583"/>
                <a:gd name="connsiteY57" fmla="*/ 479737 h 497222"/>
                <a:gd name="connsiteX58" fmla="*/ 277302 w 561583"/>
                <a:gd name="connsiteY58" fmla="*/ 482804 h 497222"/>
                <a:gd name="connsiteX59" fmla="*/ 277302 w 561583"/>
                <a:gd name="connsiteY59" fmla="*/ 482841 h 497222"/>
                <a:gd name="connsiteX60" fmla="*/ 277302 w 561583"/>
                <a:gd name="connsiteY60" fmla="*/ 497223 h 497222"/>
                <a:gd name="connsiteX61" fmla="*/ 291085 w 561583"/>
                <a:gd name="connsiteY61" fmla="*/ 493032 h 497222"/>
                <a:gd name="connsiteX62" fmla="*/ 300222 w 561583"/>
                <a:gd name="connsiteY62" fmla="*/ 481872 h 497222"/>
                <a:gd name="connsiteX63" fmla="*/ 301631 w 561583"/>
                <a:gd name="connsiteY63" fmla="*/ 467499 h 497222"/>
                <a:gd name="connsiteX64" fmla="*/ 294839 w 561583"/>
                <a:gd name="connsiteY64" fmla="*/ 454768 h 497222"/>
                <a:gd name="connsiteX65" fmla="*/ 282134 w 561583"/>
                <a:gd name="connsiteY65" fmla="*/ 447962 h 497222"/>
                <a:gd name="connsiteX66" fmla="*/ 267800 w 561583"/>
                <a:gd name="connsiteY66" fmla="*/ 449383 h 497222"/>
                <a:gd name="connsiteX67" fmla="*/ 256669 w 561583"/>
                <a:gd name="connsiteY67" fmla="*/ 458550 h 497222"/>
                <a:gd name="connsiteX68" fmla="*/ 252495 w 561583"/>
                <a:gd name="connsiteY68" fmla="*/ 472367 h 497222"/>
                <a:gd name="connsiteX69" fmla="*/ 259914 w 561583"/>
                <a:gd name="connsiteY69" fmla="*/ 489786 h 497222"/>
                <a:gd name="connsiteX70" fmla="*/ 277302 w 561583"/>
                <a:gd name="connsiteY70" fmla="*/ 497189 h 497222"/>
                <a:gd name="connsiteX71" fmla="*/ 277302 w 561583"/>
                <a:gd name="connsiteY71" fmla="*/ 497223 h 497222"/>
                <a:gd name="connsiteX72" fmla="*/ 536765 w 561583"/>
                <a:gd name="connsiteY72" fmla="*/ 332854 h 497222"/>
                <a:gd name="connsiteX73" fmla="*/ 530951 w 561583"/>
                <a:gd name="connsiteY73" fmla="*/ 331091 h 497222"/>
                <a:gd name="connsiteX74" fmla="*/ 527092 w 561583"/>
                <a:gd name="connsiteY74" fmla="*/ 326386 h 497222"/>
                <a:gd name="connsiteX75" fmla="*/ 526496 w 561583"/>
                <a:gd name="connsiteY75" fmla="*/ 320324 h 497222"/>
                <a:gd name="connsiteX76" fmla="*/ 529359 w 561583"/>
                <a:gd name="connsiteY76" fmla="*/ 314955 h 497222"/>
                <a:gd name="connsiteX77" fmla="*/ 534715 w 561583"/>
                <a:gd name="connsiteY77" fmla="*/ 312084 h 497222"/>
                <a:gd name="connsiteX78" fmla="*/ 540762 w 561583"/>
                <a:gd name="connsiteY78" fmla="*/ 312682 h 497222"/>
                <a:gd name="connsiteX79" fmla="*/ 545455 w 561583"/>
                <a:gd name="connsiteY79" fmla="*/ 316551 h 497222"/>
                <a:gd name="connsiteX80" fmla="*/ 547210 w 561583"/>
                <a:gd name="connsiteY80" fmla="*/ 322379 h 497222"/>
                <a:gd name="connsiteX81" fmla="*/ 544125 w 561583"/>
                <a:gd name="connsiteY81" fmla="*/ 329745 h 497222"/>
                <a:gd name="connsiteX82" fmla="*/ 536765 w 561583"/>
                <a:gd name="connsiteY82" fmla="*/ 332816 h 497222"/>
                <a:gd name="connsiteX83" fmla="*/ 536765 w 561583"/>
                <a:gd name="connsiteY83" fmla="*/ 332854 h 497222"/>
                <a:gd name="connsiteX84" fmla="*/ 536765 w 561583"/>
                <a:gd name="connsiteY84" fmla="*/ 347235 h 497222"/>
                <a:gd name="connsiteX85" fmla="*/ 550540 w 561583"/>
                <a:gd name="connsiteY85" fmla="*/ 343049 h 497222"/>
                <a:gd name="connsiteX86" fmla="*/ 559672 w 561583"/>
                <a:gd name="connsiteY86" fmla="*/ 331893 h 497222"/>
                <a:gd name="connsiteX87" fmla="*/ 561084 w 561583"/>
                <a:gd name="connsiteY87" fmla="*/ 317532 h 497222"/>
                <a:gd name="connsiteX88" fmla="*/ 554299 w 561583"/>
                <a:gd name="connsiteY88" fmla="*/ 304802 h 497222"/>
                <a:gd name="connsiteX89" fmla="*/ 541604 w 561583"/>
                <a:gd name="connsiteY89" fmla="*/ 298000 h 497222"/>
                <a:gd name="connsiteX90" fmla="*/ 527275 w 561583"/>
                <a:gd name="connsiteY90" fmla="*/ 299416 h 497222"/>
                <a:gd name="connsiteX91" fmla="*/ 516147 w 561583"/>
                <a:gd name="connsiteY91" fmla="*/ 308570 h 497222"/>
                <a:gd name="connsiteX92" fmla="*/ 511971 w 561583"/>
                <a:gd name="connsiteY92" fmla="*/ 322379 h 497222"/>
                <a:gd name="connsiteX93" fmla="*/ 519385 w 561583"/>
                <a:gd name="connsiteY93" fmla="*/ 339790 h 497222"/>
                <a:gd name="connsiteX94" fmla="*/ 536765 w 561583"/>
                <a:gd name="connsiteY94" fmla="*/ 347202 h 497222"/>
                <a:gd name="connsiteX95" fmla="*/ 536765 w 561583"/>
                <a:gd name="connsiteY95" fmla="*/ 347235 h 497222"/>
                <a:gd name="connsiteX96" fmla="*/ 536765 w 561583"/>
                <a:gd name="connsiteY96" fmla="*/ 35353 h 497222"/>
                <a:gd name="connsiteX97" fmla="*/ 530951 w 561583"/>
                <a:gd name="connsiteY97" fmla="*/ 33591 h 497222"/>
                <a:gd name="connsiteX98" fmla="*/ 527092 w 561583"/>
                <a:gd name="connsiteY98" fmla="*/ 28886 h 497222"/>
                <a:gd name="connsiteX99" fmla="*/ 526496 w 561583"/>
                <a:gd name="connsiteY99" fmla="*/ 22826 h 497222"/>
                <a:gd name="connsiteX100" fmla="*/ 529359 w 561583"/>
                <a:gd name="connsiteY100" fmla="*/ 17455 h 497222"/>
                <a:gd name="connsiteX101" fmla="*/ 534715 w 561583"/>
                <a:gd name="connsiteY101" fmla="*/ 14585 h 497222"/>
                <a:gd name="connsiteX102" fmla="*/ 540762 w 561583"/>
                <a:gd name="connsiteY102" fmla="*/ 15185 h 497222"/>
                <a:gd name="connsiteX103" fmla="*/ 545455 w 561583"/>
                <a:gd name="connsiteY103" fmla="*/ 19051 h 497222"/>
                <a:gd name="connsiteX104" fmla="*/ 547210 w 561583"/>
                <a:gd name="connsiteY104" fmla="*/ 24881 h 497222"/>
                <a:gd name="connsiteX105" fmla="*/ 544125 w 561583"/>
                <a:gd name="connsiteY105" fmla="*/ 32248 h 497222"/>
                <a:gd name="connsiteX106" fmla="*/ 536765 w 561583"/>
                <a:gd name="connsiteY106" fmla="*/ 35317 h 497222"/>
                <a:gd name="connsiteX107" fmla="*/ 536765 w 561583"/>
                <a:gd name="connsiteY107" fmla="*/ 35353 h 497222"/>
                <a:gd name="connsiteX108" fmla="*/ 536765 w 561583"/>
                <a:gd name="connsiteY108" fmla="*/ 49737 h 497222"/>
                <a:gd name="connsiteX109" fmla="*/ 550552 w 561583"/>
                <a:gd name="connsiteY109" fmla="*/ 45551 h 497222"/>
                <a:gd name="connsiteX110" fmla="*/ 559692 w 561583"/>
                <a:gd name="connsiteY110" fmla="*/ 34391 h 497222"/>
                <a:gd name="connsiteX111" fmla="*/ 561109 w 561583"/>
                <a:gd name="connsiteY111" fmla="*/ 20020 h 497222"/>
                <a:gd name="connsiteX112" fmla="*/ 554320 w 561583"/>
                <a:gd name="connsiteY112" fmla="*/ 7284 h 497222"/>
                <a:gd name="connsiteX113" fmla="*/ 541612 w 561583"/>
                <a:gd name="connsiteY113" fmla="*/ 477 h 497222"/>
                <a:gd name="connsiteX114" fmla="*/ 527279 w 561583"/>
                <a:gd name="connsiteY114" fmla="*/ 1895 h 497222"/>
                <a:gd name="connsiteX115" fmla="*/ 516147 w 561583"/>
                <a:gd name="connsiteY115" fmla="*/ 11060 h 497222"/>
                <a:gd name="connsiteX116" fmla="*/ 511971 w 561583"/>
                <a:gd name="connsiteY116" fmla="*/ 24881 h 497222"/>
                <a:gd name="connsiteX117" fmla="*/ 519385 w 561583"/>
                <a:gd name="connsiteY117" fmla="*/ 42292 h 497222"/>
                <a:gd name="connsiteX118" fmla="*/ 536765 w 561583"/>
                <a:gd name="connsiteY118" fmla="*/ 49701 h 497222"/>
                <a:gd name="connsiteX119" fmla="*/ 536765 w 561583"/>
                <a:gd name="connsiteY119" fmla="*/ 49737 h 497222"/>
                <a:gd name="connsiteX120" fmla="*/ 24795 w 561583"/>
                <a:gd name="connsiteY120" fmla="*/ 35353 h 497222"/>
                <a:gd name="connsiteX121" fmla="*/ 18983 w 561583"/>
                <a:gd name="connsiteY121" fmla="*/ 33585 h 497222"/>
                <a:gd name="connsiteX122" fmla="*/ 15131 w 561583"/>
                <a:gd name="connsiteY122" fmla="*/ 28878 h 497222"/>
                <a:gd name="connsiteX123" fmla="*/ 14538 w 561583"/>
                <a:gd name="connsiteY123" fmla="*/ 22818 h 497222"/>
                <a:gd name="connsiteX124" fmla="*/ 17404 w 561583"/>
                <a:gd name="connsiteY124" fmla="*/ 17451 h 497222"/>
                <a:gd name="connsiteX125" fmla="*/ 22762 w 561583"/>
                <a:gd name="connsiteY125" fmla="*/ 14584 h 497222"/>
                <a:gd name="connsiteX126" fmla="*/ 28806 w 561583"/>
                <a:gd name="connsiteY126" fmla="*/ 15186 h 497222"/>
                <a:gd name="connsiteX127" fmla="*/ 33497 w 561583"/>
                <a:gd name="connsiteY127" fmla="*/ 19053 h 497222"/>
                <a:gd name="connsiteX128" fmla="*/ 35253 w 561583"/>
                <a:gd name="connsiteY128" fmla="*/ 24881 h 497222"/>
                <a:gd name="connsiteX129" fmla="*/ 32163 w 561583"/>
                <a:gd name="connsiteY129" fmla="*/ 32252 h 497222"/>
                <a:gd name="connsiteX130" fmla="*/ 24795 w 561583"/>
                <a:gd name="connsiteY130" fmla="*/ 35317 h 497222"/>
                <a:gd name="connsiteX131" fmla="*/ 24795 w 561583"/>
                <a:gd name="connsiteY131" fmla="*/ 35353 h 497222"/>
                <a:gd name="connsiteX132" fmla="*/ 24795 w 561583"/>
                <a:gd name="connsiteY132" fmla="*/ 49737 h 497222"/>
                <a:gd name="connsiteX133" fmla="*/ 38582 w 561583"/>
                <a:gd name="connsiteY133" fmla="*/ 45551 h 497222"/>
                <a:gd name="connsiteX134" fmla="*/ 47724 w 561583"/>
                <a:gd name="connsiteY134" fmla="*/ 34391 h 497222"/>
                <a:gd name="connsiteX135" fmla="*/ 49138 w 561583"/>
                <a:gd name="connsiteY135" fmla="*/ 20020 h 497222"/>
                <a:gd name="connsiteX136" fmla="*/ 42348 w 561583"/>
                <a:gd name="connsiteY136" fmla="*/ 7284 h 497222"/>
                <a:gd name="connsiteX137" fmla="*/ 29644 w 561583"/>
                <a:gd name="connsiteY137" fmla="*/ 477 h 497222"/>
                <a:gd name="connsiteX138" fmla="*/ 15308 w 561583"/>
                <a:gd name="connsiteY138" fmla="*/ 1895 h 497222"/>
                <a:gd name="connsiteX139" fmla="*/ 4176 w 561583"/>
                <a:gd name="connsiteY139" fmla="*/ 11060 h 497222"/>
                <a:gd name="connsiteX140" fmla="*/ 0 w 561583"/>
                <a:gd name="connsiteY140" fmla="*/ 24881 h 497222"/>
                <a:gd name="connsiteX141" fmla="*/ 7415 w 561583"/>
                <a:gd name="connsiteY141" fmla="*/ 42292 h 497222"/>
                <a:gd name="connsiteX142" fmla="*/ 24795 w 561583"/>
                <a:gd name="connsiteY142" fmla="*/ 49701 h 497222"/>
                <a:gd name="connsiteX143" fmla="*/ 24795 w 561583"/>
                <a:gd name="connsiteY143" fmla="*/ 49737 h 4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61583" h="497222">
                  <a:moveTo>
                    <a:pt x="24795" y="332854"/>
                  </a:moveTo>
                  <a:cubicBezTo>
                    <a:pt x="22726" y="332854"/>
                    <a:pt x="20703" y="332235"/>
                    <a:pt x="18983" y="331082"/>
                  </a:cubicBezTo>
                  <a:cubicBezTo>
                    <a:pt x="17263" y="329933"/>
                    <a:pt x="15923" y="328295"/>
                    <a:pt x="15131" y="326378"/>
                  </a:cubicBezTo>
                  <a:cubicBezTo>
                    <a:pt x="14340" y="324460"/>
                    <a:pt x="14134" y="322350"/>
                    <a:pt x="14538" y="320319"/>
                  </a:cubicBezTo>
                  <a:cubicBezTo>
                    <a:pt x="14943" y="318285"/>
                    <a:pt x="15940" y="316417"/>
                    <a:pt x="17404" y="314950"/>
                  </a:cubicBezTo>
                  <a:cubicBezTo>
                    <a:pt x="18868" y="313484"/>
                    <a:pt x="20733" y="312485"/>
                    <a:pt x="22762" y="312084"/>
                  </a:cubicBezTo>
                  <a:cubicBezTo>
                    <a:pt x="24792" y="311679"/>
                    <a:pt x="26895" y="311888"/>
                    <a:pt x="28806" y="312686"/>
                  </a:cubicBezTo>
                  <a:cubicBezTo>
                    <a:pt x="30717" y="313480"/>
                    <a:pt x="32349" y="314825"/>
                    <a:pt x="33497" y="316551"/>
                  </a:cubicBezTo>
                  <a:cubicBezTo>
                    <a:pt x="34645" y="318276"/>
                    <a:pt x="35256" y="320307"/>
                    <a:pt x="35253" y="322379"/>
                  </a:cubicBezTo>
                  <a:cubicBezTo>
                    <a:pt x="35234" y="325149"/>
                    <a:pt x="34125" y="327802"/>
                    <a:pt x="32166" y="329754"/>
                  </a:cubicBezTo>
                  <a:cubicBezTo>
                    <a:pt x="30208" y="331709"/>
                    <a:pt x="27559" y="332808"/>
                    <a:pt x="24795" y="332816"/>
                  </a:cubicBezTo>
                  <a:lnTo>
                    <a:pt x="24795" y="332854"/>
                  </a:lnTo>
                  <a:close/>
                  <a:moveTo>
                    <a:pt x="24795" y="347235"/>
                  </a:moveTo>
                  <a:cubicBezTo>
                    <a:pt x="29699" y="347235"/>
                    <a:pt x="34493" y="345777"/>
                    <a:pt x="38570" y="343049"/>
                  </a:cubicBezTo>
                  <a:cubicBezTo>
                    <a:pt x="42648" y="340316"/>
                    <a:pt x="45826" y="336435"/>
                    <a:pt x="47703" y="331893"/>
                  </a:cubicBezTo>
                  <a:cubicBezTo>
                    <a:pt x="49579" y="327351"/>
                    <a:pt x="50070" y="322354"/>
                    <a:pt x="49114" y="317532"/>
                  </a:cubicBezTo>
                  <a:cubicBezTo>
                    <a:pt x="48157" y="312707"/>
                    <a:pt x="45795" y="308278"/>
                    <a:pt x="42328" y="304802"/>
                  </a:cubicBezTo>
                  <a:cubicBezTo>
                    <a:pt x="38860" y="301325"/>
                    <a:pt x="34442" y="298961"/>
                    <a:pt x="29632" y="298000"/>
                  </a:cubicBezTo>
                  <a:cubicBezTo>
                    <a:pt x="24823" y="297043"/>
                    <a:pt x="19837" y="297536"/>
                    <a:pt x="15306" y="299416"/>
                  </a:cubicBezTo>
                  <a:cubicBezTo>
                    <a:pt x="10776" y="301296"/>
                    <a:pt x="6903" y="304484"/>
                    <a:pt x="4179" y="308570"/>
                  </a:cubicBezTo>
                  <a:cubicBezTo>
                    <a:pt x="1454" y="312657"/>
                    <a:pt x="0" y="317461"/>
                    <a:pt x="0" y="322379"/>
                  </a:cubicBezTo>
                  <a:cubicBezTo>
                    <a:pt x="136" y="328926"/>
                    <a:pt x="2794" y="335164"/>
                    <a:pt x="7415" y="339790"/>
                  </a:cubicBezTo>
                  <a:cubicBezTo>
                    <a:pt x="12037" y="344419"/>
                    <a:pt x="18265" y="347072"/>
                    <a:pt x="24795" y="347202"/>
                  </a:cubicBezTo>
                  <a:lnTo>
                    <a:pt x="24795" y="347235"/>
                  </a:lnTo>
                  <a:close/>
                  <a:moveTo>
                    <a:pt x="277302" y="185135"/>
                  </a:moveTo>
                  <a:cubicBezTo>
                    <a:pt x="275233" y="185137"/>
                    <a:pt x="273209" y="184525"/>
                    <a:pt x="271488" y="183374"/>
                  </a:cubicBezTo>
                  <a:cubicBezTo>
                    <a:pt x="269766" y="182224"/>
                    <a:pt x="268424" y="180587"/>
                    <a:pt x="267631" y="178671"/>
                  </a:cubicBezTo>
                  <a:cubicBezTo>
                    <a:pt x="266837" y="176756"/>
                    <a:pt x="266628" y="174647"/>
                    <a:pt x="267031" y="172613"/>
                  </a:cubicBezTo>
                  <a:cubicBezTo>
                    <a:pt x="267433" y="170578"/>
                    <a:pt x="268428" y="168709"/>
                    <a:pt x="269890" y="167241"/>
                  </a:cubicBezTo>
                  <a:cubicBezTo>
                    <a:pt x="271352" y="165774"/>
                    <a:pt x="273216" y="164774"/>
                    <a:pt x="275245" y="164369"/>
                  </a:cubicBezTo>
                  <a:cubicBezTo>
                    <a:pt x="277274" y="163963"/>
                    <a:pt x="279377" y="164170"/>
                    <a:pt x="281289" y="164963"/>
                  </a:cubicBezTo>
                  <a:cubicBezTo>
                    <a:pt x="283201" y="165756"/>
                    <a:pt x="284835" y="167100"/>
                    <a:pt x="285985" y="168825"/>
                  </a:cubicBezTo>
                  <a:cubicBezTo>
                    <a:pt x="287135" y="170549"/>
                    <a:pt x="287748" y="172577"/>
                    <a:pt x="287748" y="174651"/>
                  </a:cubicBezTo>
                  <a:cubicBezTo>
                    <a:pt x="287729" y="177420"/>
                    <a:pt x="286621" y="180070"/>
                    <a:pt x="284666" y="182026"/>
                  </a:cubicBezTo>
                  <a:cubicBezTo>
                    <a:pt x="282710" y="183982"/>
                    <a:pt x="280064" y="185086"/>
                    <a:pt x="277302" y="185099"/>
                  </a:cubicBezTo>
                  <a:lnTo>
                    <a:pt x="277302" y="185135"/>
                  </a:lnTo>
                  <a:close/>
                  <a:moveTo>
                    <a:pt x="277302" y="199519"/>
                  </a:moveTo>
                  <a:cubicBezTo>
                    <a:pt x="282208" y="199519"/>
                    <a:pt x="287004" y="198061"/>
                    <a:pt x="291084" y="195328"/>
                  </a:cubicBezTo>
                  <a:cubicBezTo>
                    <a:pt x="295163" y="192595"/>
                    <a:pt x="298343" y="188711"/>
                    <a:pt x="300220" y="184167"/>
                  </a:cubicBezTo>
                  <a:cubicBezTo>
                    <a:pt x="302098" y="179623"/>
                    <a:pt x="302589" y="174623"/>
                    <a:pt x="301632" y="169799"/>
                  </a:cubicBezTo>
                  <a:cubicBezTo>
                    <a:pt x="300675" y="164975"/>
                    <a:pt x="298312" y="160544"/>
                    <a:pt x="294843" y="157066"/>
                  </a:cubicBezTo>
                  <a:cubicBezTo>
                    <a:pt x="291374" y="153588"/>
                    <a:pt x="286954" y="151220"/>
                    <a:pt x="282141" y="150260"/>
                  </a:cubicBezTo>
                  <a:cubicBezTo>
                    <a:pt x="277329" y="149301"/>
                    <a:pt x="272341" y="149793"/>
                    <a:pt x="267809" y="151675"/>
                  </a:cubicBezTo>
                  <a:cubicBezTo>
                    <a:pt x="263276" y="153557"/>
                    <a:pt x="259401" y="156745"/>
                    <a:pt x="256675" y="160834"/>
                  </a:cubicBezTo>
                  <a:cubicBezTo>
                    <a:pt x="253949" y="164924"/>
                    <a:pt x="252495" y="169732"/>
                    <a:pt x="252495" y="174651"/>
                  </a:cubicBezTo>
                  <a:cubicBezTo>
                    <a:pt x="252628" y="181201"/>
                    <a:pt x="255286" y="187445"/>
                    <a:pt x="259910" y="192074"/>
                  </a:cubicBezTo>
                  <a:cubicBezTo>
                    <a:pt x="264535" y="196703"/>
                    <a:pt x="270767" y="199359"/>
                    <a:pt x="277302" y="199483"/>
                  </a:cubicBezTo>
                  <a:lnTo>
                    <a:pt x="277302" y="199519"/>
                  </a:lnTo>
                  <a:close/>
                  <a:moveTo>
                    <a:pt x="277302" y="482841"/>
                  </a:moveTo>
                  <a:cubicBezTo>
                    <a:pt x="275232" y="482841"/>
                    <a:pt x="273209" y="482231"/>
                    <a:pt x="271487" y="481078"/>
                  </a:cubicBezTo>
                  <a:cubicBezTo>
                    <a:pt x="269765" y="479929"/>
                    <a:pt x="268423" y="478291"/>
                    <a:pt x="267629" y="476374"/>
                  </a:cubicBezTo>
                  <a:cubicBezTo>
                    <a:pt x="266836" y="474456"/>
                    <a:pt x="266628" y="472350"/>
                    <a:pt x="267031" y="470315"/>
                  </a:cubicBezTo>
                  <a:cubicBezTo>
                    <a:pt x="267435" y="468281"/>
                    <a:pt x="268431" y="466409"/>
                    <a:pt x="269894" y="464942"/>
                  </a:cubicBezTo>
                  <a:cubicBezTo>
                    <a:pt x="271358" y="463476"/>
                    <a:pt x="273222" y="462477"/>
                    <a:pt x="275252" y="462072"/>
                  </a:cubicBezTo>
                  <a:cubicBezTo>
                    <a:pt x="277282" y="461666"/>
                    <a:pt x="279386" y="461875"/>
                    <a:pt x="281297" y="462673"/>
                  </a:cubicBezTo>
                  <a:cubicBezTo>
                    <a:pt x="283209" y="463467"/>
                    <a:pt x="284842" y="464813"/>
                    <a:pt x="285990" y="466538"/>
                  </a:cubicBezTo>
                  <a:cubicBezTo>
                    <a:pt x="287139" y="468264"/>
                    <a:pt x="287751" y="470294"/>
                    <a:pt x="287748" y="472367"/>
                  </a:cubicBezTo>
                  <a:cubicBezTo>
                    <a:pt x="287726" y="475137"/>
                    <a:pt x="286617" y="477782"/>
                    <a:pt x="284662" y="479737"/>
                  </a:cubicBezTo>
                  <a:cubicBezTo>
                    <a:pt x="282706" y="481688"/>
                    <a:pt x="280062" y="482791"/>
                    <a:pt x="277302" y="482804"/>
                  </a:cubicBezTo>
                  <a:lnTo>
                    <a:pt x="277302" y="482841"/>
                  </a:lnTo>
                  <a:close/>
                  <a:moveTo>
                    <a:pt x="277302" y="497223"/>
                  </a:moveTo>
                  <a:cubicBezTo>
                    <a:pt x="282209" y="497223"/>
                    <a:pt x="287005" y="495764"/>
                    <a:pt x="291085" y="493032"/>
                  </a:cubicBezTo>
                  <a:cubicBezTo>
                    <a:pt x="295165" y="490299"/>
                    <a:pt x="298344" y="486414"/>
                    <a:pt x="300222" y="481872"/>
                  </a:cubicBezTo>
                  <a:cubicBezTo>
                    <a:pt x="302099" y="477326"/>
                    <a:pt x="302589" y="472325"/>
                    <a:pt x="301631" y="467499"/>
                  </a:cubicBezTo>
                  <a:cubicBezTo>
                    <a:pt x="300673" y="462678"/>
                    <a:pt x="298309" y="458245"/>
                    <a:pt x="294839" y="454768"/>
                  </a:cubicBezTo>
                  <a:cubicBezTo>
                    <a:pt x="291368" y="451288"/>
                    <a:pt x="286947" y="448923"/>
                    <a:pt x="282134" y="447962"/>
                  </a:cubicBezTo>
                  <a:cubicBezTo>
                    <a:pt x="277321" y="447005"/>
                    <a:pt x="272333" y="447498"/>
                    <a:pt x="267800" y="449383"/>
                  </a:cubicBezTo>
                  <a:cubicBezTo>
                    <a:pt x="263267" y="451267"/>
                    <a:pt x="259394" y="454459"/>
                    <a:pt x="256669" y="458550"/>
                  </a:cubicBezTo>
                  <a:cubicBezTo>
                    <a:pt x="253945" y="462640"/>
                    <a:pt x="252492" y="467449"/>
                    <a:pt x="252495" y="472367"/>
                  </a:cubicBezTo>
                  <a:cubicBezTo>
                    <a:pt x="252631" y="478918"/>
                    <a:pt x="255290" y="485156"/>
                    <a:pt x="259914" y="489786"/>
                  </a:cubicBezTo>
                  <a:cubicBezTo>
                    <a:pt x="264539" y="494411"/>
                    <a:pt x="270769" y="497064"/>
                    <a:pt x="277302" y="497189"/>
                  </a:cubicBezTo>
                  <a:lnTo>
                    <a:pt x="277302" y="497223"/>
                  </a:lnTo>
                  <a:close/>
                  <a:moveTo>
                    <a:pt x="536765" y="332854"/>
                  </a:moveTo>
                  <a:cubicBezTo>
                    <a:pt x="534694" y="332854"/>
                    <a:pt x="532672" y="332240"/>
                    <a:pt x="530951" y="331091"/>
                  </a:cubicBezTo>
                  <a:cubicBezTo>
                    <a:pt x="529230" y="329937"/>
                    <a:pt x="527883" y="328300"/>
                    <a:pt x="527092" y="326386"/>
                  </a:cubicBezTo>
                  <a:cubicBezTo>
                    <a:pt x="526300" y="324468"/>
                    <a:pt x="526091" y="322358"/>
                    <a:pt x="526496" y="320324"/>
                  </a:cubicBezTo>
                  <a:cubicBezTo>
                    <a:pt x="526896" y="318289"/>
                    <a:pt x="527896" y="316421"/>
                    <a:pt x="529359" y="314955"/>
                  </a:cubicBezTo>
                  <a:cubicBezTo>
                    <a:pt x="530822" y="313488"/>
                    <a:pt x="532685" y="312489"/>
                    <a:pt x="534715" y="312084"/>
                  </a:cubicBezTo>
                  <a:cubicBezTo>
                    <a:pt x="536744" y="311679"/>
                    <a:pt x="538849" y="311888"/>
                    <a:pt x="540762" y="312682"/>
                  </a:cubicBezTo>
                  <a:cubicBezTo>
                    <a:pt x="542671" y="313480"/>
                    <a:pt x="544305" y="314825"/>
                    <a:pt x="545455" y="316551"/>
                  </a:cubicBezTo>
                  <a:cubicBezTo>
                    <a:pt x="546601" y="318276"/>
                    <a:pt x="547214" y="320307"/>
                    <a:pt x="547210" y="322379"/>
                  </a:cubicBezTo>
                  <a:cubicBezTo>
                    <a:pt x="547189" y="325145"/>
                    <a:pt x="546080" y="327794"/>
                    <a:pt x="544125" y="329745"/>
                  </a:cubicBezTo>
                  <a:cubicBezTo>
                    <a:pt x="542171" y="331701"/>
                    <a:pt x="539524" y="332804"/>
                    <a:pt x="536765" y="332816"/>
                  </a:cubicBezTo>
                  <a:lnTo>
                    <a:pt x="536765" y="332854"/>
                  </a:lnTo>
                  <a:close/>
                  <a:moveTo>
                    <a:pt x="536765" y="347235"/>
                  </a:moveTo>
                  <a:cubicBezTo>
                    <a:pt x="541671" y="347235"/>
                    <a:pt x="546464" y="345777"/>
                    <a:pt x="550540" y="343049"/>
                  </a:cubicBezTo>
                  <a:cubicBezTo>
                    <a:pt x="554616" y="340316"/>
                    <a:pt x="557796" y="336435"/>
                    <a:pt x="559672" y="331893"/>
                  </a:cubicBezTo>
                  <a:cubicBezTo>
                    <a:pt x="561547" y="327351"/>
                    <a:pt x="562039" y="322354"/>
                    <a:pt x="561084" y="317532"/>
                  </a:cubicBezTo>
                  <a:cubicBezTo>
                    <a:pt x="560126" y="312707"/>
                    <a:pt x="557767" y="308278"/>
                    <a:pt x="554299" y="304802"/>
                  </a:cubicBezTo>
                  <a:cubicBezTo>
                    <a:pt x="550832" y="301325"/>
                    <a:pt x="546414" y="298961"/>
                    <a:pt x="541604" y="298000"/>
                  </a:cubicBezTo>
                  <a:cubicBezTo>
                    <a:pt x="536794" y="297043"/>
                    <a:pt x="531805" y="297536"/>
                    <a:pt x="527275" y="299416"/>
                  </a:cubicBezTo>
                  <a:cubicBezTo>
                    <a:pt x="522744" y="301296"/>
                    <a:pt x="518873" y="304484"/>
                    <a:pt x="516147" y="308570"/>
                  </a:cubicBezTo>
                  <a:cubicBezTo>
                    <a:pt x="513425" y="312657"/>
                    <a:pt x="511971" y="317461"/>
                    <a:pt x="511971" y="322379"/>
                  </a:cubicBezTo>
                  <a:cubicBezTo>
                    <a:pt x="512108" y="328926"/>
                    <a:pt x="514763" y="335164"/>
                    <a:pt x="519385" y="339790"/>
                  </a:cubicBezTo>
                  <a:cubicBezTo>
                    <a:pt x="524007" y="344419"/>
                    <a:pt x="530234" y="347072"/>
                    <a:pt x="536765" y="347202"/>
                  </a:cubicBezTo>
                  <a:lnTo>
                    <a:pt x="536765" y="347235"/>
                  </a:lnTo>
                  <a:close/>
                  <a:moveTo>
                    <a:pt x="536765" y="35353"/>
                  </a:moveTo>
                  <a:cubicBezTo>
                    <a:pt x="534694" y="35355"/>
                    <a:pt x="532672" y="34742"/>
                    <a:pt x="530951" y="33591"/>
                  </a:cubicBezTo>
                  <a:cubicBezTo>
                    <a:pt x="529230" y="32440"/>
                    <a:pt x="527883" y="30802"/>
                    <a:pt x="527092" y="28886"/>
                  </a:cubicBezTo>
                  <a:cubicBezTo>
                    <a:pt x="526300" y="26970"/>
                    <a:pt x="526091" y="24861"/>
                    <a:pt x="526496" y="22826"/>
                  </a:cubicBezTo>
                  <a:cubicBezTo>
                    <a:pt x="526896" y="20791"/>
                    <a:pt x="527896" y="18922"/>
                    <a:pt x="529359" y="17455"/>
                  </a:cubicBezTo>
                  <a:cubicBezTo>
                    <a:pt x="530822" y="15988"/>
                    <a:pt x="532685" y="14989"/>
                    <a:pt x="534715" y="14585"/>
                  </a:cubicBezTo>
                  <a:cubicBezTo>
                    <a:pt x="536744" y="14181"/>
                    <a:pt x="538849" y="14389"/>
                    <a:pt x="540762" y="15185"/>
                  </a:cubicBezTo>
                  <a:cubicBezTo>
                    <a:pt x="542671" y="15980"/>
                    <a:pt x="544305" y="17325"/>
                    <a:pt x="545455" y="19051"/>
                  </a:cubicBezTo>
                  <a:cubicBezTo>
                    <a:pt x="546601" y="20777"/>
                    <a:pt x="547214" y="22806"/>
                    <a:pt x="547210" y="24881"/>
                  </a:cubicBezTo>
                  <a:cubicBezTo>
                    <a:pt x="547189" y="27648"/>
                    <a:pt x="546080" y="30295"/>
                    <a:pt x="544125" y="32248"/>
                  </a:cubicBezTo>
                  <a:cubicBezTo>
                    <a:pt x="542171" y="34201"/>
                    <a:pt x="539524" y="35304"/>
                    <a:pt x="536765" y="35317"/>
                  </a:cubicBezTo>
                  <a:lnTo>
                    <a:pt x="536765" y="35353"/>
                  </a:lnTo>
                  <a:close/>
                  <a:moveTo>
                    <a:pt x="536765" y="49737"/>
                  </a:moveTo>
                  <a:cubicBezTo>
                    <a:pt x="541671" y="49740"/>
                    <a:pt x="546468" y="48283"/>
                    <a:pt x="550552" y="45551"/>
                  </a:cubicBezTo>
                  <a:cubicBezTo>
                    <a:pt x="554633" y="42819"/>
                    <a:pt x="557813" y="38935"/>
                    <a:pt x="559692" y="34391"/>
                  </a:cubicBezTo>
                  <a:cubicBezTo>
                    <a:pt x="561572" y="29846"/>
                    <a:pt x="562064" y="24845"/>
                    <a:pt x="561109" y="20020"/>
                  </a:cubicBezTo>
                  <a:cubicBezTo>
                    <a:pt x="560151" y="15195"/>
                    <a:pt x="557788" y="10762"/>
                    <a:pt x="554320" y="7284"/>
                  </a:cubicBezTo>
                  <a:cubicBezTo>
                    <a:pt x="550848" y="3805"/>
                    <a:pt x="546426" y="1436"/>
                    <a:pt x="541612" y="477"/>
                  </a:cubicBezTo>
                  <a:cubicBezTo>
                    <a:pt x="536798" y="-482"/>
                    <a:pt x="531810" y="12"/>
                    <a:pt x="527279" y="1895"/>
                  </a:cubicBezTo>
                  <a:cubicBezTo>
                    <a:pt x="522744" y="3779"/>
                    <a:pt x="518868" y="6969"/>
                    <a:pt x="516147" y="11060"/>
                  </a:cubicBezTo>
                  <a:cubicBezTo>
                    <a:pt x="513421" y="15152"/>
                    <a:pt x="511966" y="19961"/>
                    <a:pt x="511971" y="24881"/>
                  </a:cubicBezTo>
                  <a:cubicBezTo>
                    <a:pt x="512108" y="31427"/>
                    <a:pt x="514763" y="37666"/>
                    <a:pt x="519385" y="42292"/>
                  </a:cubicBezTo>
                  <a:cubicBezTo>
                    <a:pt x="524007" y="46919"/>
                    <a:pt x="530234" y="49573"/>
                    <a:pt x="536765" y="49701"/>
                  </a:cubicBezTo>
                  <a:lnTo>
                    <a:pt x="536765" y="49737"/>
                  </a:lnTo>
                  <a:close/>
                  <a:moveTo>
                    <a:pt x="24795" y="35353"/>
                  </a:moveTo>
                  <a:cubicBezTo>
                    <a:pt x="22726" y="35353"/>
                    <a:pt x="20703" y="34738"/>
                    <a:pt x="18983" y="33585"/>
                  </a:cubicBezTo>
                  <a:cubicBezTo>
                    <a:pt x="17263" y="32432"/>
                    <a:pt x="15923" y="30795"/>
                    <a:pt x="15131" y="28878"/>
                  </a:cubicBezTo>
                  <a:cubicBezTo>
                    <a:pt x="14340" y="26961"/>
                    <a:pt x="14134" y="24853"/>
                    <a:pt x="14538" y="22818"/>
                  </a:cubicBezTo>
                  <a:cubicBezTo>
                    <a:pt x="14943" y="20784"/>
                    <a:pt x="15940" y="18916"/>
                    <a:pt x="17404" y="17451"/>
                  </a:cubicBezTo>
                  <a:cubicBezTo>
                    <a:pt x="18868" y="15985"/>
                    <a:pt x="20733" y="14987"/>
                    <a:pt x="22762" y="14584"/>
                  </a:cubicBezTo>
                  <a:cubicBezTo>
                    <a:pt x="24792" y="14181"/>
                    <a:pt x="26895" y="14390"/>
                    <a:pt x="28806" y="15186"/>
                  </a:cubicBezTo>
                  <a:cubicBezTo>
                    <a:pt x="30717" y="15981"/>
                    <a:pt x="32349" y="17327"/>
                    <a:pt x="33497" y="19053"/>
                  </a:cubicBezTo>
                  <a:cubicBezTo>
                    <a:pt x="34645" y="20778"/>
                    <a:pt x="35256" y="22806"/>
                    <a:pt x="35253" y="24881"/>
                  </a:cubicBezTo>
                  <a:cubicBezTo>
                    <a:pt x="35231" y="27650"/>
                    <a:pt x="34121" y="30299"/>
                    <a:pt x="32163" y="32252"/>
                  </a:cubicBezTo>
                  <a:cubicBezTo>
                    <a:pt x="30205" y="34206"/>
                    <a:pt x="27557" y="35307"/>
                    <a:pt x="24795" y="35317"/>
                  </a:cubicBezTo>
                  <a:lnTo>
                    <a:pt x="24795" y="35353"/>
                  </a:lnTo>
                  <a:close/>
                  <a:moveTo>
                    <a:pt x="24795" y="49737"/>
                  </a:moveTo>
                  <a:cubicBezTo>
                    <a:pt x="29702" y="49740"/>
                    <a:pt x="34500" y="48283"/>
                    <a:pt x="38582" y="45551"/>
                  </a:cubicBezTo>
                  <a:cubicBezTo>
                    <a:pt x="42663" y="42819"/>
                    <a:pt x="45845" y="38935"/>
                    <a:pt x="47724" y="34391"/>
                  </a:cubicBezTo>
                  <a:cubicBezTo>
                    <a:pt x="49603" y="29846"/>
                    <a:pt x="50095" y="24845"/>
                    <a:pt x="49138" y="20020"/>
                  </a:cubicBezTo>
                  <a:cubicBezTo>
                    <a:pt x="48182" y="15195"/>
                    <a:pt x="45818" y="10762"/>
                    <a:pt x="42348" y="7284"/>
                  </a:cubicBezTo>
                  <a:cubicBezTo>
                    <a:pt x="38878" y="3805"/>
                    <a:pt x="34457" y="1436"/>
                    <a:pt x="29644" y="477"/>
                  </a:cubicBezTo>
                  <a:cubicBezTo>
                    <a:pt x="24831" y="-482"/>
                    <a:pt x="19842" y="12"/>
                    <a:pt x="15308" y="1895"/>
                  </a:cubicBezTo>
                  <a:cubicBezTo>
                    <a:pt x="10775" y="3779"/>
                    <a:pt x="6901" y="6969"/>
                    <a:pt x="4176" y="11060"/>
                  </a:cubicBezTo>
                  <a:cubicBezTo>
                    <a:pt x="1451" y="15152"/>
                    <a:pt x="-2" y="19961"/>
                    <a:pt x="0" y="24881"/>
                  </a:cubicBezTo>
                  <a:cubicBezTo>
                    <a:pt x="136" y="31427"/>
                    <a:pt x="2794" y="37666"/>
                    <a:pt x="7415" y="42292"/>
                  </a:cubicBezTo>
                  <a:cubicBezTo>
                    <a:pt x="12037" y="46919"/>
                    <a:pt x="18265" y="49573"/>
                    <a:pt x="24795" y="49701"/>
                  </a:cubicBezTo>
                  <a:lnTo>
                    <a:pt x="24795" y="49737"/>
                  </a:ln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3" name="Text Placeholder 7">
            <a:extLst>
              <a:ext uri="{FF2B5EF4-FFF2-40B4-BE49-F238E27FC236}">
                <a16:creationId xmlns:a16="http://schemas.microsoft.com/office/drawing/2014/main" id="{C9294BD4-3C69-482B-BFEC-27B9B7F255F3}"/>
              </a:ext>
              <a:ext uri="{C183D7F6-B498-43B3-948B-1728B52AA6E4}">
                <adec:decorative xmlns:adec="http://schemas.microsoft.com/office/drawing/2017/decorative" val="1"/>
              </a:ext>
            </a:extLst>
          </p:cNvPr>
          <p:cNvSpPr txBox="1">
            <a:spLocks/>
          </p:cNvSpPr>
          <p:nvPr/>
        </p:nvSpPr>
        <p:spPr>
          <a:xfrm>
            <a:off x="651606" y="3027059"/>
            <a:ext cx="1541588" cy="3987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Data</a:t>
            </a:r>
            <a:br>
              <a:rPr lang="en-US" sz="1800">
                <a:latin typeface="+mj-lt"/>
              </a:rPr>
            </a:br>
            <a:r>
              <a:rPr lang="en-US" sz="1800">
                <a:latin typeface="+mj-lt"/>
              </a:rPr>
              <a:t>Preparation</a:t>
            </a:r>
          </a:p>
        </p:txBody>
      </p:sp>
      <p:grpSp>
        <p:nvGrpSpPr>
          <p:cNvPr id="254" name="Group 253">
            <a:extLst>
              <a:ext uri="{FF2B5EF4-FFF2-40B4-BE49-F238E27FC236}">
                <a16:creationId xmlns:a16="http://schemas.microsoft.com/office/drawing/2014/main" id="{E25A9F15-0292-4CDD-A286-B144CD0ED670}"/>
              </a:ext>
              <a:ext uri="{C183D7F6-B498-43B3-948B-1728B52AA6E4}">
                <adec:decorative xmlns:adec="http://schemas.microsoft.com/office/drawing/2017/decorative" val="1"/>
              </a:ext>
            </a:extLst>
          </p:cNvPr>
          <p:cNvGrpSpPr/>
          <p:nvPr/>
        </p:nvGrpSpPr>
        <p:grpSpPr>
          <a:xfrm>
            <a:off x="3310433" y="2034192"/>
            <a:ext cx="972030" cy="785540"/>
            <a:chOff x="4474327" y="368288"/>
            <a:chExt cx="822581" cy="717201"/>
          </a:xfrm>
        </p:grpSpPr>
        <p:sp>
          <p:nvSpPr>
            <p:cNvPr id="420" name="Freeform: Shape 419">
              <a:extLst>
                <a:ext uri="{FF2B5EF4-FFF2-40B4-BE49-F238E27FC236}">
                  <a16:creationId xmlns:a16="http://schemas.microsoft.com/office/drawing/2014/main" id="{43476FDF-6AD4-4961-8D73-3F99ABBD6A70}"/>
                </a:ext>
                <a:ext uri="{C183D7F6-B498-43B3-948B-1728B52AA6E4}">
                  <adec:decorative xmlns:adec="http://schemas.microsoft.com/office/drawing/2017/decorative" val="1"/>
                </a:ext>
              </a:extLst>
            </p:cNvPr>
            <p:cNvSpPr/>
            <p:nvPr/>
          </p:nvSpPr>
          <p:spPr>
            <a:xfrm>
              <a:off x="4606520" y="614159"/>
              <a:ext cx="70040" cy="363364"/>
            </a:xfrm>
            <a:custGeom>
              <a:avLst/>
              <a:gdLst>
                <a:gd name="connsiteX0" fmla="*/ 70041 w 70040"/>
                <a:gd name="connsiteY0" fmla="*/ 363365 h 363364"/>
                <a:gd name="connsiteX1" fmla="*/ 0 w 70040"/>
                <a:gd name="connsiteY1" fmla="*/ 322928 h 363364"/>
                <a:gd name="connsiteX2" fmla="*/ 1221 w 70040"/>
                <a:gd name="connsiteY2" fmla="*/ 0 h 363364"/>
                <a:gd name="connsiteX3" fmla="*/ 70041 w 70040"/>
                <a:gd name="connsiteY3" fmla="*/ 39883 h 363364"/>
              </a:gdLst>
              <a:ahLst/>
              <a:cxnLst>
                <a:cxn ang="0">
                  <a:pos x="connsiteX0" y="connsiteY0"/>
                </a:cxn>
                <a:cxn ang="0">
                  <a:pos x="connsiteX1" y="connsiteY1"/>
                </a:cxn>
                <a:cxn ang="0">
                  <a:pos x="connsiteX2" y="connsiteY2"/>
                </a:cxn>
                <a:cxn ang="0">
                  <a:pos x="connsiteX3" y="connsiteY3"/>
                </a:cxn>
              </a:cxnLst>
              <a:rect l="l" t="t" r="r" b="b"/>
              <a:pathLst>
                <a:path w="70040" h="363364">
                  <a:moveTo>
                    <a:pt x="70041" y="363365"/>
                  </a:moveTo>
                  <a:lnTo>
                    <a:pt x="0" y="322928"/>
                  </a:lnTo>
                  <a:lnTo>
                    <a:pt x="1221" y="0"/>
                  </a:lnTo>
                  <a:lnTo>
                    <a:pt x="70041" y="39883"/>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C306F3A7-E414-458D-ADA3-541762D261C2}"/>
                </a:ext>
                <a:ext uri="{C183D7F6-B498-43B3-948B-1728B52AA6E4}">
                  <adec:decorative xmlns:adec="http://schemas.microsoft.com/office/drawing/2017/decorative" val="1"/>
                </a:ext>
              </a:extLst>
            </p:cNvPr>
            <p:cNvSpPr/>
            <p:nvPr/>
          </p:nvSpPr>
          <p:spPr>
            <a:xfrm>
              <a:off x="5050082" y="613446"/>
              <a:ext cx="70040" cy="364077"/>
            </a:xfrm>
            <a:custGeom>
              <a:avLst/>
              <a:gdLst>
                <a:gd name="connsiteX0" fmla="*/ 0 w 70040"/>
                <a:gd name="connsiteY0" fmla="*/ 364078 h 364077"/>
                <a:gd name="connsiteX1" fmla="*/ 70041 w 70040"/>
                <a:gd name="connsiteY1" fmla="*/ 323641 h 364077"/>
                <a:gd name="connsiteX2" fmla="*/ 70041 w 70040"/>
                <a:gd name="connsiteY2" fmla="*/ 0 h 364077"/>
                <a:gd name="connsiteX3" fmla="*/ 0 w 70040"/>
                <a:gd name="connsiteY3" fmla="*/ 40596 h 364077"/>
              </a:gdLst>
              <a:ahLst/>
              <a:cxnLst>
                <a:cxn ang="0">
                  <a:pos x="connsiteX0" y="connsiteY0"/>
                </a:cxn>
                <a:cxn ang="0">
                  <a:pos x="connsiteX1" y="connsiteY1"/>
                </a:cxn>
                <a:cxn ang="0">
                  <a:pos x="connsiteX2" y="connsiteY2"/>
                </a:cxn>
                <a:cxn ang="0">
                  <a:pos x="connsiteX3" y="connsiteY3"/>
                </a:cxn>
              </a:cxnLst>
              <a:rect l="l" t="t" r="r" b="b"/>
              <a:pathLst>
                <a:path w="70040" h="364077">
                  <a:moveTo>
                    <a:pt x="0" y="364078"/>
                  </a:moveTo>
                  <a:lnTo>
                    <a:pt x="70041" y="323641"/>
                  </a:lnTo>
                  <a:lnTo>
                    <a:pt x="70041" y="0"/>
                  </a:lnTo>
                  <a:lnTo>
                    <a:pt x="0" y="40596"/>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2" name="Graphic 264">
              <a:extLst>
                <a:ext uri="{FF2B5EF4-FFF2-40B4-BE49-F238E27FC236}">
                  <a16:creationId xmlns:a16="http://schemas.microsoft.com/office/drawing/2014/main" id="{BB3FB49F-16F7-456A-BE75-D6CBCEC70722}"/>
                </a:ext>
              </a:extLst>
            </p:cNvPr>
            <p:cNvGrpSpPr/>
            <p:nvPr/>
          </p:nvGrpSpPr>
          <p:grpSpPr>
            <a:xfrm>
              <a:off x="4676561" y="546522"/>
              <a:ext cx="373520" cy="350128"/>
              <a:chOff x="4676561" y="546522"/>
              <a:chExt cx="373520" cy="350128"/>
            </a:xfrm>
            <a:solidFill>
              <a:schemeClr val="accent1"/>
            </a:solidFill>
          </p:grpSpPr>
          <p:sp>
            <p:nvSpPr>
              <p:cNvPr id="473" name="Freeform: Shape 472">
                <a:extLst>
                  <a:ext uri="{FF2B5EF4-FFF2-40B4-BE49-F238E27FC236}">
                    <a16:creationId xmlns:a16="http://schemas.microsoft.com/office/drawing/2014/main" id="{34B937DC-69F9-46D3-B5EB-E423B18304C6}"/>
                  </a:ext>
                  <a:ext uri="{C183D7F6-B498-43B3-948B-1728B52AA6E4}">
                    <adec:decorative xmlns:adec="http://schemas.microsoft.com/office/drawing/2017/decorative" val="1"/>
                  </a:ext>
                </a:extLst>
              </p:cNvPr>
              <p:cNvSpPr/>
              <p:nvPr/>
            </p:nvSpPr>
            <p:spPr>
              <a:xfrm>
                <a:off x="4676561" y="546522"/>
                <a:ext cx="186760" cy="350128"/>
              </a:xfrm>
              <a:custGeom>
                <a:avLst/>
                <a:gdLst>
                  <a:gd name="connsiteX0" fmla="*/ 0 w 186760"/>
                  <a:gd name="connsiteY0" fmla="*/ 107830 h 350128"/>
                  <a:gd name="connsiteX1" fmla="*/ 186760 w 186760"/>
                  <a:gd name="connsiteY1" fmla="*/ 0 h 350128"/>
                  <a:gd name="connsiteX2" fmla="*/ 186760 w 186760"/>
                  <a:gd name="connsiteY2" fmla="*/ 242299 h 350128"/>
                  <a:gd name="connsiteX3" fmla="*/ 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0" y="107830"/>
                    </a:moveTo>
                    <a:lnTo>
                      <a:pt x="186760" y="0"/>
                    </a:lnTo>
                    <a:lnTo>
                      <a:pt x="186760" y="242299"/>
                    </a:lnTo>
                    <a:lnTo>
                      <a:pt x="0" y="350129"/>
                    </a:lnTo>
                    <a:close/>
                  </a:path>
                </a:pathLst>
              </a:custGeom>
              <a:solidFill>
                <a:srgbClr val="50E5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26D4D7B6-6427-4CB9-992F-0BAA44E08415}"/>
                  </a:ext>
                  <a:ext uri="{C183D7F6-B498-43B3-948B-1728B52AA6E4}">
                    <adec:decorative xmlns:adec="http://schemas.microsoft.com/office/drawing/2017/decorative" val="1"/>
                  </a:ext>
                </a:extLst>
              </p:cNvPr>
              <p:cNvSpPr/>
              <p:nvPr/>
            </p:nvSpPr>
            <p:spPr>
              <a:xfrm>
                <a:off x="4863321" y="546522"/>
                <a:ext cx="186760" cy="350128"/>
              </a:xfrm>
              <a:custGeom>
                <a:avLst/>
                <a:gdLst>
                  <a:gd name="connsiteX0" fmla="*/ 186760 w 186760"/>
                  <a:gd name="connsiteY0" fmla="*/ 107830 h 350128"/>
                  <a:gd name="connsiteX1" fmla="*/ 0 w 186760"/>
                  <a:gd name="connsiteY1" fmla="*/ 0 h 350128"/>
                  <a:gd name="connsiteX2" fmla="*/ 0 w 186760"/>
                  <a:gd name="connsiteY2" fmla="*/ 242299 h 350128"/>
                  <a:gd name="connsiteX3" fmla="*/ 18676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186760" y="107830"/>
                    </a:moveTo>
                    <a:lnTo>
                      <a:pt x="0" y="0"/>
                    </a:lnTo>
                    <a:lnTo>
                      <a:pt x="0" y="242299"/>
                    </a:lnTo>
                    <a:lnTo>
                      <a:pt x="186760" y="350129"/>
                    </a:lnTo>
                    <a:close/>
                  </a:path>
                </a:pathLst>
              </a:custGeom>
              <a:solidFill>
                <a:srgbClr val="66F1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3" name="Freeform: Shape 422">
              <a:extLst>
                <a:ext uri="{FF2B5EF4-FFF2-40B4-BE49-F238E27FC236}">
                  <a16:creationId xmlns:a16="http://schemas.microsoft.com/office/drawing/2014/main" id="{18F6A94C-6B86-4267-A7B3-A532F7A38898}"/>
                </a:ext>
                <a:ext uri="{C183D7F6-B498-43B3-948B-1728B52AA6E4}">
                  <adec:decorative xmlns:adec="http://schemas.microsoft.com/office/drawing/2017/decorative" val="1"/>
                </a:ext>
              </a:extLst>
            </p:cNvPr>
            <p:cNvSpPr/>
            <p:nvPr/>
          </p:nvSpPr>
          <p:spPr>
            <a:xfrm>
              <a:off x="4607741" y="465347"/>
              <a:ext cx="512381" cy="189005"/>
            </a:xfrm>
            <a:custGeom>
              <a:avLst/>
              <a:gdLst>
                <a:gd name="connsiteX0" fmla="*/ 0 w 512381"/>
                <a:gd name="connsiteY0" fmla="*/ 148812 h 189005"/>
                <a:gd name="connsiteX1" fmla="*/ 255565 w 512381"/>
                <a:gd name="connsiteY1" fmla="*/ 0 h 189005"/>
                <a:gd name="connsiteX2" fmla="*/ 512381 w 512381"/>
                <a:gd name="connsiteY2" fmla="*/ 148099 h 189005"/>
                <a:gd name="connsiteX3" fmla="*/ 442341 w 512381"/>
                <a:gd name="connsiteY3" fmla="*/ 189006 h 189005"/>
                <a:gd name="connsiteX4" fmla="*/ 255580 w 512381"/>
                <a:gd name="connsiteY4" fmla="*/ 81176 h 189005"/>
                <a:gd name="connsiteX5" fmla="*/ 68820 w 512381"/>
                <a:gd name="connsiteY5" fmla="*/ 189006 h 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81" h="189005">
                  <a:moveTo>
                    <a:pt x="0" y="148812"/>
                  </a:moveTo>
                  <a:lnTo>
                    <a:pt x="255565" y="0"/>
                  </a:lnTo>
                  <a:lnTo>
                    <a:pt x="512381" y="148099"/>
                  </a:lnTo>
                  <a:lnTo>
                    <a:pt x="442341" y="189006"/>
                  </a:lnTo>
                  <a:lnTo>
                    <a:pt x="255580" y="81176"/>
                  </a:lnTo>
                  <a:lnTo>
                    <a:pt x="68820" y="189006"/>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0D225E92-03E3-4EBB-83AB-8FE69FFFD46D}"/>
                </a:ext>
                <a:ext uri="{C183D7F6-B498-43B3-948B-1728B52AA6E4}">
                  <adec:decorative xmlns:adec="http://schemas.microsoft.com/office/drawing/2017/decorative" val="1"/>
                </a:ext>
              </a:extLst>
            </p:cNvPr>
            <p:cNvSpPr/>
            <p:nvPr/>
          </p:nvSpPr>
          <p:spPr>
            <a:xfrm>
              <a:off x="4676561" y="788821"/>
              <a:ext cx="373520" cy="215659"/>
            </a:xfrm>
            <a:custGeom>
              <a:avLst/>
              <a:gdLst>
                <a:gd name="connsiteX0" fmla="*/ 0 w 373520"/>
                <a:gd name="connsiteY0" fmla="*/ 107830 h 215659"/>
                <a:gd name="connsiteX1" fmla="*/ 186760 w 373520"/>
                <a:gd name="connsiteY1" fmla="*/ 215660 h 215659"/>
                <a:gd name="connsiteX2" fmla="*/ 373521 w 373520"/>
                <a:gd name="connsiteY2" fmla="*/ 107830 h 215659"/>
                <a:gd name="connsiteX3" fmla="*/ 186760 w 373520"/>
                <a:gd name="connsiteY3" fmla="*/ 0 h 215659"/>
              </a:gdLst>
              <a:ahLst/>
              <a:cxnLst>
                <a:cxn ang="0">
                  <a:pos x="connsiteX0" y="connsiteY0"/>
                </a:cxn>
                <a:cxn ang="0">
                  <a:pos x="connsiteX1" y="connsiteY1"/>
                </a:cxn>
                <a:cxn ang="0">
                  <a:pos x="connsiteX2" y="connsiteY2"/>
                </a:cxn>
                <a:cxn ang="0">
                  <a:pos x="connsiteX3" y="connsiteY3"/>
                </a:cxn>
              </a:cxnLst>
              <a:rect l="l" t="t" r="r" b="b"/>
              <a:pathLst>
                <a:path w="373520" h="215659">
                  <a:moveTo>
                    <a:pt x="0" y="107830"/>
                  </a:moveTo>
                  <a:lnTo>
                    <a:pt x="186760" y="215660"/>
                  </a:lnTo>
                  <a:lnTo>
                    <a:pt x="373521" y="107830"/>
                  </a:lnTo>
                  <a:lnTo>
                    <a:pt x="186760" y="0"/>
                  </a:lnTo>
                  <a:close/>
                </a:path>
              </a:pathLst>
            </a:custGeom>
            <a:solidFill>
              <a:srgbClr val="ABF2FC"/>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5" name="Graphic 264">
              <a:extLst>
                <a:ext uri="{FF2B5EF4-FFF2-40B4-BE49-F238E27FC236}">
                  <a16:creationId xmlns:a16="http://schemas.microsoft.com/office/drawing/2014/main" id="{88E3D7E3-B692-4216-BA3A-64E12CD43786}"/>
                </a:ext>
              </a:extLst>
            </p:cNvPr>
            <p:cNvGrpSpPr/>
            <p:nvPr/>
          </p:nvGrpSpPr>
          <p:grpSpPr>
            <a:xfrm>
              <a:off x="4747330" y="654352"/>
              <a:ext cx="231588" cy="296107"/>
              <a:chOff x="4747330" y="654352"/>
              <a:chExt cx="231588" cy="296107"/>
            </a:xfrm>
            <a:solidFill>
              <a:schemeClr val="accent1"/>
            </a:solidFill>
          </p:grpSpPr>
          <p:grpSp>
            <p:nvGrpSpPr>
              <p:cNvPr id="460" name="Graphic 264">
                <a:extLst>
                  <a:ext uri="{FF2B5EF4-FFF2-40B4-BE49-F238E27FC236}">
                    <a16:creationId xmlns:a16="http://schemas.microsoft.com/office/drawing/2014/main" id="{1F32AE0C-606E-4D2C-A915-50481989333E}"/>
                  </a:ext>
                </a:extLst>
              </p:cNvPr>
              <p:cNvGrpSpPr/>
              <p:nvPr/>
            </p:nvGrpSpPr>
            <p:grpSpPr>
              <a:xfrm>
                <a:off x="4747330" y="654352"/>
                <a:ext cx="231588" cy="267640"/>
                <a:chOff x="4747330" y="654352"/>
                <a:chExt cx="231588" cy="267640"/>
              </a:xfrm>
              <a:solidFill>
                <a:schemeClr val="accent1"/>
              </a:solidFill>
            </p:grpSpPr>
            <p:sp>
              <p:nvSpPr>
                <p:cNvPr id="470" name="Freeform: Shape 469">
                  <a:extLst>
                    <a:ext uri="{FF2B5EF4-FFF2-40B4-BE49-F238E27FC236}">
                      <a16:creationId xmlns:a16="http://schemas.microsoft.com/office/drawing/2014/main" id="{4A606801-3373-4B2C-833B-27CEA932C449}"/>
                    </a:ext>
                    <a:ext uri="{C183D7F6-B498-43B3-948B-1728B52AA6E4}">
                      <adec:decorative xmlns:adec="http://schemas.microsoft.com/office/drawing/2017/decorative" val="1"/>
                    </a:ext>
                  </a:extLst>
                </p:cNvPr>
                <p:cNvSpPr/>
                <p:nvPr/>
              </p:nvSpPr>
              <p:spPr>
                <a:xfrm>
                  <a:off x="4747330" y="654352"/>
                  <a:ext cx="231588" cy="133937"/>
                </a:xfrm>
                <a:custGeom>
                  <a:avLst/>
                  <a:gdLst>
                    <a:gd name="connsiteX0" fmla="*/ 0 w 231588"/>
                    <a:gd name="connsiteY0" fmla="*/ 67083 h 133937"/>
                    <a:gd name="connsiteX1" fmla="*/ 116060 w 231588"/>
                    <a:gd name="connsiteY1" fmla="*/ 0 h 133937"/>
                    <a:gd name="connsiteX2" fmla="*/ 231588 w 231588"/>
                    <a:gd name="connsiteY2" fmla="*/ 67083 h 133937"/>
                    <a:gd name="connsiteX3" fmla="*/ 115794 w 231588"/>
                    <a:gd name="connsiteY3" fmla="*/ 133938 h 133937"/>
                  </a:gdLst>
                  <a:ahLst/>
                  <a:cxnLst>
                    <a:cxn ang="0">
                      <a:pos x="connsiteX0" y="connsiteY0"/>
                    </a:cxn>
                    <a:cxn ang="0">
                      <a:pos x="connsiteX1" y="connsiteY1"/>
                    </a:cxn>
                    <a:cxn ang="0">
                      <a:pos x="connsiteX2" y="connsiteY2"/>
                    </a:cxn>
                    <a:cxn ang="0">
                      <a:pos x="connsiteX3" y="connsiteY3"/>
                    </a:cxn>
                  </a:cxnLst>
                  <a:rect l="l" t="t" r="r" b="b"/>
                  <a:pathLst>
                    <a:path w="231588" h="133937">
                      <a:moveTo>
                        <a:pt x="0" y="67083"/>
                      </a:moveTo>
                      <a:lnTo>
                        <a:pt x="116060" y="0"/>
                      </a:lnTo>
                      <a:lnTo>
                        <a:pt x="231588" y="67083"/>
                      </a:lnTo>
                      <a:lnTo>
                        <a:pt x="115794" y="133938"/>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9D25C5EB-6C65-4112-BEA8-6F6B919DE91B}"/>
                    </a:ext>
                    <a:ext uri="{C183D7F6-B498-43B3-948B-1728B52AA6E4}">
                      <adec:decorative xmlns:adec="http://schemas.microsoft.com/office/drawing/2017/decorative" val="1"/>
                    </a:ext>
                  </a:extLst>
                </p:cNvPr>
                <p:cNvSpPr/>
                <p:nvPr/>
              </p:nvSpPr>
              <p:spPr>
                <a:xfrm>
                  <a:off x="4747330" y="721435"/>
                  <a:ext cx="115794" cy="200557"/>
                </a:xfrm>
                <a:custGeom>
                  <a:avLst/>
                  <a:gdLst>
                    <a:gd name="connsiteX0" fmla="*/ 0 w 115794"/>
                    <a:gd name="connsiteY0" fmla="*/ 0 h 200557"/>
                    <a:gd name="connsiteX1" fmla="*/ 0 w 115794"/>
                    <a:gd name="connsiteY1" fmla="*/ 133710 h 200557"/>
                    <a:gd name="connsiteX2" fmla="*/ 115794 w 115794"/>
                    <a:gd name="connsiteY2" fmla="*/ 200558 h 200557"/>
                    <a:gd name="connsiteX3" fmla="*/ 115794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0"/>
                      </a:moveTo>
                      <a:lnTo>
                        <a:pt x="0" y="133710"/>
                      </a:lnTo>
                      <a:lnTo>
                        <a:pt x="115794" y="200558"/>
                      </a:lnTo>
                      <a:lnTo>
                        <a:pt x="115794" y="66855"/>
                      </a:lnTo>
                      <a:close/>
                    </a:path>
                  </a:pathLst>
                </a:custGeom>
                <a:solidFill>
                  <a:srgbClr val="237EC1"/>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F0E603D7-5F23-4357-8A14-F7F991B4340D}"/>
                    </a:ext>
                    <a:ext uri="{C183D7F6-B498-43B3-948B-1728B52AA6E4}">
                      <adec:decorative xmlns:adec="http://schemas.microsoft.com/office/drawing/2017/decorative" val="1"/>
                    </a:ext>
                  </a:extLst>
                </p:cNvPr>
                <p:cNvSpPr/>
                <p:nvPr/>
              </p:nvSpPr>
              <p:spPr>
                <a:xfrm>
                  <a:off x="4863124" y="721435"/>
                  <a:ext cx="115794" cy="200557"/>
                </a:xfrm>
                <a:custGeom>
                  <a:avLst/>
                  <a:gdLst>
                    <a:gd name="connsiteX0" fmla="*/ 0 w 115794"/>
                    <a:gd name="connsiteY0" fmla="*/ 200558 h 200557"/>
                    <a:gd name="connsiteX1" fmla="*/ 115794 w 115794"/>
                    <a:gd name="connsiteY1" fmla="*/ 133710 h 200557"/>
                    <a:gd name="connsiteX2" fmla="*/ 115794 w 115794"/>
                    <a:gd name="connsiteY2" fmla="*/ 0 h 200557"/>
                    <a:gd name="connsiteX3" fmla="*/ 0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200558"/>
                      </a:moveTo>
                      <a:lnTo>
                        <a:pt x="115794" y="133710"/>
                      </a:lnTo>
                      <a:lnTo>
                        <a:pt x="115794" y="0"/>
                      </a:lnTo>
                      <a:lnTo>
                        <a:pt x="0" y="66855"/>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1" name="Graphic 264">
                <a:extLst>
                  <a:ext uri="{FF2B5EF4-FFF2-40B4-BE49-F238E27FC236}">
                    <a16:creationId xmlns:a16="http://schemas.microsoft.com/office/drawing/2014/main" id="{5BAD749E-2C9D-49CD-8B57-F0F57808140A}"/>
                  </a:ext>
                </a:extLst>
              </p:cNvPr>
              <p:cNvGrpSpPr/>
              <p:nvPr/>
            </p:nvGrpSpPr>
            <p:grpSpPr>
              <a:xfrm>
                <a:off x="4792272" y="704801"/>
                <a:ext cx="141295" cy="245658"/>
                <a:chOff x="4792272" y="704801"/>
                <a:chExt cx="141295" cy="245658"/>
              </a:xfrm>
              <a:solidFill>
                <a:schemeClr val="accent1"/>
              </a:solidFill>
            </p:grpSpPr>
            <p:grpSp>
              <p:nvGrpSpPr>
                <p:cNvPr id="462" name="Graphic 264">
                  <a:extLst>
                    <a:ext uri="{FF2B5EF4-FFF2-40B4-BE49-F238E27FC236}">
                      <a16:creationId xmlns:a16="http://schemas.microsoft.com/office/drawing/2014/main" id="{BFAFFE54-3B44-4A8D-9C30-D19DF82933F4}"/>
                    </a:ext>
                  </a:extLst>
                </p:cNvPr>
                <p:cNvGrpSpPr/>
                <p:nvPr/>
              </p:nvGrpSpPr>
              <p:grpSpPr>
                <a:xfrm>
                  <a:off x="4792272" y="787160"/>
                  <a:ext cx="141295" cy="163299"/>
                  <a:chOff x="4792272" y="787160"/>
                  <a:chExt cx="141295" cy="163299"/>
                </a:xfrm>
                <a:solidFill>
                  <a:schemeClr val="accent1"/>
                </a:solidFill>
              </p:grpSpPr>
              <p:sp>
                <p:nvSpPr>
                  <p:cNvPr id="467" name="Freeform: Shape 466">
                    <a:extLst>
                      <a:ext uri="{FF2B5EF4-FFF2-40B4-BE49-F238E27FC236}">
                        <a16:creationId xmlns:a16="http://schemas.microsoft.com/office/drawing/2014/main" id="{1B20273A-2CF2-4B16-B7DB-1C731DB7EB59}"/>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2E266457-081A-4C61-A1EB-DC33AE9EE741}"/>
                      </a:ext>
                      <a:ext uri="{C183D7F6-B498-43B3-948B-1728B52AA6E4}">
                        <adec:decorative xmlns:adec="http://schemas.microsoft.com/office/drawing/2017/decorative" val="1"/>
                      </a:ext>
                    </a:extLst>
                  </p:cNvPr>
                  <p:cNvSpPr/>
                  <p:nvPr/>
                </p:nvSpPr>
                <p:spPr>
                  <a:xfrm>
                    <a:off x="4792272" y="828089"/>
                    <a:ext cx="70647" cy="122370"/>
                  </a:xfrm>
                  <a:custGeom>
                    <a:avLst/>
                    <a:gdLst>
                      <a:gd name="connsiteX0" fmla="*/ 0 w 70647"/>
                      <a:gd name="connsiteY0" fmla="*/ 0 h 122370"/>
                      <a:gd name="connsiteX1" fmla="*/ 0 w 70647"/>
                      <a:gd name="connsiteY1" fmla="*/ 81578 h 122370"/>
                      <a:gd name="connsiteX2" fmla="*/ 70648 w 70647"/>
                      <a:gd name="connsiteY2" fmla="*/ 122371 h 122370"/>
                      <a:gd name="connsiteX3" fmla="*/ 70648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0"/>
                        </a:moveTo>
                        <a:lnTo>
                          <a:pt x="0" y="81578"/>
                        </a:lnTo>
                        <a:lnTo>
                          <a:pt x="70648" y="122371"/>
                        </a:lnTo>
                        <a:lnTo>
                          <a:pt x="70648" y="40793"/>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D5B97BFF-9068-4003-83DC-F023C7BBD78C}"/>
                      </a:ext>
                      <a:ext uri="{C183D7F6-B498-43B3-948B-1728B52AA6E4}">
                        <adec:decorative xmlns:adec="http://schemas.microsoft.com/office/drawing/2017/decorative" val="1"/>
                      </a:ext>
                    </a:extLst>
                  </p:cNvPr>
                  <p:cNvSpPr/>
                  <p:nvPr/>
                </p:nvSpPr>
                <p:spPr>
                  <a:xfrm>
                    <a:off x="4862919" y="828089"/>
                    <a:ext cx="70647" cy="122370"/>
                  </a:xfrm>
                  <a:custGeom>
                    <a:avLst/>
                    <a:gdLst>
                      <a:gd name="connsiteX0" fmla="*/ 0 w 70647"/>
                      <a:gd name="connsiteY0" fmla="*/ 122371 h 122370"/>
                      <a:gd name="connsiteX1" fmla="*/ 70648 w 70647"/>
                      <a:gd name="connsiteY1" fmla="*/ 81578 h 122370"/>
                      <a:gd name="connsiteX2" fmla="*/ 70648 w 70647"/>
                      <a:gd name="connsiteY2" fmla="*/ 0 h 122370"/>
                      <a:gd name="connsiteX3" fmla="*/ 0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122371"/>
                        </a:moveTo>
                        <a:lnTo>
                          <a:pt x="70648" y="81578"/>
                        </a:lnTo>
                        <a:lnTo>
                          <a:pt x="70648" y="0"/>
                        </a:lnTo>
                        <a:lnTo>
                          <a:pt x="0" y="40793"/>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3" name="Freeform: Shape 462">
                  <a:extLst>
                    <a:ext uri="{FF2B5EF4-FFF2-40B4-BE49-F238E27FC236}">
                      <a16:creationId xmlns:a16="http://schemas.microsoft.com/office/drawing/2014/main" id="{7D593B3A-EA62-45D3-98F9-0CBAAA6B8CCF}"/>
                    </a:ext>
                    <a:ext uri="{C183D7F6-B498-43B3-948B-1728B52AA6E4}">
                      <adec:decorative xmlns:adec="http://schemas.microsoft.com/office/drawing/2017/decorative" val="1"/>
                    </a:ext>
                  </a:extLst>
                </p:cNvPr>
                <p:cNvSpPr/>
                <p:nvPr/>
              </p:nvSpPr>
              <p:spPr>
                <a:xfrm>
                  <a:off x="4792272" y="704801"/>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6AEAEF66-B8BC-477F-BAEE-4B0736B06928}"/>
                    </a:ext>
                    <a:ext uri="{C183D7F6-B498-43B3-948B-1728B52AA6E4}">
                      <adec:decorative xmlns:adec="http://schemas.microsoft.com/office/drawing/2017/decorative" val="1"/>
                    </a:ext>
                  </a:extLst>
                </p:cNvPr>
                <p:cNvSpPr/>
                <p:nvPr/>
              </p:nvSpPr>
              <p:spPr>
                <a:xfrm>
                  <a:off x="4792272" y="745730"/>
                  <a:ext cx="70647" cy="122362"/>
                </a:xfrm>
                <a:custGeom>
                  <a:avLst/>
                  <a:gdLst>
                    <a:gd name="connsiteX0" fmla="*/ 0 w 70647"/>
                    <a:gd name="connsiteY0" fmla="*/ 0 h 122362"/>
                    <a:gd name="connsiteX1" fmla="*/ 0 w 70647"/>
                    <a:gd name="connsiteY1" fmla="*/ 81578 h 122362"/>
                    <a:gd name="connsiteX2" fmla="*/ 70648 w 70647"/>
                    <a:gd name="connsiteY2" fmla="*/ 122363 h 122362"/>
                    <a:gd name="connsiteX3" fmla="*/ 70648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0"/>
                      </a:moveTo>
                      <a:lnTo>
                        <a:pt x="0" y="81578"/>
                      </a:lnTo>
                      <a:lnTo>
                        <a:pt x="70648" y="122363"/>
                      </a:lnTo>
                      <a:lnTo>
                        <a:pt x="70648" y="40793"/>
                      </a:lnTo>
                      <a:close/>
                    </a:path>
                  </a:pathLst>
                </a:custGeom>
                <a:solidFill>
                  <a:srgbClr val="3AB2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1C2F8E7-4037-4FBC-8A46-AC866A72C772}"/>
                    </a:ext>
                    <a:ext uri="{C183D7F6-B498-43B3-948B-1728B52AA6E4}">
                      <adec:decorative xmlns:adec="http://schemas.microsoft.com/office/drawing/2017/decorative" val="1"/>
                    </a:ext>
                  </a:extLst>
                </p:cNvPr>
                <p:cNvSpPr/>
                <p:nvPr/>
              </p:nvSpPr>
              <p:spPr>
                <a:xfrm>
                  <a:off x="4862919" y="745730"/>
                  <a:ext cx="70647" cy="122362"/>
                </a:xfrm>
                <a:custGeom>
                  <a:avLst/>
                  <a:gdLst>
                    <a:gd name="connsiteX0" fmla="*/ 0 w 70647"/>
                    <a:gd name="connsiteY0" fmla="*/ 122363 h 122362"/>
                    <a:gd name="connsiteX1" fmla="*/ 70648 w 70647"/>
                    <a:gd name="connsiteY1" fmla="*/ 81578 h 122362"/>
                    <a:gd name="connsiteX2" fmla="*/ 70648 w 70647"/>
                    <a:gd name="connsiteY2" fmla="*/ 0 h 122362"/>
                    <a:gd name="connsiteX3" fmla="*/ 0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122363"/>
                      </a:moveTo>
                      <a:lnTo>
                        <a:pt x="70648" y="81578"/>
                      </a:lnTo>
                      <a:lnTo>
                        <a:pt x="70648" y="0"/>
                      </a:lnTo>
                      <a:lnTo>
                        <a:pt x="0" y="40793"/>
                      </a:lnTo>
                      <a:close/>
                    </a:path>
                  </a:pathLst>
                </a:custGeom>
                <a:solidFill>
                  <a:srgbClr val="2B97CE"/>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FECFEE65-EA21-4FC1-858F-E9A71148DE75}"/>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26" name="Freeform: Shape 425">
              <a:extLst>
                <a:ext uri="{FF2B5EF4-FFF2-40B4-BE49-F238E27FC236}">
                  <a16:creationId xmlns:a16="http://schemas.microsoft.com/office/drawing/2014/main" id="{22762523-A19C-4DD2-8A1F-4B839DBE8F84}"/>
                </a:ext>
                <a:ext uri="{C183D7F6-B498-43B3-948B-1728B52AA6E4}">
                  <adec:decorative xmlns:adec="http://schemas.microsoft.com/office/drawing/2017/decorative" val="1"/>
                </a:ext>
              </a:extLst>
            </p:cNvPr>
            <p:cNvSpPr/>
            <p:nvPr/>
          </p:nvSpPr>
          <p:spPr>
            <a:xfrm>
              <a:off x="4629518" y="869784"/>
              <a:ext cx="233803" cy="215705"/>
            </a:xfrm>
            <a:custGeom>
              <a:avLst/>
              <a:gdLst>
                <a:gd name="connsiteX0" fmla="*/ 233561 w 233803"/>
                <a:gd name="connsiteY0" fmla="*/ 215705 h 215705"/>
                <a:gd name="connsiteX1" fmla="*/ 523 w 233803"/>
                <a:gd name="connsiteY1" fmla="*/ 80675 h 215705"/>
                <a:gd name="connsiteX2" fmla="*/ 0 w 233803"/>
                <a:gd name="connsiteY2" fmla="*/ 0 h 215705"/>
                <a:gd name="connsiteX3" fmla="*/ 233803 w 233803"/>
                <a:gd name="connsiteY3" fmla="*/ 134696 h 215705"/>
              </a:gdLst>
              <a:ahLst/>
              <a:cxnLst>
                <a:cxn ang="0">
                  <a:pos x="connsiteX0" y="connsiteY0"/>
                </a:cxn>
                <a:cxn ang="0">
                  <a:pos x="connsiteX1" y="connsiteY1"/>
                </a:cxn>
                <a:cxn ang="0">
                  <a:pos x="connsiteX2" y="connsiteY2"/>
                </a:cxn>
                <a:cxn ang="0">
                  <a:pos x="connsiteX3" y="connsiteY3"/>
                </a:cxn>
              </a:cxnLst>
              <a:rect l="l" t="t" r="r" b="b"/>
              <a:pathLst>
                <a:path w="233803" h="215705">
                  <a:moveTo>
                    <a:pt x="233561" y="215705"/>
                  </a:moveTo>
                  <a:lnTo>
                    <a:pt x="523" y="80675"/>
                  </a:lnTo>
                  <a:lnTo>
                    <a:pt x="0" y="0"/>
                  </a:lnTo>
                  <a:lnTo>
                    <a:pt x="233803" y="134696"/>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0E609A98-A71B-4CA7-AE0D-A1FDD75A3E34}"/>
                </a:ext>
                <a:ext uri="{C183D7F6-B498-43B3-948B-1728B52AA6E4}">
                  <adec:decorative xmlns:adec="http://schemas.microsoft.com/office/drawing/2017/decorative" val="1"/>
                </a:ext>
              </a:extLst>
            </p:cNvPr>
            <p:cNvSpPr/>
            <p:nvPr/>
          </p:nvSpPr>
          <p:spPr>
            <a:xfrm>
              <a:off x="4863078" y="869784"/>
              <a:ext cx="233780" cy="215705"/>
            </a:xfrm>
            <a:custGeom>
              <a:avLst/>
              <a:gdLst>
                <a:gd name="connsiteX0" fmla="*/ 243 w 233780"/>
                <a:gd name="connsiteY0" fmla="*/ 134696 h 215705"/>
                <a:gd name="connsiteX1" fmla="*/ 0 w 233780"/>
                <a:gd name="connsiteY1" fmla="*/ 215705 h 215705"/>
                <a:gd name="connsiteX2" fmla="*/ 233780 w 233780"/>
                <a:gd name="connsiteY2" fmla="*/ 80827 h 215705"/>
                <a:gd name="connsiteX3" fmla="*/ 233538 w 233780"/>
                <a:gd name="connsiteY3" fmla="*/ 0 h 215705"/>
              </a:gdLst>
              <a:ahLst/>
              <a:cxnLst>
                <a:cxn ang="0">
                  <a:pos x="connsiteX0" y="connsiteY0"/>
                </a:cxn>
                <a:cxn ang="0">
                  <a:pos x="connsiteX1" y="connsiteY1"/>
                </a:cxn>
                <a:cxn ang="0">
                  <a:pos x="connsiteX2" y="connsiteY2"/>
                </a:cxn>
                <a:cxn ang="0">
                  <a:pos x="connsiteX3" y="connsiteY3"/>
                </a:cxn>
              </a:cxnLst>
              <a:rect l="l" t="t" r="r" b="b"/>
              <a:pathLst>
                <a:path w="233780" h="215705">
                  <a:moveTo>
                    <a:pt x="243" y="134696"/>
                  </a:moveTo>
                  <a:lnTo>
                    <a:pt x="0" y="215705"/>
                  </a:lnTo>
                  <a:lnTo>
                    <a:pt x="233780" y="80827"/>
                  </a:lnTo>
                  <a:lnTo>
                    <a:pt x="233538" y="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8" name="Graphic 264">
              <a:extLst>
                <a:ext uri="{FF2B5EF4-FFF2-40B4-BE49-F238E27FC236}">
                  <a16:creationId xmlns:a16="http://schemas.microsoft.com/office/drawing/2014/main" id="{B2A90EA3-682B-40FA-9F26-AF68FA24999D}"/>
                </a:ext>
              </a:extLst>
            </p:cNvPr>
            <p:cNvGrpSpPr/>
            <p:nvPr/>
          </p:nvGrpSpPr>
          <p:grpSpPr>
            <a:xfrm>
              <a:off x="4956701" y="854136"/>
              <a:ext cx="141750" cy="163823"/>
              <a:chOff x="4956701" y="854136"/>
              <a:chExt cx="141750" cy="163823"/>
            </a:xfrm>
            <a:solidFill>
              <a:schemeClr val="accent1"/>
            </a:solidFill>
          </p:grpSpPr>
          <p:sp>
            <p:nvSpPr>
              <p:cNvPr id="457" name="Freeform: Shape 456">
                <a:extLst>
                  <a:ext uri="{FF2B5EF4-FFF2-40B4-BE49-F238E27FC236}">
                    <a16:creationId xmlns:a16="http://schemas.microsoft.com/office/drawing/2014/main" id="{623A17C8-E5E1-4F8D-9CA0-5E2616F33BE7}"/>
                  </a:ext>
                  <a:ext uri="{C183D7F6-B498-43B3-948B-1728B52AA6E4}">
                    <adec:decorative xmlns:adec="http://schemas.microsoft.com/office/drawing/2017/decorative" val="1"/>
                  </a:ext>
                </a:extLst>
              </p:cNvPr>
              <p:cNvSpPr/>
              <p:nvPr/>
            </p:nvSpPr>
            <p:spPr>
              <a:xfrm>
                <a:off x="4956701" y="854136"/>
                <a:ext cx="141750" cy="81979"/>
              </a:xfrm>
              <a:custGeom>
                <a:avLst/>
                <a:gdLst>
                  <a:gd name="connsiteX0" fmla="*/ 0 w 141750"/>
                  <a:gd name="connsiteY0" fmla="*/ 41066 h 81979"/>
                  <a:gd name="connsiteX1" fmla="*/ 71042 w 141750"/>
                  <a:gd name="connsiteY1" fmla="*/ 0 h 81979"/>
                  <a:gd name="connsiteX2" fmla="*/ 141750 w 141750"/>
                  <a:gd name="connsiteY2" fmla="*/ 41066 h 81979"/>
                  <a:gd name="connsiteX3" fmla="*/ 70875 w 141750"/>
                  <a:gd name="connsiteY3" fmla="*/ 81980 h 81979"/>
                </a:gdLst>
                <a:ahLst/>
                <a:cxnLst>
                  <a:cxn ang="0">
                    <a:pos x="connsiteX0" y="connsiteY0"/>
                  </a:cxn>
                  <a:cxn ang="0">
                    <a:pos x="connsiteX1" y="connsiteY1"/>
                  </a:cxn>
                  <a:cxn ang="0">
                    <a:pos x="connsiteX2" y="connsiteY2"/>
                  </a:cxn>
                  <a:cxn ang="0">
                    <a:pos x="connsiteX3" y="connsiteY3"/>
                  </a:cxn>
                </a:cxnLst>
                <a:rect l="l" t="t" r="r" b="b"/>
                <a:pathLst>
                  <a:path w="141750" h="81979">
                    <a:moveTo>
                      <a:pt x="0" y="41066"/>
                    </a:moveTo>
                    <a:lnTo>
                      <a:pt x="71042" y="0"/>
                    </a:lnTo>
                    <a:lnTo>
                      <a:pt x="141750" y="41066"/>
                    </a:lnTo>
                    <a:lnTo>
                      <a:pt x="70875" y="81980"/>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4CEE730A-D1D7-410E-A42B-BF43ED8D8A9F}"/>
                  </a:ext>
                  <a:ext uri="{C183D7F6-B498-43B3-948B-1728B52AA6E4}">
                    <adec:decorative xmlns:adec="http://schemas.microsoft.com/office/drawing/2017/decorative" val="1"/>
                  </a:ext>
                </a:extLst>
              </p:cNvPr>
              <p:cNvSpPr/>
              <p:nvPr/>
            </p:nvSpPr>
            <p:spPr>
              <a:xfrm>
                <a:off x="4956701" y="895202"/>
                <a:ext cx="70875" cy="122757"/>
              </a:xfrm>
              <a:custGeom>
                <a:avLst/>
                <a:gdLst>
                  <a:gd name="connsiteX0" fmla="*/ 0 w 70875"/>
                  <a:gd name="connsiteY0" fmla="*/ 0 h 122757"/>
                  <a:gd name="connsiteX1" fmla="*/ 0 w 70875"/>
                  <a:gd name="connsiteY1" fmla="*/ 81836 h 122757"/>
                  <a:gd name="connsiteX2" fmla="*/ 70875 w 70875"/>
                  <a:gd name="connsiteY2" fmla="*/ 122757 h 122757"/>
                  <a:gd name="connsiteX3" fmla="*/ 70875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0"/>
                    </a:moveTo>
                    <a:lnTo>
                      <a:pt x="0" y="81836"/>
                    </a:lnTo>
                    <a:lnTo>
                      <a:pt x="70875" y="122757"/>
                    </a:lnTo>
                    <a:lnTo>
                      <a:pt x="70875" y="40914"/>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D185E29D-A125-48C0-9D71-39E101E68DFF}"/>
                  </a:ext>
                  <a:ext uri="{C183D7F6-B498-43B3-948B-1728B52AA6E4}">
                    <adec:decorative xmlns:adec="http://schemas.microsoft.com/office/drawing/2017/decorative" val="1"/>
                  </a:ext>
                </a:extLst>
              </p:cNvPr>
              <p:cNvSpPr/>
              <p:nvPr/>
            </p:nvSpPr>
            <p:spPr>
              <a:xfrm>
                <a:off x="5027577" y="895202"/>
                <a:ext cx="70875" cy="122757"/>
              </a:xfrm>
              <a:custGeom>
                <a:avLst/>
                <a:gdLst>
                  <a:gd name="connsiteX0" fmla="*/ 0 w 70875"/>
                  <a:gd name="connsiteY0" fmla="*/ 122757 h 122757"/>
                  <a:gd name="connsiteX1" fmla="*/ 70875 w 70875"/>
                  <a:gd name="connsiteY1" fmla="*/ 81836 h 122757"/>
                  <a:gd name="connsiteX2" fmla="*/ 70875 w 70875"/>
                  <a:gd name="connsiteY2" fmla="*/ 0 h 122757"/>
                  <a:gd name="connsiteX3" fmla="*/ 0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122757"/>
                    </a:moveTo>
                    <a:lnTo>
                      <a:pt x="70875" y="81836"/>
                    </a:lnTo>
                    <a:lnTo>
                      <a:pt x="70875" y="0"/>
                    </a:lnTo>
                    <a:lnTo>
                      <a:pt x="0" y="40914"/>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9" name="Graphic 264">
              <a:extLst>
                <a:ext uri="{FF2B5EF4-FFF2-40B4-BE49-F238E27FC236}">
                  <a16:creationId xmlns:a16="http://schemas.microsoft.com/office/drawing/2014/main" id="{4ED21DCA-8085-45CB-BB59-00D1D951F858}"/>
                </a:ext>
              </a:extLst>
            </p:cNvPr>
            <p:cNvGrpSpPr/>
            <p:nvPr/>
          </p:nvGrpSpPr>
          <p:grpSpPr>
            <a:xfrm>
              <a:off x="5096776" y="856844"/>
              <a:ext cx="133421" cy="154197"/>
              <a:chOff x="5096776" y="856844"/>
              <a:chExt cx="133421" cy="154197"/>
            </a:xfrm>
            <a:solidFill>
              <a:schemeClr val="accent1"/>
            </a:solidFill>
          </p:grpSpPr>
          <p:sp>
            <p:nvSpPr>
              <p:cNvPr id="454" name="Freeform: Shape 453">
                <a:extLst>
                  <a:ext uri="{FF2B5EF4-FFF2-40B4-BE49-F238E27FC236}">
                    <a16:creationId xmlns:a16="http://schemas.microsoft.com/office/drawing/2014/main" id="{DDDAFC38-CB71-491F-85AA-F9425FF004ED}"/>
                  </a:ext>
                  <a:ext uri="{C183D7F6-B498-43B3-948B-1728B52AA6E4}">
                    <adec:decorative xmlns:adec="http://schemas.microsoft.com/office/drawing/2017/decorative" val="1"/>
                  </a:ext>
                </a:extLst>
              </p:cNvPr>
              <p:cNvSpPr/>
              <p:nvPr/>
            </p:nvSpPr>
            <p:spPr>
              <a:xfrm>
                <a:off x="5096776" y="856844"/>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373E08E2-15C0-4BCA-BD09-F335B390AE20}"/>
                  </a:ext>
                  <a:ext uri="{C183D7F6-B498-43B3-948B-1728B52AA6E4}">
                    <adec:decorative xmlns:adec="http://schemas.microsoft.com/office/drawing/2017/decorative" val="1"/>
                  </a:ext>
                </a:extLst>
              </p:cNvPr>
              <p:cNvSpPr/>
              <p:nvPr/>
            </p:nvSpPr>
            <p:spPr>
              <a:xfrm>
                <a:off x="5096776" y="89549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ABAD1962-4317-4EDA-A86E-100EBF1B87C4}"/>
                  </a:ext>
                  <a:ext uri="{C183D7F6-B498-43B3-948B-1728B52AA6E4}">
                    <adec:decorative xmlns:adec="http://schemas.microsoft.com/office/drawing/2017/decorative" val="1"/>
                  </a:ext>
                </a:extLst>
              </p:cNvPr>
              <p:cNvSpPr/>
              <p:nvPr/>
            </p:nvSpPr>
            <p:spPr>
              <a:xfrm>
                <a:off x="5163487" y="8954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0" name="Graphic 264">
              <a:extLst>
                <a:ext uri="{FF2B5EF4-FFF2-40B4-BE49-F238E27FC236}">
                  <a16:creationId xmlns:a16="http://schemas.microsoft.com/office/drawing/2014/main" id="{5E6D915C-52FD-441C-9556-4C8DF83B6ECA}"/>
                </a:ext>
              </a:extLst>
            </p:cNvPr>
            <p:cNvGrpSpPr/>
            <p:nvPr/>
          </p:nvGrpSpPr>
          <p:grpSpPr>
            <a:xfrm>
              <a:off x="5163487" y="741232"/>
              <a:ext cx="133421" cy="154197"/>
              <a:chOff x="5163487" y="741232"/>
              <a:chExt cx="133421" cy="154197"/>
            </a:xfrm>
            <a:solidFill>
              <a:schemeClr val="accent1"/>
            </a:solidFill>
          </p:grpSpPr>
          <p:sp>
            <p:nvSpPr>
              <p:cNvPr id="451" name="Freeform: Shape 450">
                <a:extLst>
                  <a:ext uri="{FF2B5EF4-FFF2-40B4-BE49-F238E27FC236}">
                    <a16:creationId xmlns:a16="http://schemas.microsoft.com/office/drawing/2014/main" id="{1EBC2959-EFEB-40D4-AE80-6D288F2BD7F2}"/>
                  </a:ext>
                  <a:ext uri="{C183D7F6-B498-43B3-948B-1728B52AA6E4}">
                    <adec:decorative xmlns:adec="http://schemas.microsoft.com/office/drawing/2017/decorative" val="1"/>
                  </a:ext>
                </a:extLst>
              </p:cNvPr>
              <p:cNvSpPr/>
              <p:nvPr/>
            </p:nvSpPr>
            <p:spPr>
              <a:xfrm>
                <a:off x="5163487" y="741232"/>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E3E50141-9325-42EB-AC6C-DBC6195636B2}"/>
                  </a:ext>
                  <a:ext uri="{C183D7F6-B498-43B3-948B-1728B52AA6E4}">
                    <adec:decorative xmlns:adec="http://schemas.microsoft.com/office/drawing/2017/decorative" val="1"/>
                  </a:ext>
                </a:extLst>
              </p:cNvPr>
              <p:cNvSpPr/>
              <p:nvPr/>
            </p:nvSpPr>
            <p:spPr>
              <a:xfrm>
                <a:off x="5163487" y="779886"/>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484F7E84-C82A-481C-BAFE-A79A7CD438AA}"/>
                  </a:ext>
                  <a:ext uri="{C183D7F6-B498-43B3-948B-1728B52AA6E4}">
                    <adec:decorative xmlns:adec="http://schemas.microsoft.com/office/drawing/2017/decorative" val="1"/>
                  </a:ext>
                </a:extLst>
              </p:cNvPr>
              <p:cNvSpPr/>
              <p:nvPr/>
            </p:nvSpPr>
            <p:spPr>
              <a:xfrm>
                <a:off x="5230197" y="779886"/>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1" name="Graphic 264">
              <a:extLst>
                <a:ext uri="{FF2B5EF4-FFF2-40B4-BE49-F238E27FC236}">
                  <a16:creationId xmlns:a16="http://schemas.microsoft.com/office/drawing/2014/main" id="{A84D0F6F-A20F-4C64-BF1F-BE7C76DFDAB0}"/>
                </a:ext>
              </a:extLst>
            </p:cNvPr>
            <p:cNvGrpSpPr/>
            <p:nvPr/>
          </p:nvGrpSpPr>
          <p:grpSpPr>
            <a:xfrm>
              <a:off x="4678510" y="368288"/>
              <a:ext cx="133421" cy="154197"/>
              <a:chOff x="4678510" y="368288"/>
              <a:chExt cx="133421" cy="154197"/>
            </a:xfrm>
            <a:solidFill>
              <a:schemeClr val="accent1"/>
            </a:solidFill>
          </p:grpSpPr>
          <p:sp>
            <p:nvSpPr>
              <p:cNvPr id="448" name="Freeform: Shape 447">
                <a:extLst>
                  <a:ext uri="{FF2B5EF4-FFF2-40B4-BE49-F238E27FC236}">
                    <a16:creationId xmlns:a16="http://schemas.microsoft.com/office/drawing/2014/main" id="{2C5B45F9-4461-47E3-8F7F-9B88C86B1E50}"/>
                  </a:ext>
                  <a:ext uri="{C183D7F6-B498-43B3-948B-1728B52AA6E4}">
                    <adec:decorative xmlns:adec="http://schemas.microsoft.com/office/drawing/2017/decorative" val="1"/>
                  </a:ext>
                </a:extLst>
              </p:cNvPr>
              <p:cNvSpPr/>
              <p:nvPr/>
            </p:nvSpPr>
            <p:spPr>
              <a:xfrm>
                <a:off x="4678510" y="368288"/>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D658574B-9552-479E-93F2-33EEC2B8D265}"/>
                  </a:ext>
                  <a:ext uri="{C183D7F6-B498-43B3-948B-1728B52AA6E4}">
                    <adec:decorative xmlns:adec="http://schemas.microsoft.com/office/drawing/2017/decorative" val="1"/>
                  </a:ext>
                </a:extLst>
              </p:cNvPr>
              <p:cNvSpPr/>
              <p:nvPr/>
            </p:nvSpPr>
            <p:spPr>
              <a:xfrm>
                <a:off x="4678510" y="406941"/>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90A0A74C-F16A-45F2-BD24-30ECC581AECC}"/>
                  </a:ext>
                  <a:ext uri="{C183D7F6-B498-43B3-948B-1728B52AA6E4}">
                    <adec:decorative xmlns:adec="http://schemas.microsoft.com/office/drawing/2017/decorative" val="1"/>
                  </a:ext>
                </a:extLst>
              </p:cNvPr>
              <p:cNvSpPr/>
              <p:nvPr/>
            </p:nvSpPr>
            <p:spPr>
              <a:xfrm>
                <a:off x="4745221" y="406941"/>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2" name="Graphic 264">
              <a:extLst>
                <a:ext uri="{FF2B5EF4-FFF2-40B4-BE49-F238E27FC236}">
                  <a16:creationId xmlns:a16="http://schemas.microsoft.com/office/drawing/2014/main" id="{7620A5DD-A76F-46FB-86E8-4183B35F363A}"/>
                </a:ext>
              </a:extLst>
            </p:cNvPr>
            <p:cNvGrpSpPr/>
            <p:nvPr/>
          </p:nvGrpSpPr>
          <p:grpSpPr>
            <a:xfrm>
              <a:off x="4916500" y="538330"/>
              <a:ext cx="133421" cy="154197"/>
              <a:chOff x="4916500" y="538330"/>
              <a:chExt cx="133421" cy="154197"/>
            </a:xfrm>
            <a:solidFill>
              <a:schemeClr val="accent1"/>
            </a:solidFill>
          </p:grpSpPr>
          <p:sp>
            <p:nvSpPr>
              <p:cNvPr id="445" name="Freeform: Shape 444">
                <a:extLst>
                  <a:ext uri="{FF2B5EF4-FFF2-40B4-BE49-F238E27FC236}">
                    <a16:creationId xmlns:a16="http://schemas.microsoft.com/office/drawing/2014/main" id="{7BC4C8A1-7D77-4D30-A99D-545555176376}"/>
                  </a:ext>
                  <a:ext uri="{C183D7F6-B498-43B3-948B-1728B52AA6E4}">
                    <adec:decorative xmlns:adec="http://schemas.microsoft.com/office/drawing/2017/decorative" val="1"/>
                  </a:ext>
                </a:extLst>
              </p:cNvPr>
              <p:cNvSpPr/>
              <p:nvPr/>
            </p:nvSpPr>
            <p:spPr>
              <a:xfrm>
                <a:off x="4916500" y="538330"/>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B5055300-165B-449F-A642-51CDED2346A7}"/>
                  </a:ext>
                  <a:ext uri="{C183D7F6-B498-43B3-948B-1728B52AA6E4}">
                    <adec:decorative xmlns:adec="http://schemas.microsoft.com/office/drawing/2017/decorative" val="1"/>
                  </a:ext>
                </a:extLst>
              </p:cNvPr>
              <p:cNvSpPr/>
              <p:nvPr/>
            </p:nvSpPr>
            <p:spPr>
              <a:xfrm>
                <a:off x="4916500" y="576984"/>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BB98BA1-476F-4C85-8653-0465CF15C9A1}"/>
                  </a:ext>
                  <a:ext uri="{C183D7F6-B498-43B3-948B-1728B52AA6E4}">
                    <adec:decorative xmlns:adec="http://schemas.microsoft.com/office/drawing/2017/decorative" val="1"/>
                  </a:ext>
                </a:extLst>
              </p:cNvPr>
              <p:cNvSpPr/>
              <p:nvPr/>
            </p:nvSpPr>
            <p:spPr>
              <a:xfrm>
                <a:off x="4983211" y="576984"/>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3" name="Graphic 264">
              <a:extLst>
                <a:ext uri="{FF2B5EF4-FFF2-40B4-BE49-F238E27FC236}">
                  <a16:creationId xmlns:a16="http://schemas.microsoft.com/office/drawing/2014/main" id="{5806CCA5-435C-4A38-BE97-0644E20D909D}"/>
                </a:ext>
              </a:extLst>
            </p:cNvPr>
            <p:cNvGrpSpPr/>
            <p:nvPr/>
          </p:nvGrpSpPr>
          <p:grpSpPr>
            <a:xfrm>
              <a:off x="4541030" y="692831"/>
              <a:ext cx="133421" cy="154197"/>
              <a:chOff x="4541030" y="692831"/>
              <a:chExt cx="133421" cy="154197"/>
            </a:xfrm>
            <a:solidFill>
              <a:schemeClr val="accent1"/>
            </a:solidFill>
          </p:grpSpPr>
          <p:sp>
            <p:nvSpPr>
              <p:cNvPr id="442" name="Freeform: Shape 441">
                <a:extLst>
                  <a:ext uri="{FF2B5EF4-FFF2-40B4-BE49-F238E27FC236}">
                    <a16:creationId xmlns:a16="http://schemas.microsoft.com/office/drawing/2014/main" id="{F83C346E-0AEE-4AE6-B2EB-44BC5F4AEDB5}"/>
                  </a:ext>
                  <a:ext uri="{C183D7F6-B498-43B3-948B-1728B52AA6E4}">
                    <adec:decorative xmlns:adec="http://schemas.microsoft.com/office/drawing/2017/decorative" val="1"/>
                  </a:ext>
                </a:extLst>
              </p:cNvPr>
              <p:cNvSpPr/>
              <p:nvPr/>
            </p:nvSpPr>
            <p:spPr>
              <a:xfrm>
                <a:off x="4541030" y="692831"/>
                <a:ext cx="133421" cy="77163"/>
              </a:xfrm>
              <a:custGeom>
                <a:avLst/>
                <a:gdLst>
                  <a:gd name="connsiteX0" fmla="*/ 0 w 133421"/>
                  <a:gd name="connsiteY0" fmla="*/ 38646 h 77163"/>
                  <a:gd name="connsiteX1" fmla="*/ 66870 w 133421"/>
                  <a:gd name="connsiteY1" fmla="*/ 0 h 77163"/>
                  <a:gd name="connsiteX2" fmla="*/ 133422 w 133421"/>
                  <a:gd name="connsiteY2" fmla="*/ 38646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46"/>
                    </a:moveTo>
                    <a:lnTo>
                      <a:pt x="66870" y="0"/>
                    </a:lnTo>
                    <a:lnTo>
                      <a:pt x="133422" y="38646"/>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036DFADC-ED9F-4768-93A4-37631A1AC8AC}"/>
                  </a:ext>
                  <a:ext uri="{C183D7F6-B498-43B3-948B-1728B52AA6E4}">
                    <adec:decorative xmlns:adec="http://schemas.microsoft.com/office/drawing/2017/decorative" val="1"/>
                  </a:ext>
                </a:extLst>
              </p:cNvPr>
              <p:cNvSpPr/>
              <p:nvPr/>
            </p:nvSpPr>
            <p:spPr>
              <a:xfrm>
                <a:off x="4541030" y="731478"/>
                <a:ext cx="66710" cy="115551"/>
              </a:xfrm>
              <a:custGeom>
                <a:avLst/>
                <a:gdLst>
                  <a:gd name="connsiteX0" fmla="*/ 0 w 66710"/>
                  <a:gd name="connsiteY0" fmla="*/ 0 h 115551"/>
                  <a:gd name="connsiteX1" fmla="*/ 0 w 66710"/>
                  <a:gd name="connsiteY1" fmla="*/ 77034 h 115551"/>
                  <a:gd name="connsiteX2" fmla="*/ 66711 w 66710"/>
                  <a:gd name="connsiteY2" fmla="*/ 115551 h 115551"/>
                  <a:gd name="connsiteX3" fmla="*/ 66711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0"/>
                    </a:moveTo>
                    <a:lnTo>
                      <a:pt x="0" y="77034"/>
                    </a:lnTo>
                    <a:lnTo>
                      <a:pt x="66711" y="115551"/>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EC7C62AF-AC7E-47A3-BB40-BDC182FB8723}"/>
                  </a:ext>
                  <a:ext uri="{C183D7F6-B498-43B3-948B-1728B52AA6E4}">
                    <adec:decorative xmlns:adec="http://schemas.microsoft.com/office/drawing/2017/decorative" val="1"/>
                  </a:ext>
                </a:extLst>
              </p:cNvPr>
              <p:cNvSpPr/>
              <p:nvPr/>
            </p:nvSpPr>
            <p:spPr>
              <a:xfrm>
                <a:off x="4607741" y="731478"/>
                <a:ext cx="66710" cy="115551"/>
              </a:xfrm>
              <a:custGeom>
                <a:avLst/>
                <a:gdLst>
                  <a:gd name="connsiteX0" fmla="*/ 0 w 66710"/>
                  <a:gd name="connsiteY0" fmla="*/ 115551 h 115551"/>
                  <a:gd name="connsiteX1" fmla="*/ 66711 w 66710"/>
                  <a:gd name="connsiteY1" fmla="*/ 77034 h 115551"/>
                  <a:gd name="connsiteX2" fmla="*/ 66711 w 66710"/>
                  <a:gd name="connsiteY2" fmla="*/ 0 h 115551"/>
                  <a:gd name="connsiteX3" fmla="*/ 0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115551"/>
                    </a:moveTo>
                    <a:lnTo>
                      <a:pt x="66711" y="77034"/>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4" name="Graphic 264">
              <a:extLst>
                <a:ext uri="{FF2B5EF4-FFF2-40B4-BE49-F238E27FC236}">
                  <a16:creationId xmlns:a16="http://schemas.microsoft.com/office/drawing/2014/main" id="{0B104100-27DB-4843-B1B6-ADF29966A2A5}"/>
                </a:ext>
              </a:extLst>
            </p:cNvPr>
            <p:cNvGrpSpPr/>
            <p:nvPr/>
          </p:nvGrpSpPr>
          <p:grpSpPr>
            <a:xfrm>
              <a:off x="4474327" y="576544"/>
              <a:ext cx="133414" cy="154197"/>
              <a:chOff x="4474327" y="576544"/>
              <a:chExt cx="133414" cy="154197"/>
            </a:xfrm>
            <a:solidFill>
              <a:schemeClr val="accent1"/>
            </a:solidFill>
          </p:grpSpPr>
          <p:sp>
            <p:nvSpPr>
              <p:cNvPr id="439" name="Freeform: Shape 438">
                <a:extLst>
                  <a:ext uri="{FF2B5EF4-FFF2-40B4-BE49-F238E27FC236}">
                    <a16:creationId xmlns:a16="http://schemas.microsoft.com/office/drawing/2014/main" id="{4B25A578-FA02-466A-A7FA-9624263471CA}"/>
                  </a:ext>
                  <a:ext uri="{C183D7F6-B498-43B3-948B-1728B52AA6E4}">
                    <adec:decorative xmlns:adec="http://schemas.microsoft.com/office/drawing/2017/decorative" val="1"/>
                  </a:ext>
                </a:extLst>
              </p:cNvPr>
              <p:cNvSpPr/>
              <p:nvPr/>
            </p:nvSpPr>
            <p:spPr>
              <a:xfrm>
                <a:off x="4474327" y="576544"/>
                <a:ext cx="133414" cy="77170"/>
              </a:xfrm>
              <a:custGeom>
                <a:avLst/>
                <a:gdLst>
                  <a:gd name="connsiteX0" fmla="*/ 0 w 133414"/>
                  <a:gd name="connsiteY0" fmla="*/ 38654 h 77170"/>
                  <a:gd name="connsiteX1" fmla="*/ 66863 w 133414"/>
                  <a:gd name="connsiteY1" fmla="*/ 0 h 77170"/>
                  <a:gd name="connsiteX2" fmla="*/ 133414 w 133414"/>
                  <a:gd name="connsiteY2" fmla="*/ 38654 h 77170"/>
                  <a:gd name="connsiteX3" fmla="*/ 66703 w 133414"/>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14" h="77170">
                    <a:moveTo>
                      <a:pt x="0" y="38654"/>
                    </a:moveTo>
                    <a:lnTo>
                      <a:pt x="66863" y="0"/>
                    </a:lnTo>
                    <a:lnTo>
                      <a:pt x="133414" y="38654"/>
                    </a:lnTo>
                    <a:lnTo>
                      <a:pt x="66703"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94AB5089-FFC4-4E71-BE43-B7E68C56260B}"/>
                  </a:ext>
                  <a:ext uri="{C183D7F6-B498-43B3-948B-1728B52AA6E4}">
                    <adec:decorative xmlns:adec="http://schemas.microsoft.com/office/drawing/2017/decorative" val="1"/>
                  </a:ext>
                </a:extLst>
              </p:cNvPr>
              <p:cNvSpPr/>
              <p:nvPr/>
            </p:nvSpPr>
            <p:spPr>
              <a:xfrm>
                <a:off x="4474327" y="615198"/>
                <a:ext cx="66703" cy="115543"/>
              </a:xfrm>
              <a:custGeom>
                <a:avLst/>
                <a:gdLst>
                  <a:gd name="connsiteX0" fmla="*/ 0 w 66703"/>
                  <a:gd name="connsiteY0" fmla="*/ 0 h 115543"/>
                  <a:gd name="connsiteX1" fmla="*/ 0 w 66703"/>
                  <a:gd name="connsiteY1" fmla="*/ 77027 h 115543"/>
                  <a:gd name="connsiteX2" fmla="*/ 66703 w 66703"/>
                  <a:gd name="connsiteY2" fmla="*/ 115544 h 115543"/>
                  <a:gd name="connsiteX3" fmla="*/ 66703 w 66703"/>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03" h="115543">
                    <a:moveTo>
                      <a:pt x="0" y="0"/>
                    </a:moveTo>
                    <a:lnTo>
                      <a:pt x="0" y="77027"/>
                    </a:lnTo>
                    <a:lnTo>
                      <a:pt x="66703" y="115544"/>
                    </a:lnTo>
                    <a:lnTo>
                      <a:pt x="66703"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5993198F-D735-4398-9E07-2059D1F74DF4}"/>
                  </a:ext>
                  <a:ext uri="{C183D7F6-B498-43B3-948B-1728B52AA6E4}">
                    <adec:decorative xmlns:adec="http://schemas.microsoft.com/office/drawing/2017/decorative" val="1"/>
                  </a:ext>
                </a:extLst>
              </p:cNvPr>
              <p:cNvSpPr/>
              <p:nvPr/>
            </p:nvSpPr>
            <p:spPr>
              <a:xfrm>
                <a:off x="4541030" y="6151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5" name="Graphic 264">
              <a:extLst>
                <a:ext uri="{FF2B5EF4-FFF2-40B4-BE49-F238E27FC236}">
                  <a16:creationId xmlns:a16="http://schemas.microsoft.com/office/drawing/2014/main" id="{93277E39-A7F5-4177-8EF0-26C03945FC01}"/>
                </a:ext>
              </a:extLst>
            </p:cNvPr>
            <p:cNvGrpSpPr/>
            <p:nvPr/>
          </p:nvGrpSpPr>
          <p:grpSpPr>
            <a:xfrm>
              <a:off x="4983120" y="423295"/>
              <a:ext cx="133421" cy="154197"/>
              <a:chOff x="4983120" y="423295"/>
              <a:chExt cx="133421" cy="154197"/>
            </a:xfrm>
            <a:solidFill>
              <a:schemeClr val="accent1"/>
            </a:solidFill>
          </p:grpSpPr>
          <p:sp>
            <p:nvSpPr>
              <p:cNvPr id="436" name="Freeform: Shape 435">
                <a:extLst>
                  <a:ext uri="{FF2B5EF4-FFF2-40B4-BE49-F238E27FC236}">
                    <a16:creationId xmlns:a16="http://schemas.microsoft.com/office/drawing/2014/main" id="{AB7881FC-1E5F-40CC-898F-03546A10BE48}"/>
                  </a:ext>
                  <a:ext uri="{C183D7F6-B498-43B3-948B-1728B52AA6E4}">
                    <adec:decorative xmlns:adec="http://schemas.microsoft.com/office/drawing/2017/decorative" val="1"/>
                  </a:ext>
                </a:extLst>
              </p:cNvPr>
              <p:cNvSpPr/>
              <p:nvPr/>
            </p:nvSpPr>
            <p:spPr>
              <a:xfrm>
                <a:off x="4983120" y="423295"/>
                <a:ext cx="133421" cy="77170"/>
              </a:xfrm>
              <a:custGeom>
                <a:avLst/>
                <a:gdLst>
                  <a:gd name="connsiteX0" fmla="*/ 0 w 133421"/>
                  <a:gd name="connsiteY0" fmla="*/ 38654 h 77170"/>
                  <a:gd name="connsiteX1" fmla="*/ 66863 w 133421"/>
                  <a:gd name="connsiteY1" fmla="*/ 0 h 77170"/>
                  <a:gd name="connsiteX2" fmla="*/ 133422 w 133421"/>
                  <a:gd name="connsiteY2" fmla="*/ 38654 h 77170"/>
                  <a:gd name="connsiteX3" fmla="*/ 66711 w 133421"/>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21" h="77170">
                    <a:moveTo>
                      <a:pt x="0" y="38654"/>
                    </a:moveTo>
                    <a:lnTo>
                      <a:pt x="66863" y="0"/>
                    </a:lnTo>
                    <a:lnTo>
                      <a:pt x="133422" y="38654"/>
                    </a:lnTo>
                    <a:lnTo>
                      <a:pt x="66711"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32B4E619-2F4B-416F-A8BA-1216C98E022D}"/>
                  </a:ext>
                  <a:ext uri="{C183D7F6-B498-43B3-948B-1728B52AA6E4}">
                    <adec:decorative xmlns:adec="http://schemas.microsoft.com/office/drawing/2017/decorative" val="1"/>
                  </a:ext>
                </a:extLst>
              </p:cNvPr>
              <p:cNvSpPr/>
              <p:nvPr/>
            </p:nvSpPr>
            <p:spPr>
              <a:xfrm>
                <a:off x="4983120" y="46194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C590C16E-5BBB-47F6-9A25-B4276AFA1FD2}"/>
                  </a:ext>
                  <a:ext uri="{C183D7F6-B498-43B3-948B-1728B52AA6E4}">
                    <adec:decorative xmlns:adec="http://schemas.microsoft.com/office/drawing/2017/decorative" val="1"/>
                  </a:ext>
                </a:extLst>
              </p:cNvPr>
              <p:cNvSpPr/>
              <p:nvPr/>
            </p:nvSpPr>
            <p:spPr>
              <a:xfrm>
                <a:off x="5049831" y="46194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75" name="Text Placeholder 8">
            <a:extLst>
              <a:ext uri="{FF2B5EF4-FFF2-40B4-BE49-F238E27FC236}">
                <a16:creationId xmlns:a16="http://schemas.microsoft.com/office/drawing/2014/main" id="{203550E1-7A61-42EC-A2E2-464E7945DE5A}"/>
              </a:ext>
              <a:ext uri="{C183D7F6-B498-43B3-948B-1728B52AA6E4}">
                <adec:decorative xmlns:adec="http://schemas.microsoft.com/office/drawing/2017/decorative" val="1"/>
              </a:ext>
            </a:extLst>
          </p:cNvPr>
          <p:cNvSpPr txBox="1">
            <a:spLocks/>
          </p:cNvSpPr>
          <p:nvPr/>
        </p:nvSpPr>
        <p:spPr>
          <a:xfrm>
            <a:off x="3161655" y="3027059"/>
            <a:ext cx="1215940" cy="4071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Building</a:t>
            </a:r>
          </a:p>
        </p:txBody>
      </p:sp>
      <p:grpSp>
        <p:nvGrpSpPr>
          <p:cNvPr id="476" name="Group 34">
            <a:extLst>
              <a:ext uri="{FF2B5EF4-FFF2-40B4-BE49-F238E27FC236}">
                <a16:creationId xmlns:a16="http://schemas.microsoft.com/office/drawing/2014/main" id="{E75D1E58-11C3-4C05-9F01-F12A7BFC47BC}"/>
              </a:ext>
              <a:ext uri="{C183D7F6-B498-43B3-948B-1728B52AA6E4}">
                <adec:decorative xmlns:adec="http://schemas.microsoft.com/office/drawing/2017/decorative" val="1"/>
              </a:ext>
            </a:extLst>
          </p:cNvPr>
          <p:cNvGrpSpPr>
            <a:grpSpLocks noChangeAspect="1"/>
          </p:cNvGrpSpPr>
          <p:nvPr/>
        </p:nvGrpSpPr>
        <p:grpSpPr bwMode="auto">
          <a:xfrm>
            <a:off x="5822181" y="2045965"/>
            <a:ext cx="660018" cy="761994"/>
            <a:chOff x="3410" y="761"/>
            <a:chExt cx="233" cy="269"/>
          </a:xfrm>
        </p:grpSpPr>
        <p:sp>
          <p:nvSpPr>
            <p:cNvPr id="477" name="AutoShape 33">
              <a:extLst>
                <a:ext uri="{FF2B5EF4-FFF2-40B4-BE49-F238E27FC236}">
                  <a16:creationId xmlns:a16="http://schemas.microsoft.com/office/drawing/2014/main" id="{F43082AD-6CB1-4C09-AE91-CA903567A85D}"/>
                </a:ext>
                <a:ext uri="{C183D7F6-B498-43B3-948B-1728B52AA6E4}">
                  <adec:decorative xmlns:adec="http://schemas.microsoft.com/office/drawing/2017/decorative" val="1"/>
                </a:ext>
              </a:extLst>
            </p:cNvPr>
            <p:cNvSpPr>
              <a:spLocks noChangeAspect="1" noChangeArrowheads="1" noTextEdit="1"/>
            </p:cNvSpPr>
            <p:nvPr/>
          </p:nvSpPr>
          <p:spPr bwMode="auto">
            <a:xfrm>
              <a:off x="3410" y="761"/>
              <a:ext cx="2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35">
              <a:extLst>
                <a:ext uri="{FF2B5EF4-FFF2-40B4-BE49-F238E27FC236}">
                  <a16:creationId xmlns:a16="http://schemas.microsoft.com/office/drawing/2014/main" id="{CB4F8AA9-DCD1-460F-9C7B-FBFC9497F8F3}"/>
                </a:ext>
                <a:ext uri="{C183D7F6-B498-43B3-948B-1728B52AA6E4}">
                  <adec:decorative xmlns:adec="http://schemas.microsoft.com/office/drawing/2017/decorative" val="1"/>
                </a:ext>
              </a:extLst>
            </p:cNvPr>
            <p:cNvSpPr>
              <a:spLocks/>
            </p:cNvSpPr>
            <p:nvPr/>
          </p:nvSpPr>
          <p:spPr bwMode="auto">
            <a:xfrm>
              <a:off x="3447" y="819"/>
              <a:ext cx="159" cy="150"/>
            </a:xfrm>
            <a:custGeom>
              <a:avLst/>
              <a:gdLst>
                <a:gd name="T0" fmla="*/ 133 w 159"/>
                <a:gd name="T1" fmla="*/ 44 h 150"/>
                <a:gd name="T2" fmla="*/ 132 w 159"/>
                <a:gd name="T3" fmla="*/ 44 h 150"/>
                <a:gd name="T4" fmla="*/ 132 w 159"/>
                <a:gd name="T5" fmla="*/ 15 h 150"/>
                <a:gd name="T6" fmla="*/ 106 w 159"/>
                <a:gd name="T7" fmla="*/ 0 h 150"/>
                <a:gd name="T8" fmla="*/ 80 w 159"/>
                <a:gd name="T9" fmla="*/ 15 h 150"/>
                <a:gd name="T10" fmla="*/ 80 w 159"/>
                <a:gd name="T11" fmla="*/ 15 h 150"/>
                <a:gd name="T12" fmla="*/ 53 w 159"/>
                <a:gd name="T13" fmla="*/ 0 h 150"/>
                <a:gd name="T14" fmla="*/ 27 w 159"/>
                <a:gd name="T15" fmla="*/ 15 h 150"/>
                <a:gd name="T16" fmla="*/ 27 w 159"/>
                <a:gd name="T17" fmla="*/ 44 h 150"/>
                <a:gd name="T18" fmla="*/ 26 w 159"/>
                <a:gd name="T19" fmla="*/ 44 h 150"/>
                <a:gd name="T20" fmla="*/ 0 w 159"/>
                <a:gd name="T21" fmla="*/ 59 h 150"/>
                <a:gd name="T22" fmla="*/ 0 w 159"/>
                <a:gd name="T23" fmla="*/ 90 h 150"/>
                <a:gd name="T24" fmla="*/ 26 w 159"/>
                <a:gd name="T25" fmla="*/ 104 h 150"/>
                <a:gd name="T26" fmla="*/ 27 w 159"/>
                <a:gd name="T27" fmla="*/ 134 h 150"/>
                <a:gd name="T28" fmla="*/ 53 w 159"/>
                <a:gd name="T29" fmla="*/ 150 h 150"/>
                <a:gd name="T30" fmla="*/ 80 w 159"/>
                <a:gd name="T31" fmla="*/ 134 h 150"/>
                <a:gd name="T32" fmla="*/ 80 w 159"/>
                <a:gd name="T33" fmla="*/ 134 h 150"/>
                <a:gd name="T34" fmla="*/ 106 w 159"/>
                <a:gd name="T35" fmla="*/ 150 h 150"/>
                <a:gd name="T36" fmla="*/ 132 w 159"/>
                <a:gd name="T37" fmla="*/ 134 h 150"/>
                <a:gd name="T38" fmla="*/ 132 w 159"/>
                <a:gd name="T39" fmla="*/ 104 h 150"/>
                <a:gd name="T40" fmla="*/ 133 w 159"/>
                <a:gd name="T41" fmla="*/ 104 h 150"/>
                <a:gd name="T42" fmla="*/ 159 w 159"/>
                <a:gd name="T43" fmla="*/ 90 h 150"/>
                <a:gd name="T44" fmla="*/ 159 w 159"/>
                <a:gd name="T45" fmla="*/ 59 h 150"/>
                <a:gd name="T46" fmla="*/ 133 w 159"/>
                <a:gd name="T47" fmla="*/ 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50">
                  <a:moveTo>
                    <a:pt x="133" y="44"/>
                  </a:moveTo>
                  <a:lnTo>
                    <a:pt x="132" y="44"/>
                  </a:lnTo>
                  <a:lnTo>
                    <a:pt x="132" y="15"/>
                  </a:lnTo>
                  <a:lnTo>
                    <a:pt x="106" y="0"/>
                  </a:lnTo>
                  <a:lnTo>
                    <a:pt x="80" y="15"/>
                  </a:lnTo>
                  <a:lnTo>
                    <a:pt x="80" y="15"/>
                  </a:lnTo>
                  <a:lnTo>
                    <a:pt x="53" y="0"/>
                  </a:lnTo>
                  <a:lnTo>
                    <a:pt x="27" y="15"/>
                  </a:lnTo>
                  <a:lnTo>
                    <a:pt x="27" y="44"/>
                  </a:lnTo>
                  <a:lnTo>
                    <a:pt x="26" y="44"/>
                  </a:lnTo>
                  <a:lnTo>
                    <a:pt x="0" y="59"/>
                  </a:lnTo>
                  <a:lnTo>
                    <a:pt x="0" y="90"/>
                  </a:lnTo>
                  <a:lnTo>
                    <a:pt x="26" y="104"/>
                  </a:lnTo>
                  <a:lnTo>
                    <a:pt x="27" y="134"/>
                  </a:lnTo>
                  <a:lnTo>
                    <a:pt x="53" y="150"/>
                  </a:lnTo>
                  <a:lnTo>
                    <a:pt x="80" y="134"/>
                  </a:lnTo>
                  <a:lnTo>
                    <a:pt x="80" y="134"/>
                  </a:lnTo>
                  <a:lnTo>
                    <a:pt x="106" y="150"/>
                  </a:lnTo>
                  <a:lnTo>
                    <a:pt x="132" y="134"/>
                  </a:lnTo>
                  <a:lnTo>
                    <a:pt x="132" y="104"/>
                  </a:lnTo>
                  <a:lnTo>
                    <a:pt x="133" y="104"/>
                  </a:lnTo>
                  <a:lnTo>
                    <a:pt x="159" y="90"/>
                  </a:lnTo>
                  <a:lnTo>
                    <a:pt x="159" y="59"/>
                  </a:lnTo>
                  <a:lnTo>
                    <a:pt x="133" y="4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36">
              <a:extLst>
                <a:ext uri="{FF2B5EF4-FFF2-40B4-BE49-F238E27FC236}">
                  <a16:creationId xmlns:a16="http://schemas.microsoft.com/office/drawing/2014/main" id="{09D661E0-54E1-4E41-8E64-F4882204E3F3}"/>
                </a:ext>
                <a:ext uri="{C183D7F6-B498-43B3-948B-1728B52AA6E4}">
                  <adec:decorative xmlns:adec="http://schemas.microsoft.com/office/drawing/2017/decorative" val="1"/>
                </a:ext>
              </a:extLst>
            </p:cNvPr>
            <p:cNvSpPr>
              <a:spLocks noEditPoints="1"/>
            </p:cNvSpPr>
            <p:nvPr/>
          </p:nvSpPr>
          <p:spPr bwMode="auto">
            <a:xfrm>
              <a:off x="3409" y="760"/>
              <a:ext cx="234" cy="270"/>
            </a:xfrm>
            <a:custGeom>
              <a:avLst/>
              <a:gdLst>
                <a:gd name="T0" fmla="*/ 118 w 234"/>
                <a:gd name="T1" fmla="*/ 0 h 270"/>
                <a:gd name="T2" fmla="*/ 0 w 234"/>
                <a:gd name="T3" fmla="*/ 67 h 270"/>
                <a:gd name="T4" fmla="*/ 0 w 234"/>
                <a:gd name="T5" fmla="*/ 202 h 270"/>
                <a:gd name="T6" fmla="*/ 118 w 234"/>
                <a:gd name="T7" fmla="*/ 270 h 270"/>
                <a:gd name="T8" fmla="*/ 234 w 234"/>
                <a:gd name="T9" fmla="*/ 202 h 270"/>
                <a:gd name="T10" fmla="*/ 234 w 234"/>
                <a:gd name="T11" fmla="*/ 67 h 270"/>
                <a:gd name="T12" fmla="*/ 118 w 234"/>
                <a:gd name="T13" fmla="*/ 0 h 270"/>
                <a:gd name="T14" fmla="*/ 122 w 234"/>
                <a:gd name="T15" fmla="*/ 19 h 270"/>
                <a:gd name="T16" fmla="*/ 215 w 234"/>
                <a:gd name="T17" fmla="*/ 73 h 270"/>
                <a:gd name="T18" fmla="*/ 122 w 234"/>
                <a:gd name="T19" fmla="*/ 128 h 270"/>
                <a:gd name="T20" fmla="*/ 122 w 234"/>
                <a:gd name="T21" fmla="*/ 19 h 270"/>
                <a:gd name="T22" fmla="*/ 115 w 234"/>
                <a:gd name="T23" fmla="*/ 129 h 270"/>
                <a:gd name="T24" fmla="*/ 19 w 234"/>
                <a:gd name="T25" fmla="*/ 73 h 270"/>
                <a:gd name="T26" fmla="*/ 115 w 234"/>
                <a:gd name="T27" fmla="*/ 18 h 270"/>
                <a:gd name="T28" fmla="*/ 115 w 234"/>
                <a:gd name="T29" fmla="*/ 129 h 270"/>
                <a:gd name="T30" fmla="*/ 110 w 234"/>
                <a:gd name="T31" fmla="*/ 134 h 270"/>
                <a:gd name="T32" fmla="*/ 14 w 234"/>
                <a:gd name="T33" fmla="*/ 192 h 270"/>
                <a:gd name="T34" fmla="*/ 14 w 234"/>
                <a:gd name="T35" fmla="*/ 78 h 270"/>
                <a:gd name="T36" fmla="*/ 110 w 234"/>
                <a:gd name="T37" fmla="*/ 134 h 270"/>
                <a:gd name="T38" fmla="*/ 115 w 234"/>
                <a:gd name="T39" fmla="*/ 141 h 270"/>
                <a:gd name="T40" fmla="*/ 115 w 234"/>
                <a:gd name="T41" fmla="*/ 252 h 270"/>
                <a:gd name="T42" fmla="*/ 19 w 234"/>
                <a:gd name="T43" fmla="*/ 197 h 270"/>
                <a:gd name="T44" fmla="*/ 115 w 234"/>
                <a:gd name="T45" fmla="*/ 141 h 270"/>
                <a:gd name="T46" fmla="*/ 122 w 234"/>
                <a:gd name="T47" fmla="*/ 142 h 270"/>
                <a:gd name="T48" fmla="*/ 216 w 234"/>
                <a:gd name="T49" fmla="*/ 197 h 270"/>
                <a:gd name="T50" fmla="*/ 122 w 234"/>
                <a:gd name="T51" fmla="*/ 251 h 270"/>
                <a:gd name="T52" fmla="*/ 122 w 234"/>
                <a:gd name="T53" fmla="*/ 142 h 270"/>
                <a:gd name="T54" fmla="*/ 125 w 234"/>
                <a:gd name="T55" fmla="*/ 134 h 270"/>
                <a:gd name="T56" fmla="*/ 220 w 234"/>
                <a:gd name="T57" fmla="*/ 78 h 270"/>
                <a:gd name="T58" fmla="*/ 220 w 234"/>
                <a:gd name="T59" fmla="*/ 192 h 270"/>
                <a:gd name="T60" fmla="*/ 125 w 234"/>
                <a:gd name="T61" fmla="*/ 13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70">
                  <a:moveTo>
                    <a:pt x="118" y="0"/>
                  </a:moveTo>
                  <a:lnTo>
                    <a:pt x="0" y="67"/>
                  </a:lnTo>
                  <a:lnTo>
                    <a:pt x="0" y="202"/>
                  </a:lnTo>
                  <a:lnTo>
                    <a:pt x="118" y="270"/>
                  </a:lnTo>
                  <a:lnTo>
                    <a:pt x="234" y="202"/>
                  </a:lnTo>
                  <a:lnTo>
                    <a:pt x="234" y="67"/>
                  </a:lnTo>
                  <a:lnTo>
                    <a:pt x="118" y="0"/>
                  </a:lnTo>
                  <a:close/>
                  <a:moveTo>
                    <a:pt x="122" y="19"/>
                  </a:moveTo>
                  <a:lnTo>
                    <a:pt x="215" y="73"/>
                  </a:lnTo>
                  <a:lnTo>
                    <a:pt x="122" y="128"/>
                  </a:lnTo>
                  <a:lnTo>
                    <a:pt x="122" y="19"/>
                  </a:lnTo>
                  <a:close/>
                  <a:moveTo>
                    <a:pt x="115" y="129"/>
                  </a:moveTo>
                  <a:lnTo>
                    <a:pt x="19" y="73"/>
                  </a:lnTo>
                  <a:lnTo>
                    <a:pt x="115" y="18"/>
                  </a:lnTo>
                  <a:lnTo>
                    <a:pt x="115" y="129"/>
                  </a:lnTo>
                  <a:close/>
                  <a:moveTo>
                    <a:pt x="110" y="134"/>
                  </a:moveTo>
                  <a:lnTo>
                    <a:pt x="14" y="192"/>
                  </a:lnTo>
                  <a:lnTo>
                    <a:pt x="14" y="78"/>
                  </a:lnTo>
                  <a:lnTo>
                    <a:pt x="110" y="134"/>
                  </a:lnTo>
                  <a:close/>
                  <a:moveTo>
                    <a:pt x="115" y="141"/>
                  </a:moveTo>
                  <a:lnTo>
                    <a:pt x="115" y="252"/>
                  </a:lnTo>
                  <a:lnTo>
                    <a:pt x="19" y="197"/>
                  </a:lnTo>
                  <a:lnTo>
                    <a:pt x="115" y="141"/>
                  </a:lnTo>
                  <a:close/>
                  <a:moveTo>
                    <a:pt x="122" y="142"/>
                  </a:moveTo>
                  <a:lnTo>
                    <a:pt x="216" y="197"/>
                  </a:lnTo>
                  <a:lnTo>
                    <a:pt x="122" y="251"/>
                  </a:lnTo>
                  <a:lnTo>
                    <a:pt x="122" y="142"/>
                  </a:lnTo>
                  <a:close/>
                  <a:moveTo>
                    <a:pt x="125" y="134"/>
                  </a:moveTo>
                  <a:lnTo>
                    <a:pt x="220" y="78"/>
                  </a:lnTo>
                  <a:lnTo>
                    <a:pt x="220" y="192"/>
                  </a:lnTo>
                  <a:lnTo>
                    <a:pt x="125" y="1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37">
              <a:extLst>
                <a:ext uri="{FF2B5EF4-FFF2-40B4-BE49-F238E27FC236}">
                  <a16:creationId xmlns:a16="http://schemas.microsoft.com/office/drawing/2014/main" id="{65CFAF87-D717-4331-BC68-5EF1B7101B80}"/>
                </a:ext>
                <a:ext uri="{C183D7F6-B498-43B3-948B-1728B52AA6E4}">
                  <adec:decorative xmlns:adec="http://schemas.microsoft.com/office/drawing/2017/decorative" val="1"/>
                </a:ext>
              </a:extLst>
            </p:cNvPr>
            <p:cNvSpPr>
              <a:spLocks/>
            </p:cNvSpPr>
            <p:nvPr/>
          </p:nvSpPr>
          <p:spPr bwMode="auto">
            <a:xfrm>
              <a:off x="3483" y="895"/>
              <a:ext cx="86" cy="51"/>
            </a:xfrm>
            <a:custGeom>
              <a:avLst/>
              <a:gdLst>
                <a:gd name="T0" fmla="*/ 0 w 86"/>
                <a:gd name="T1" fmla="*/ 25 h 51"/>
                <a:gd name="T2" fmla="*/ 44 w 86"/>
                <a:gd name="T3" fmla="*/ 0 h 51"/>
                <a:gd name="T4" fmla="*/ 86 w 86"/>
                <a:gd name="T5" fmla="*/ 25 h 51"/>
                <a:gd name="T6" fmla="*/ 44 w 86"/>
                <a:gd name="T7" fmla="*/ 51 h 51"/>
                <a:gd name="T8" fmla="*/ 0 w 86"/>
                <a:gd name="T9" fmla="*/ 25 h 51"/>
              </a:gdLst>
              <a:ahLst/>
              <a:cxnLst>
                <a:cxn ang="0">
                  <a:pos x="T0" y="T1"/>
                </a:cxn>
                <a:cxn ang="0">
                  <a:pos x="T2" y="T3"/>
                </a:cxn>
                <a:cxn ang="0">
                  <a:pos x="T4" y="T5"/>
                </a:cxn>
                <a:cxn ang="0">
                  <a:pos x="T6" y="T7"/>
                </a:cxn>
                <a:cxn ang="0">
                  <a:pos x="T8" y="T9"/>
                </a:cxn>
              </a:cxnLst>
              <a:rect l="0" t="0" r="r" b="b"/>
              <a:pathLst>
                <a:path w="86" h="51">
                  <a:moveTo>
                    <a:pt x="0" y="25"/>
                  </a:moveTo>
                  <a:lnTo>
                    <a:pt x="44" y="0"/>
                  </a:lnTo>
                  <a:lnTo>
                    <a:pt x="86" y="25"/>
                  </a:lnTo>
                  <a:lnTo>
                    <a:pt x="44" y="51"/>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38">
              <a:extLst>
                <a:ext uri="{FF2B5EF4-FFF2-40B4-BE49-F238E27FC236}">
                  <a16:creationId xmlns:a16="http://schemas.microsoft.com/office/drawing/2014/main" id="{BE66E325-59C8-4F06-A26A-3EC1608B15E1}"/>
                </a:ext>
                <a:ext uri="{C183D7F6-B498-43B3-948B-1728B52AA6E4}">
                  <adec:decorative xmlns:adec="http://schemas.microsoft.com/office/drawing/2017/decorative" val="1"/>
                </a:ext>
              </a:extLst>
            </p:cNvPr>
            <p:cNvSpPr>
              <a:spLocks noEditPoints="1"/>
            </p:cNvSpPr>
            <p:nvPr/>
          </p:nvSpPr>
          <p:spPr bwMode="auto">
            <a:xfrm>
              <a:off x="3476" y="891"/>
              <a:ext cx="100" cy="59"/>
            </a:xfrm>
            <a:custGeom>
              <a:avLst/>
              <a:gdLst>
                <a:gd name="T0" fmla="*/ 51 w 100"/>
                <a:gd name="T1" fmla="*/ 8 h 59"/>
                <a:gd name="T2" fmla="*/ 86 w 100"/>
                <a:gd name="T3" fmla="*/ 29 h 59"/>
                <a:gd name="T4" fmla="*/ 51 w 100"/>
                <a:gd name="T5" fmla="*/ 51 h 59"/>
                <a:gd name="T6" fmla="*/ 15 w 100"/>
                <a:gd name="T7" fmla="*/ 30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30"/>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39">
              <a:extLst>
                <a:ext uri="{FF2B5EF4-FFF2-40B4-BE49-F238E27FC236}">
                  <a16:creationId xmlns:a16="http://schemas.microsoft.com/office/drawing/2014/main" id="{6822E49A-06C8-43BF-8C82-7AD8BC1CF043}"/>
                </a:ext>
                <a:ext uri="{C183D7F6-B498-43B3-948B-1728B52AA6E4}">
                  <adec:decorative xmlns:adec="http://schemas.microsoft.com/office/drawing/2017/decorative" val="1"/>
                </a:ext>
              </a:extLst>
            </p:cNvPr>
            <p:cNvSpPr>
              <a:spLocks/>
            </p:cNvSpPr>
            <p:nvPr/>
          </p:nvSpPr>
          <p:spPr bwMode="auto">
            <a:xfrm>
              <a:off x="3483" y="870"/>
              <a:ext cx="86" cy="51"/>
            </a:xfrm>
            <a:custGeom>
              <a:avLst/>
              <a:gdLst>
                <a:gd name="T0" fmla="*/ 0 w 86"/>
                <a:gd name="T1" fmla="*/ 24 h 51"/>
                <a:gd name="T2" fmla="*/ 44 w 86"/>
                <a:gd name="T3" fmla="*/ 0 h 51"/>
                <a:gd name="T4" fmla="*/ 86 w 86"/>
                <a:gd name="T5" fmla="*/ 24 h 51"/>
                <a:gd name="T6" fmla="*/ 44 w 86"/>
                <a:gd name="T7" fmla="*/ 51 h 51"/>
                <a:gd name="T8" fmla="*/ 0 w 86"/>
                <a:gd name="T9" fmla="*/ 24 h 51"/>
              </a:gdLst>
              <a:ahLst/>
              <a:cxnLst>
                <a:cxn ang="0">
                  <a:pos x="T0" y="T1"/>
                </a:cxn>
                <a:cxn ang="0">
                  <a:pos x="T2" y="T3"/>
                </a:cxn>
                <a:cxn ang="0">
                  <a:pos x="T4" y="T5"/>
                </a:cxn>
                <a:cxn ang="0">
                  <a:pos x="T6" y="T7"/>
                </a:cxn>
                <a:cxn ang="0">
                  <a:pos x="T8" y="T9"/>
                </a:cxn>
              </a:cxnLst>
              <a:rect l="0" t="0" r="r" b="b"/>
              <a:pathLst>
                <a:path w="86" h="51">
                  <a:moveTo>
                    <a:pt x="0" y="24"/>
                  </a:moveTo>
                  <a:lnTo>
                    <a:pt x="44" y="0"/>
                  </a:lnTo>
                  <a:lnTo>
                    <a:pt x="86" y="24"/>
                  </a:lnTo>
                  <a:lnTo>
                    <a:pt x="44" y="5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40">
              <a:extLst>
                <a:ext uri="{FF2B5EF4-FFF2-40B4-BE49-F238E27FC236}">
                  <a16:creationId xmlns:a16="http://schemas.microsoft.com/office/drawing/2014/main" id="{4B2EBEE7-D8DF-418C-8DB3-3BEF4A25B537}"/>
                </a:ext>
                <a:ext uri="{C183D7F6-B498-43B3-948B-1728B52AA6E4}">
                  <adec:decorative xmlns:adec="http://schemas.microsoft.com/office/drawing/2017/decorative" val="1"/>
                </a:ext>
              </a:extLst>
            </p:cNvPr>
            <p:cNvSpPr>
              <a:spLocks noEditPoints="1"/>
            </p:cNvSpPr>
            <p:nvPr/>
          </p:nvSpPr>
          <p:spPr bwMode="auto">
            <a:xfrm>
              <a:off x="3476" y="866"/>
              <a:ext cx="100" cy="59"/>
            </a:xfrm>
            <a:custGeom>
              <a:avLst/>
              <a:gdLst>
                <a:gd name="T0" fmla="*/ 51 w 100"/>
                <a:gd name="T1" fmla="*/ 8 h 59"/>
                <a:gd name="T2" fmla="*/ 86 w 100"/>
                <a:gd name="T3" fmla="*/ 28 h 59"/>
                <a:gd name="T4" fmla="*/ 51 w 100"/>
                <a:gd name="T5" fmla="*/ 50 h 59"/>
                <a:gd name="T6" fmla="*/ 15 w 100"/>
                <a:gd name="T7" fmla="*/ 28 h 59"/>
                <a:gd name="T8" fmla="*/ 51 w 100"/>
                <a:gd name="T9" fmla="*/ 8 h 59"/>
                <a:gd name="T10" fmla="*/ 51 w 100"/>
                <a:gd name="T11" fmla="*/ 0 h 59"/>
                <a:gd name="T12" fmla="*/ 0 w 100"/>
                <a:gd name="T13" fmla="*/ 28 h 59"/>
                <a:gd name="T14" fmla="*/ 51 w 100"/>
                <a:gd name="T15" fmla="*/ 59 h 59"/>
                <a:gd name="T16" fmla="*/ 100 w 100"/>
                <a:gd name="T17" fmla="*/ 28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8"/>
                  </a:lnTo>
                  <a:lnTo>
                    <a:pt x="51" y="50"/>
                  </a:lnTo>
                  <a:lnTo>
                    <a:pt x="15" y="28"/>
                  </a:lnTo>
                  <a:lnTo>
                    <a:pt x="51" y="8"/>
                  </a:lnTo>
                  <a:close/>
                  <a:moveTo>
                    <a:pt x="51" y="0"/>
                  </a:moveTo>
                  <a:lnTo>
                    <a:pt x="0" y="28"/>
                  </a:lnTo>
                  <a:lnTo>
                    <a:pt x="51" y="59"/>
                  </a:lnTo>
                  <a:lnTo>
                    <a:pt x="100" y="28"/>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41">
              <a:extLst>
                <a:ext uri="{FF2B5EF4-FFF2-40B4-BE49-F238E27FC236}">
                  <a16:creationId xmlns:a16="http://schemas.microsoft.com/office/drawing/2014/main" id="{AB0F98B0-E168-41E9-9A30-3FB94C168BBA}"/>
                </a:ext>
                <a:ext uri="{C183D7F6-B498-43B3-948B-1728B52AA6E4}">
                  <adec:decorative xmlns:adec="http://schemas.microsoft.com/office/drawing/2017/decorative" val="1"/>
                </a:ext>
              </a:extLst>
            </p:cNvPr>
            <p:cNvSpPr>
              <a:spLocks/>
            </p:cNvSpPr>
            <p:nvPr/>
          </p:nvSpPr>
          <p:spPr bwMode="auto">
            <a:xfrm>
              <a:off x="3483" y="844"/>
              <a:ext cx="86" cy="50"/>
            </a:xfrm>
            <a:custGeom>
              <a:avLst/>
              <a:gdLst>
                <a:gd name="T0" fmla="*/ 0 w 86"/>
                <a:gd name="T1" fmla="*/ 25 h 50"/>
                <a:gd name="T2" fmla="*/ 44 w 86"/>
                <a:gd name="T3" fmla="*/ 0 h 50"/>
                <a:gd name="T4" fmla="*/ 86 w 86"/>
                <a:gd name="T5" fmla="*/ 25 h 50"/>
                <a:gd name="T6" fmla="*/ 44 w 86"/>
                <a:gd name="T7" fmla="*/ 50 h 50"/>
                <a:gd name="T8" fmla="*/ 0 w 86"/>
                <a:gd name="T9" fmla="*/ 25 h 50"/>
              </a:gdLst>
              <a:ahLst/>
              <a:cxnLst>
                <a:cxn ang="0">
                  <a:pos x="T0" y="T1"/>
                </a:cxn>
                <a:cxn ang="0">
                  <a:pos x="T2" y="T3"/>
                </a:cxn>
                <a:cxn ang="0">
                  <a:pos x="T4" y="T5"/>
                </a:cxn>
                <a:cxn ang="0">
                  <a:pos x="T6" y="T7"/>
                </a:cxn>
                <a:cxn ang="0">
                  <a:pos x="T8" y="T9"/>
                </a:cxn>
              </a:cxnLst>
              <a:rect l="0" t="0" r="r" b="b"/>
              <a:pathLst>
                <a:path w="86" h="50">
                  <a:moveTo>
                    <a:pt x="0" y="25"/>
                  </a:moveTo>
                  <a:lnTo>
                    <a:pt x="44" y="0"/>
                  </a:lnTo>
                  <a:lnTo>
                    <a:pt x="86" y="25"/>
                  </a:lnTo>
                  <a:lnTo>
                    <a:pt x="44" y="5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42">
              <a:extLst>
                <a:ext uri="{FF2B5EF4-FFF2-40B4-BE49-F238E27FC236}">
                  <a16:creationId xmlns:a16="http://schemas.microsoft.com/office/drawing/2014/main" id="{C750A603-0C26-44F2-B660-F52A1300F5A6}"/>
                </a:ext>
                <a:ext uri="{C183D7F6-B498-43B3-948B-1728B52AA6E4}">
                  <adec:decorative xmlns:adec="http://schemas.microsoft.com/office/drawing/2017/decorative" val="1"/>
                </a:ext>
              </a:extLst>
            </p:cNvPr>
            <p:cNvSpPr>
              <a:spLocks noEditPoints="1"/>
            </p:cNvSpPr>
            <p:nvPr/>
          </p:nvSpPr>
          <p:spPr bwMode="auto">
            <a:xfrm>
              <a:off x="3476" y="840"/>
              <a:ext cx="100" cy="59"/>
            </a:xfrm>
            <a:custGeom>
              <a:avLst/>
              <a:gdLst>
                <a:gd name="T0" fmla="*/ 51 w 100"/>
                <a:gd name="T1" fmla="*/ 8 h 59"/>
                <a:gd name="T2" fmla="*/ 86 w 100"/>
                <a:gd name="T3" fmla="*/ 29 h 59"/>
                <a:gd name="T4" fmla="*/ 51 w 100"/>
                <a:gd name="T5" fmla="*/ 51 h 59"/>
                <a:gd name="T6" fmla="*/ 15 w 100"/>
                <a:gd name="T7" fmla="*/ 29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29"/>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86" name="Text Placeholder 9">
            <a:extLst>
              <a:ext uri="{FF2B5EF4-FFF2-40B4-BE49-F238E27FC236}">
                <a16:creationId xmlns:a16="http://schemas.microsoft.com/office/drawing/2014/main" id="{55C025A3-9A31-4254-8F7C-C628EF8446BB}"/>
              </a:ext>
              <a:ext uri="{C183D7F6-B498-43B3-948B-1728B52AA6E4}">
                <adec:decorative xmlns:adec="http://schemas.microsoft.com/office/drawing/2017/decorative" val="1"/>
              </a:ext>
            </a:extLst>
          </p:cNvPr>
          <p:cNvSpPr txBox="1">
            <a:spLocks/>
          </p:cNvSpPr>
          <p:nvPr/>
        </p:nvSpPr>
        <p:spPr>
          <a:xfrm>
            <a:off x="5544704" y="3027059"/>
            <a:ext cx="1144290" cy="4333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Training</a:t>
            </a:r>
          </a:p>
        </p:txBody>
      </p:sp>
      <p:grpSp>
        <p:nvGrpSpPr>
          <p:cNvPr id="487" name="Group 486">
            <a:extLst>
              <a:ext uri="{FF2B5EF4-FFF2-40B4-BE49-F238E27FC236}">
                <a16:creationId xmlns:a16="http://schemas.microsoft.com/office/drawing/2014/main" id="{AB9C7C75-2179-4F94-90C6-587C66330FFF}"/>
              </a:ext>
              <a:ext uri="{C183D7F6-B498-43B3-948B-1728B52AA6E4}">
                <adec:decorative xmlns:adec="http://schemas.microsoft.com/office/drawing/2017/decorative" val="1"/>
              </a:ext>
            </a:extLst>
          </p:cNvPr>
          <p:cNvGrpSpPr/>
          <p:nvPr/>
        </p:nvGrpSpPr>
        <p:grpSpPr>
          <a:xfrm>
            <a:off x="10358933" y="2052353"/>
            <a:ext cx="532778" cy="749218"/>
            <a:chOff x="5942224" y="1228691"/>
            <a:chExt cx="537527" cy="831090"/>
          </a:xfrm>
        </p:grpSpPr>
        <p:grpSp>
          <p:nvGrpSpPr>
            <p:cNvPr id="488" name="Group 487">
              <a:extLst>
                <a:ext uri="{FF2B5EF4-FFF2-40B4-BE49-F238E27FC236}">
                  <a16:creationId xmlns:a16="http://schemas.microsoft.com/office/drawing/2014/main" id="{87A77703-E573-41E0-8028-A48EB82FC6E4}"/>
                </a:ext>
              </a:extLst>
            </p:cNvPr>
            <p:cNvGrpSpPr/>
            <p:nvPr/>
          </p:nvGrpSpPr>
          <p:grpSpPr>
            <a:xfrm>
              <a:off x="6129295" y="1653538"/>
              <a:ext cx="162266" cy="193885"/>
              <a:chOff x="-835888" y="431806"/>
              <a:chExt cx="435508" cy="520370"/>
            </a:xfrm>
          </p:grpSpPr>
          <p:sp>
            <p:nvSpPr>
              <p:cNvPr id="593" name="Freeform 139">
                <a:extLst>
                  <a:ext uri="{FF2B5EF4-FFF2-40B4-BE49-F238E27FC236}">
                    <a16:creationId xmlns:a16="http://schemas.microsoft.com/office/drawing/2014/main" id="{433DB750-6C06-48E7-BC46-AB77B0AAD58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4" name="Freeform 140">
                <a:extLst>
                  <a:ext uri="{FF2B5EF4-FFF2-40B4-BE49-F238E27FC236}">
                    <a16:creationId xmlns:a16="http://schemas.microsoft.com/office/drawing/2014/main" id="{F84EF79E-C0EF-43D8-9A35-86CC6EB7D379}"/>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5" name="Freeform 141">
                <a:extLst>
                  <a:ext uri="{FF2B5EF4-FFF2-40B4-BE49-F238E27FC236}">
                    <a16:creationId xmlns:a16="http://schemas.microsoft.com/office/drawing/2014/main" id="{ECCC8060-B985-4C66-9114-F963A85DF3A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89" name="Group 488">
              <a:extLst>
                <a:ext uri="{FF2B5EF4-FFF2-40B4-BE49-F238E27FC236}">
                  <a16:creationId xmlns:a16="http://schemas.microsoft.com/office/drawing/2014/main" id="{FEF9FED6-B95A-4EBB-BD01-120B57C91BDD}"/>
                </a:ext>
              </a:extLst>
            </p:cNvPr>
            <p:cNvGrpSpPr/>
            <p:nvPr/>
          </p:nvGrpSpPr>
          <p:grpSpPr>
            <a:xfrm>
              <a:off x="6132155" y="1544823"/>
              <a:ext cx="162266" cy="193885"/>
              <a:chOff x="-835888" y="431806"/>
              <a:chExt cx="435508" cy="520370"/>
            </a:xfrm>
          </p:grpSpPr>
          <p:sp>
            <p:nvSpPr>
              <p:cNvPr id="590" name="Freeform 139">
                <a:extLst>
                  <a:ext uri="{FF2B5EF4-FFF2-40B4-BE49-F238E27FC236}">
                    <a16:creationId xmlns:a16="http://schemas.microsoft.com/office/drawing/2014/main" id="{44D9C110-7E58-408D-BE6E-64514887A89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1" name="Freeform 140">
                <a:extLst>
                  <a:ext uri="{FF2B5EF4-FFF2-40B4-BE49-F238E27FC236}">
                    <a16:creationId xmlns:a16="http://schemas.microsoft.com/office/drawing/2014/main" id="{FABC7E5A-159C-4DD1-8376-7E13920B2E2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2" name="Freeform 141">
                <a:extLst>
                  <a:ext uri="{FF2B5EF4-FFF2-40B4-BE49-F238E27FC236}">
                    <a16:creationId xmlns:a16="http://schemas.microsoft.com/office/drawing/2014/main" id="{D4F404FD-5828-4995-BC28-6DA1669EB52A}"/>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0" name="Group 489">
              <a:extLst>
                <a:ext uri="{FF2B5EF4-FFF2-40B4-BE49-F238E27FC236}">
                  <a16:creationId xmlns:a16="http://schemas.microsoft.com/office/drawing/2014/main" id="{86CDBEBC-98AF-456C-9DD9-52A8AB86D8A2}"/>
                </a:ext>
              </a:extLst>
            </p:cNvPr>
            <p:cNvGrpSpPr/>
            <p:nvPr/>
          </p:nvGrpSpPr>
          <p:grpSpPr>
            <a:xfrm>
              <a:off x="6035759" y="1709730"/>
              <a:ext cx="162266" cy="193885"/>
              <a:chOff x="-835888" y="431806"/>
              <a:chExt cx="435508" cy="520370"/>
            </a:xfrm>
          </p:grpSpPr>
          <p:sp>
            <p:nvSpPr>
              <p:cNvPr id="587" name="Freeform 139">
                <a:extLst>
                  <a:ext uri="{FF2B5EF4-FFF2-40B4-BE49-F238E27FC236}">
                    <a16:creationId xmlns:a16="http://schemas.microsoft.com/office/drawing/2014/main" id="{B2F969AE-7B9C-42C4-B656-D2824BED49C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8" name="Freeform 140">
                <a:extLst>
                  <a:ext uri="{FF2B5EF4-FFF2-40B4-BE49-F238E27FC236}">
                    <a16:creationId xmlns:a16="http://schemas.microsoft.com/office/drawing/2014/main" id="{11BDB725-25CA-4068-AC44-BFAF414F49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9" name="Freeform 141">
                <a:extLst>
                  <a:ext uri="{FF2B5EF4-FFF2-40B4-BE49-F238E27FC236}">
                    <a16:creationId xmlns:a16="http://schemas.microsoft.com/office/drawing/2014/main" id="{43FDB10A-6AD9-4FD9-B6AA-BB57B861D53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1" name="Group 490">
              <a:extLst>
                <a:ext uri="{FF2B5EF4-FFF2-40B4-BE49-F238E27FC236}">
                  <a16:creationId xmlns:a16="http://schemas.microsoft.com/office/drawing/2014/main" id="{77505159-6154-43EF-BA8F-46F9B952B94D}"/>
                </a:ext>
              </a:extLst>
            </p:cNvPr>
            <p:cNvGrpSpPr/>
            <p:nvPr/>
          </p:nvGrpSpPr>
          <p:grpSpPr>
            <a:xfrm>
              <a:off x="6038205" y="1598279"/>
              <a:ext cx="162266" cy="193885"/>
              <a:chOff x="-835888" y="431806"/>
              <a:chExt cx="435508" cy="520370"/>
            </a:xfrm>
          </p:grpSpPr>
          <p:sp>
            <p:nvSpPr>
              <p:cNvPr id="584" name="Freeform 139">
                <a:extLst>
                  <a:ext uri="{FF2B5EF4-FFF2-40B4-BE49-F238E27FC236}">
                    <a16:creationId xmlns:a16="http://schemas.microsoft.com/office/drawing/2014/main" id="{9CE383AB-497B-49AA-B7F4-FFD3C64BC0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5" name="Freeform 140">
                <a:extLst>
                  <a:ext uri="{FF2B5EF4-FFF2-40B4-BE49-F238E27FC236}">
                    <a16:creationId xmlns:a16="http://schemas.microsoft.com/office/drawing/2014/main" id="{D61B5396-A4DF-472D-80BD-AB87877B905D}"/>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6" name="Freeform 141">
                <a:extLst>
                  <a:ext uri="{FF2B5EF4-FFF2-40B4-BE49-F238E27FC236}">
                    <a16:creationId xmlns:a16="http://schemas.microsoft.com/office/drawing/2014/main" id="{45F3B0FB-9934-4E43-89C3-1E8E70886F8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2" name="Group 491">
              <a:extLst>
                <a:ext uri="{FF2B5EF4-FFF2-40B4-BE49-F238E27FC236}">
                  <a16:creationId xmlns:a16="http://schemas.microsoft.com/office/drawing/2014/main" id="{AE2860EB-E4BC-4282-B062-D5CA987F48FB}"/>
                </a:ext>
              </a:extLst>
            </p:cNvPr>
            <p:cNvGrpSpPr/>
            <p:nvPr/>
          </p:nvGrpSpPr>
          <p:grpSpPr>
            <a:xfrm>
              <a:off x="5942224" y="1756952"/>
              <a:ext cx="162266" cy="193885"/>
              <a:chOff x="-835888" y="431806"/>
              <a:chExt cx="435508" cy="520370"/>
            </a:xfrm>
          </p:grpSpPr>
          <p:sp>
            <p:nvSpPr>
              <p:cNvPr id="581" name="Freeform 139">
                <a:extLst>
                  <a:ext uri="{FF2B5EF4-FFF2-40B4-BE49-F238E27FC236}">
                    <a16:creationId xmlns:a16="http://schemas.microsoft.com/office/drawing/2014/main" id="{B87A167E-AB06-404A-BD57-13CB6CD07F15}"/>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2" name="Freeform 140">
                <a:extLst>
                  <a:ext uri="{FF2B5EF4-FFF2-40B4-BE49-F238E27FC236}">
                    <a16:creationId xmlns:a16="http://schemas.microsoft.com/office/drawing/2014/main" id="{4CB1D0F9-0978-4358-8D83-6C1C77B6BB9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3" name="Freeform 141">
                <a:extLst>
                  <a:ext uri="{FF2B5EF4-FFF2-40B4-BE49-F238E27FC236}">
                    <a16:creationId xmlns:a16="http://schemas.microsoft.com/office/drawing/2014/main" id="{22F39A57-DA6C-43A8-94B9-EE90D36C6D90}"/>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3" name="Group 492">
              <a:extLst>
                <a:ext uri="{FF2B5EF4-FFF2-40B4-BE49-F238E27FC236}">
                  <a16:creationId xmlns:a16="http://schemas.microsoft.com/office/drawing/2014/main" id="{1E54922E-A7A0-4419-B22D-AA07B6F7A4B5}"/>
                </a:ext>
              </a:extLst>
            </p:cNvPr>
            <p:cNvGrpSpPr/>
            <p:nvPr/>
          </p:nvGrpSpPr>
          <p:grpSpPr>
            <a:xfrm>
              <a:off x="5944254" y="1650166"/>
              <a:ext cx="162266" cy="193885"/>
              <a:chOff x="-835888" y="431806"/>
              <a:chExt cx="435508" cy="520370"/>
            </a:xfrm>
          </p:grpSpPr>
          <p:sp>
            <p:nvSpPr>
              <p:cNvPr id="578" name="Freeform 139">
                <a:extLst>
                  <a:ext uri="{FF2B5EF4-FFF2-40B4-BE49-F238E27FC236}">
                    <a16:creationId xmlns:a16="http://schemas.microsoft.com/office/drawing/2014/main" id="{A401A037-CF39-470C-927A-AAABF580E6D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9" name="Freeform 140">
                <a:extLst>
                  <a:ext uri="{FF2B5EF4-FFF2-40B4-BE49-F238E27FC236}">
                    <a16:creationId xmlns:a16="http://schemas.microsoft.com/office/drawing/2014/main" id="{7C06D5CF-BF82-4A6A-BBC0-B8169BF07AB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0" name="Freeform 141">
                <a:extLst>
                  <a:ext uri="{FF2B5EF4-FFF2-40B4-BE49-F238E27FC236}">
                    <a16:creationId xmlns:a16="http://schemas.microsoft.com/office/drawing/2014/main" id="{03BD40E6-97A3-4858-8AC0-7FAB1722103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4" name="Group 493">
              <a:extLst>
                <a:ext uri="{FF2B5EF4-FFF2-40B4-BE49-F238E27FC236}">
                  <a16:creationId xmlns:a16="http://schemas.microsoft.com/office/drawing/2014/main" id="{C6F6ED6B-7CC6-4331-B138-08860639EFCE}"/>
                </a:ext>
              </a:extLst>
            </p:cNvPr>
            <p:cNvGrpSpPr/>
            <p:nvPr/>
          </p:nvGrpSpPr>
          <p:grpSpPr>
            <a:xfrm>
              <a:off x="6132155" y="1228691"/>
              <a:ext cx="162266" cy="193885"/>
              <a:chOff x="-835888" y="431806"/>
              <a:chExt cx="435508" cy="520370"/>
            </a:xfrm>
          </p:grpSpPr>
          <p:sp>
            <p:nvSpPr>
              <p:cNvPr id="575" name="Freeform 139">
                <a:extLst>
                  <a:ext uri="{FF2B5EF4-FFF2-40B4-BE49-F238E27FC236}">
                    <a16:creationId xmlns:a16="http://schemas.microsoft.com/office/drawing/2014/main" id="{574BAD0B-440F-4F87-9F5C-C987FC0694F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6" name="Freeform 140">
                <a:extLst>
                  <a:ext uri="{FF2B5EF4-FFF2-40B4-BE49-F238E27FC236}">
                    <a16:creationId xmlns:a16="http://schemas.microsoft.com/office/drawing/2014/main" id="{B54ACCB9-720D-4D3C-9E56-BA16EC3945C7}"/>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7" name="Freeform 141">
                <a:extLst>
                  <a:ext uri="{FF2B5EF4-FFF2-40B4-BE49-F238E27FC236}">
                    <a16:creationId xmlns:a16="http://schemas.microsoft.com/office/drawing/2014/main" id="{CF98FDD5-D12F-411C-A79D-779840EC16F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5" name="Group 494">
              <a:extLst>
                <a:ext uri="{FF2B5EF4-FFF2-40B4-BE49-F238E27FC236}">
                  <a16:creationId xmlns:a16="http://schemas.microsoft.com/office/drawing/2014/main" id="{11FFFAFA-69BE-479F-A4FD-874035B8DEDD}"/>
                </a:ext>
              </a:extLst>
            </p:cNvPr>
            <p:cNvGrpSpPr/>
            <p:nvPr/>
          </p:nvGrpSpPr>
          <p:grpSpPr>
            <a:xfrm>
              <a:off x="6038205" y="1491252"/>
              <a:ext cx="162266" cy="193885"/>
              <a:chOff x="-835888" y="431806"/>
              <a:chExt cx="435508" cy="520370"/>
            </a:xfrm>
          </p:grpSpPr>
          <p:sp>
            <p:nvSpPr>
              <p:cNvPr id="572" name="Freeform 139">
                <a:extLst>
                  <a:ext uri="{FF2B5EF4-FFF2-40B4-BE49-F238E27FC236}">
                    <a16:creationId xmlns:a16="http://schemas.microsoft.com/office/drawing/2014/main" id="{92EFEFA8-05F1-4408-A652-E12BB81FAAC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3" name="Freeform 140">
                <a:extLst>
                  <a:ext uri="{FF2B5EF4-FFF2-40B4-BE49-F238E27FC236}">
                    <a16:creationId xmlns:a16="http://schemas.microsoft.com/office/drawing/2014/main" id="{B26EF292-3335-4C81-A3A6-E1C200A8D08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4" name="Freeform 141">
                <a:extLst>
                  <a:ext uri="{FF2B5EF4-FFF2-40B4-BE49-F238E27FC236}">
                    <a16:creationId xmlns:a16="http://schemas.microsoft.com/office/drawing/2014/main" id="{7792AB15-C29B-47EE-A7BE-C02AECFD65D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6" name="Group 495">
              <a:extLst>
                <a:ext uri="{FF2B5EF4-FFF2-40B4-BE49-F238E27FC236}">
                  <a16:creationId xmlns:a16="http://schemas.microsoft.com/office/drawing/2014/main" id="{1052F223-589D-4DA7-B4F9-C406DBD21954}"/>
                </a:ext>
              </a:extLst>
            </p:cNvPr>
            <p:cNvGrpSpPr/>
            <p:nvPr/>
          </p:nvGrpSpPr>
          <p:grpSpPr>
            <a:xfrm>
              <a:off x="5944254" y="1543139"/>
              <a:ext cx="162266" cy="193885"/>
              <a:chOff x="-835888" y="431806"/>
              <a:chExt cx="435508" cy="520370"/>
            </a:xfrm>
          </p:grpSpPr>
          <p:sp>
            <p:nvSpPr>
              <p:cNvPr id="569" name="Freeform 139">
                <a:extLst>
                  <a:ext uri="{FF2B5EF4-FFF2-40B4-BE49-F238E27FC236}">
                    <a16:creationId xmlns:a16="http://schemas.microsoft.com/office/drawing/2014/main" id="{AF0C8E35-4920-4860-9811-0766D3D173A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0" name="Freeform 140">
                <a:extLst>
                  <a:ext uri="{FF2B5EF4-FFF2-40B4-BE49-F238E27FC236}">
                    <a16:creationId xmlns:a16="http://schemas.microsoft.com/office/drawing/2014/main" id="{8A77906C-9226-431A-A01D-C092430AF193}"/>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1" name="Freeform 141">
                <a:extLst>
                  <a:ext uri="{FF2B5EF4-FFF2-40B4-BE49-F238E27FC236}">
                    <a16:creationId xmlns:a16="http://schemas.microsoft.com/office/drawing/2014/main" id="{8D24D19F-C824-489C-9C9B-DFAE01C468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7" name="Group 496">
              <a:extLst>
                <a:ext uri="{FF2B5EF4-FFF2-40B4-BE49-F238E27FC236}">
                  <a16:creationId xmlns:a16="http://schemas.microsoft.com/office/drawing/2014/main" id="{2ADF8A89-C1F1-4343-87F0-055E7461A974}"/>
                </a:ext>
              </a:extLst>
            </p:cNvPr>
            <p:cNvGrpSpPr/>
            <p:nvPr/>
          </p:nvGrpSpPr>
          <p:grpSpPr>
            <a:xfrm>
              <a:off x="6220057" y="1704343"/>
              <a:ext cx="162266" cy="193885"/>
              <a:chOff x="-835888" y="431806"/>
              <a:chExt cx="435508" cy="520370"/>
            </a:xfrm>
          </p:grpSpPr>
          <p:sp>
            <p:nvSpPr>
              <p:cNvPr id="566" name="Freeform 139">
                <a:extLst>
                  <a:ext uri="{FF2B5EF4-FFF2-40B4-BE49-F238E27FC236}">
                    <a16:creationId xmlns:a16="http://schemas.microsoft.com/office/drawing/2014/main" id="{A4DA2A07-76DE-4B1F-8EDC-D6723EF67BF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7" name="Freeform 140">
                <a:extLst>
                  <a:ext uri="{FF2B5EF4-FFF2-40B4-BE49-F238E27FC236}">
                    <a16:creationId xmlns:a16="http://schemas.microsoft.com/office/drawing/2014/main" id="{E9B75A29-A7BF-462D-B6AB-22321CC295E5}"/>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8" name="Freeform 141">
                <a:extLst>
                  <a:ext uri="{FF2B5EF4-FFF2-40B4-BE49-F238E27FC236}">
                    <a16:creationId xmlns:a16="http://schemas.microsoft.com/office/drawing/2014/main" id="{015A369D-3232-4D99-B932-005D28F15A2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8" name="Group 497">
              <a:extLst>
                <a:ext uri="{FF2B5EF4-FFF2-40B4-BE49-F238E27FC236}">
                  <a16:creationId xmlns:a16="http://schemas.microsoft.com/office/drawing/2014/main" id="{4C35C412-667E-4C1C-86BA-3B6E8D5262C3}"/>
                </a:ext>
              </a:extLst>
            </p:cNvPr>
            <p:cNvGrpSpPr/>
            <p:nvPr/>
          </p:nvGrpSpPr>
          <p:grpSpPr>
            <a:xfrm>
              <a:off x="6222917" y="1595628"/>
              <a:ext cx="162266" cy="193885"/>
              <a:chOff x="-835888" y="431806"/>
              <a:chExt cx="435508" cy="520370"/>
            </a:xfrm>
          </p:grpSpPr>
          <p:sp>
            <p:nvSpPr>
              <p:cNvPr id="563" name="Freeform 139">
                <a:extLst>
                  <a:ext uri="{FF2B5EF4-FFF2-40B4-BE49-F238E27FC236}">
                    <a16:creationId xmlns:a16="http://schemas.microsoft.com/office/drawing/2014/main" id="{EF4AB9E7-44B8-4132-A168-8851E55EF95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4" name="Freeform 140">
                <a:extLst>
                  <a:ext uri="{FF2B5EF4-FFF2-40B4-BE49-F238E27FC236}">
                    <a16:creationId xmlns:a16="http://schemas.microsoft.com/office/drawing/2014/main" id="{73EA17FC-E284-47FA-BF06-A01DC1E461A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5" name="Freeform 141">
                <a:extLst>
                  <a:ext uri="{FF2B5EF4-FFF2-40B4-BE49-F238E27FC236}">
                    <a16:creationId xmlns:a16="http://schemas.microsoft.com/office/drawing/2014/main" id="{2F25BACD-2A34-47E2-8661-83AD35F25E9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9" name="Group 498">
              <a:extLst>
                <a:ext uri="{FF2B5EF4-FFF2-40B4-BE49-F238E27FC236}">
                  <a16:creationId xmlns:a16="http://schemas.microsoft.com/office/drawing/2014/main" id="{BDFE0E0A-85FD-4E82-AE71-CE3216CBB5F1}"/>
                </a:ext>
              </a:extLst>
            </p:cNvPr>
            <p:cNvGrpSpPr/>
            <p:nvPr/>
          </p:nvGrpSpPr>
          <p:grpSpPr>
            <a:xfrm>
              <a:off x="6126521" y="1760535"/>
              <a:ext cx="162266" cy="193885"/>
              <a:chOff x="-835888" y="431806"/>
              <a:chExt cx="435508" cy="520370"/>
            </a:xfrm>
          </p:grpSpPr>
          <p:sp>
            <p:nvSpPr>
              <p:cNvPr id="560" name="Freeform 139">
                <a:extLst>
                  <a:ext uri="{FF2B5EF4-FFF2-40B4-BE49-F238E27FC236}">
                    <a16:creationId xmlns:a16="http://schemas.microsoft.com/office/drawing/2014/main" id="{A514A2DB-7232-430A-9177-DD5B2B190C9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1" name="Freeform 140">
                <a:extLst>
                  <a:ext uri="{FF2B5EF4-FFF2-40B4-BE49-F238E27FC236}">
                    <a16:creationId xmlns:a16="http://schemas.microsoft.com/office/drawing/2014/main" id="{8F78B5EC-707D-4920-BDEB-A0245DEE17B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2" name="Freeform 141">
                <a:extLst>
                  <a:ext uri="{FF2B5EF4-FFF2-40B4-BE49-F238E27FC236}">
                    <a16:creationId xmlns:a16="http://schemas.microsoft.com/office/drawing/2014/main" id="{2F27BDA2-2202-44A2-B547-29B6D702B91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0" name="Group 499">
              <a:extLst>
                <a:ext uri="{FF2B5EF4-FFF2-40B4-BE49-F238E27FC236}">
                  <a16:creationId xmlns:a16="http://schemas.microsoft.com/office/drawing/2014/main" id="{90C3F37E-F598-418A-8779-1292725ADB22}"/>
                </a:ext>
              </a:extLst>
            </p:cNvPr>
            <p:cNvGrpSpPr/>
            <p:nvPr/>
          </p:nvGrpSpPr>
          <p:grpSpPr>
            <a:xfrm>
              <a:off x="6128967" y="1649084"/>
              <a:ext cx="162266" cy="193885"/>
              <a:chOff x="-835888" y="431806"/>
              <a:chExt cx="435508" cy="520370"/>
            </a:xfrm>
          </p:grpSpPr>
          <p:sp>
            <p:nvSpPr>
              <p:cNvPr id="557" name="Freeform 139">
                <a:extLst>
                  <a:ext uri="{FF2B5EF4-FFF2-40B4-BE49-F238E27FC236}">
                    <a16:creationId xmlns:a16="http://schemas.microsoft.com/office/drawing/2014/main" id="{EABB6040-A335-49A3-8423-6B0998BAE321}"/>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8" name="Freeform 140">
                <a:extLst>
                  <a:ext uri="{FF2B5EF4-FFF2-40B4-BE49-F238E27FC236}">
                    <a16:creationId xmlns:a16="http://schemas.microsoft.com/office/drawing/2014/main" id="{376105D9-4D7E-46B5-A45A-974EB29D5A4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9" name="Freeform 141">
                <a:extLst>
                  <a:ext uri="{FF2B5EF4-FFF2-40B4-BE49-F238E27FC236}">
                    <a16:creationId xmlns:a16="http://schemas.microsoft.com/office/drawing/2014/main" id="{97EBD767-2B9F-4718-A9EC-631D36DD0BD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1" name="Group 500">
              <a:extLst>
                <a:ext uri="{FF2B5EF4-FFF2-40B4-BE49-F238E27FC236}">
                  <a16:creationId xmlns:a16="http://schemas.microsoft.com/office/drawing/2014/main" id="{53C6EC85-1B73-4F85-BD20-8DFFC52DEEAC}"/>
                </a:ext>
              </a:extLst>
            </p:cNvPr>
            <p:cNvGrpSpPr/>
            <p:nvPr/>
          </p:nvGrpSpPr>
          <p:grpSpPr>
            <a:xfrm>
              <a:off x="6032986" y="1807757"/>
              <a:ext cx="162266" cy="193885"/>
              <a:chOff x="-835888" y="431806"/>
              <a:chExt cx="435508" cy="520370"/>
            </a:xfrm>
          </p:grpSpPr>
          <p:sp>
            <p:nvSpPr>
              <p:cNvPr id="554" name="Freeform 139">
                <a:extLst>
                  <a:ext uri="{FF2B5EF4-FFF2-40B4-BE49-F238E27FC236}">
                    <a16:creationId xmlns:a16="http://schemas.microsoft.com/office/drawing/2014/main" id="{43AFC8A0-E9D3-4AB5-96DE-1A448F876BC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5" name="Freeform 140">
                <a:extLst>
                  <a:ext uri="{FF2B5EF4-FFF2-40B4-BE49-F238E27FC236}">
                    <a16:creationId xmlns:a16="http://schemas.microsoft.com/office/drawing/2014/main" id="{C774F0BE-E02B-4B8A-8800-1BB2E49BC3B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6" name="Freeform 141">
                <a:extLst>
                  <a:ext uri="{FF2B5EF4-FFF2-40B4-BE49-F238E27FC236}">
                    <a16:creationId xmlns:a16="http://schemas.microsoft.com/office/drawing/2014/main" id="{CF777D9F-44DE-40BF-8130-BA7CFA464B6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2" name="Group 501">
              <a:extLst>
                <a:ext uri="{FF2B5EF4-FFF2-40B4-BE49-F238E27FC236}">
                  <a16:creationId xmlns:a16="http://schemas.microsoft.com/office/drawing/2014/main" id="{EC63341E-3BA0-414A-9EA4-048BBE4D08D6}"/>
                </a:ext>
              </a:extLst>
            </p:cNvPr>
            <p:cNvGrpSpPr/>
            <p:nvPr/>
          </p:nvGrpSpPr>
          <p:grpSpPr>
            <a:xfrm>
              <a:off x="6035016" y="1700970"/>
              <a:ext cx="162266" cy="193885"/>
              <a:chOff x="-835888" y="431806"/>
              <a:chExt cx="435508" cy="520370"/>
            </a:xfrm>
          </p:grpSpPr>
          <p:sp>
            <p:nvSpPr>
              <p:cNvPr id="551" name="Freeform 139">
                <a:extLst>
                  <a:ext uri="{FF2B5EF4-FFF2-40B4-BE49-F238E27FC236}">
                    <a16:creationId xmlns:a16="http://schemas.microsoft.com/office/drawing/2014/main" id="{24EC37E3-85D2-4310-B3EA-F8808EFFAC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2" name="Freeform 140">
                <a:extLst>
                  <a:ext uri="{FF2B5EF4-FFF2-40B4-BE49-F238E27FC236}">
                    <a16:creationId xmlns:a16="http://schemas.microsoft.com/office/drawing/2014/main" id="{C09826AB-01E2-4955-A4B9-2A619825C2D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3" name="Freeform 141">
                <a:extLst>
                  <a:ext uri="{FF2B5EF4-FFF2-40B4-BE49-F238E27FC236}">
                    <a16:creationId xmlns:a16="http://schemas.microsoft.com/office/drawing/2014/main" id="{2AC545C2-0505-4CD0-B2A7-FC862A097642}"/>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3" name="Group 502">
              <a:extLst>
                <a:ext uri="{FF2B5EF4-FFF2-40B4-BE49-F238E27FC236}">
                  <a16:creationId xmlns:a16="http://schemas.microsoft.com/office/drawing/2014/main" id="{0B90B96D-26C3-4AF0-8844-8003E3EED917}"/>
                </a:ext>
              </a:extLst>
            </p:cNvPr>
            <p:cNvGrpSpPr/>
            <p:nvPr/>
          </p:nvGrpSpPr>
          <p:grpSpPr>
            <a:xfrm>
              <a:off x="6222917" y="1335048"/>
              <a:ext cx="162266" cy="193885"/>
              <a:chOff x="-835888" y="431806"/>
              <a:chExt cx="435508" cy="520370"/>
            </a:xfrm>
          </p:grpSpPr>
          <p:sp>
            <p:nvSpPr>
              <p:cNvPr id="548" name="Freeform 139">
                <a:extLst>
                  <a:ext uri="{FF2B5EF4-FFF2-40B4-BE49-F238E27FC236}">
                    <a16:creationId xmlns:a16="http://schemas.microsoft.com/office/drawing/2014/main" id="{8827DE38-BA18-4202-99A0-8BBB1708694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9" name="Freeform 140">
                <a:extLst>
                  <a:ext uri="{FF2B5EF4-FFF2-40B4-BE49-F238E27FC236}">
                    <a16:creationId xmlns:a16="http://schemas.microsoft.com/office/drawing/2014/main" id="{C627F18D-4A90-4968-8183-0C24735B65A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0" name="Freeform 141">
                <a:extLst>
                  <a:ext uri="{FF2B5EF4-FFF2-40B4-BE49-F238E27FC236}">
                    <a16:creationId xmlns:a16="http://schemas.microsoft.com/office/drawing/2014/main" id="{F612A9E3-8013-4163-8D55-3DC02FCD63C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4" name="Group 503">
              <a:extLst>
                <a:ext uri="{FF2B5EF4-FFF2-40B4-BE49-F238E27FC236}">
                  <a16:creationId xmlns:a16="http://schemas.microsoft.com/office/drawing/2014/main" id="{91688AE9-A000-4445-98A8-BC3467FC60FC}"/>
                </a:ext>
              </a:extLst>
            </p:cNvPr>
            <p:cNvGrpSpPr/>
            <p:nvPr/>
          </p:nvGrpSpPr>
          <p:grpSpPr>
            <a:xfrm>
              <a:off x="6128967" y="1542057"/>
              <a:ext cx="162266" cy="193885"/>
              <a:chOff x="-835888" y="431806"/>
              <a:chExt cx="435508" cy="520370"/>
            </a:xfrm>
          </p:grpSpPr>
          <p:sp>
            <p:nvSpPr>
              <p:cNvPr id="545" name="Freeform 139">
                <a:extLst>
                  <a:ext uri="{FF2B5EF4-FFF2-40B4-BE49-F238E27FC236}">
                    <a16:creationId xmlns:a16="http://schemas.microsoft.com/office/drawing/2014/main" id="{0DC6B7A0-83A3-42ED-90F5-AE0C686E390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6" name="Freeform 140">
                <a:extLst>
                  <a:ext uri="{FF2B5EF4-FFF2-40B4-BE49-F238E27FC236}">
                    <a16:creationId xmlns:a16="http://schemas.microsoft.com/office/drawing/2014/main" id="{BAFAAAAB-774D-4C45-893C-EA401A1C504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7" name="Freeform 141">
                <a:extLst>
                  <a:ext uri="{FF2B5EF4-FFF2-40B4-BE49-F238E27FC236}">
                    <a16:creationId xmlns:a16="http://schemas.microsoft.com/office/drawing/2014/main" id="{2B0EE37F-B86F-48DB-A517-CBF2D360773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5" name="Group 504">
              <a:extLst>
                <a:ext uri="{FF2B5EF4-FFF2-40B4-BE49-F238E27FC236}">
                  <a16:creationId xmlns:a16="http://schemas.microsoft.com/office/drawing/2014/main" id="{03D2FA60-3E71-4583-8871-B615B1A02DBE}"/>
                </a:ext>
              </a:extLst>
            </p:cNvPr>
            <p:cNvGrpSpPr/>
            <p:nvPr/>
          </p:nvGrpSpPr>
          <p:grpSpPr>
            <a:xfrm>
              <a:off x="6040332" y="1403201"/>
              <a:ext cx="162266" cy="193885"/>
              <a:chOff x="-835888" y="431806"/>
              <a:chExt cx="435508" cy="520370"/>
            </a:xfrm>
          </p:grpSpPr>
          <p:sp>
            <p:nvSpPr>
              <p:cNvPr id="542" name="Freeform 139">
                <a:extLst>
                  <a:ext uri="{FF2B5EF4-FFF2-40B4-BE49-F238E27FC236}">
                    <a16:creationId xmlns:a16="http://schemas.microsoft.com/office/drawing/2014/main" id="{FA8D6D67-D3C5-44E6-A295-F557E8E2B7DA}"/>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3" name="Freeform 140">
                <a:extLst>
                  <a:ext uri="{FF2B5EF4-FFF2-40B4-BE49-F238E27FC236}">
                    <a16:creationId xmlns:a16="http://schemas.microsoft.com/office/drawing/2014/main" id="{E2A90D57-9E71-4231-8DFC-B657C456FD2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4" name="Freeform 141">
                <a:extLst>
                  <a:ext uri="{FF2B5EF4-FFF2-40B4-BE49-F238E27FC236}">
                    <a16:creationId xmlns:a16="http://schemas.microsoft.com/office/drawing/2014/main" id="{7618F482-BD7B-45AE-8B44-CBED51E958B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6" name="Group 505">
              <a:extLst>
                <a:ext uri="{FF2B5EF4-FFF2-40B4-BE49-F238E27FC236}">
                  <a16:creationId xmlns:a16="http://schemas.microsoft.com/office/drawing/2014/main" id="{B2706810-0FC8-4AEB-B421-7302BA6186DC}"/>
                </a:ext>
              </a:extLst>
            </p:cNvPr>
            <p:cNvGrpSpPr/>
            <p:nvPr/>
          </p:nvGrpSpPr>
          <p:grpSpPr>
            <a:xfrm>
              <a:off x="6314625" y="1762482"/>
              <a:ext cx="162266" cy="193885"/>
              <a:chOff x="-835888" y="431806"/>
              <a:chExt cx="435508" cy="520370"/>
            </a:xfrm>
          </p:grpSpPr>
          <p:sp>
            <p:nvSpPr>
              <p:cNvPr id="539" name="Freeform 139">
                <a:extLst>
                  <a:ext uri="{FF2B5EF4-FFF2-40B4-BE49-F238E27FC236}">
                    <a16:creationId xmlns:a16="http://schemas.microsoft.com/office/drawing/2014/main" id="{7DE6BA41-C10D-406E-9012-D9DA89EE2F3E}"/>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0" name="Freeform 140">
                <a:extLst>
                  <a:ext uri="{FF2B5EF4-FFF2-40B4-BE49-F238E27FC236}">
                    <a16:creationId xmlns:a16="http://schemas.microsoft.com/office/drawing/2014/main" id="{55F8958D-9FF8-4330-BA1C-6548BA7608D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1" name="Freeform 141">
                <a:extLst>
                  <a:ext uri="{FF2B5EF4-FFF2-40B4-BE49-F238E27FC236}">
                    <a16:creationId xmlns:a16="http://schemas.microsoft.com/office/drawing/2014/main" id="{F04408DA-1D7E-458F-BC1A-31319B85647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7" name="Group 506">
              <a:extLst>
                <a:ext uri="{FF2B5EF4-FFF2-40B4-BE49-F238E27FC236}">
                  <a16:creationId xmlns:a16="http://schemas.microsoft.com/office/drawing/2014/main" id="{95E58C77-433F-43BE-9CB5-FED77D06B2F9}"/>
                </a:ext>
              </a:extLst>
            </p:cNvPr>
            <p:cNvGrpSpPr/>
            <p:nvPr/>
          </p:nvGrpSpPr>
          <p:grpSpPr>
            <a:xfrm>
              <a:off x="6317485" y="1653767"/>
              <a:ext cx="162266" cy="193885"/>
              <a:chOff x="-835888" y="431806"/>
              <a:chExt cx="435508" cy="520370"/>
            </a:xfrm>
          </p:grpSpPr>
          <p:sp>
            <p:nvSpPr>
              <p:cNvPr id="536" name="Freeform 139">
                <a:extLst>
                  <a:ext uri="{FF2B5EF4-FFF2-40B4-BE49-F238E27FC236}">
                    <a16:creationId xmlns:a16="http://schemas.microsoft.com/office/drawing/2014/main" id="{40C11314-AAA6-41D7-99D7-AE8219BDF4A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7" name="Freeform 140">
                <a:extLst>
                  <a:ext uri="{FF2B5EF4-FFF2-40B4-BE49-F238E27FC236}">
                    <a16:creationId xmlns:a16="http://schemas.microsoft.com/office/drawing/2014/main" id="{58EB2B22-F1E4-427A-9878-316D6D8BB3A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8" name="Freeform 141">
                <a:extLst>
                  <a:ext uri="{FF2B5EF4-FFF2-40B4-BE49-F238E27FC236}">
                    <a16:creationId xmlns:a16="http://schemas.microsoft.com/office/drawing/2014/main" id="{56EC17FB-8937-482B-B84E-AC7375E6AAD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8" name="Group 507">
              <a:extLst>
                <a:ext uri="{FF2B5EF4-FFF2-40B4-BE49-F238E27FC236}">
                  <a16:creationId xmlns:a16="http://schemas.microsoft.com/office/drawing/2014/main" id="{7F30854C-BD76-478C-9E73-B33531602FA6}"/>
                </a:ext>
              </a:extLst>
            </p:cNvPr>
            <p:cNvGrpSpPr/>
            <p:nvPr/>
          </p:nvGrpSpPr>
          <p:grpSpPr>
            <a:xfrm>
              <a:off x="6221089" y="1818674"/>
              <a:ext cx="162266" cy="193885"/>
              <a:chOff x="-835888" y="431806"/>
              <a:chExt cx="435508" cy="520370"/>
            </a:xfrm>
          </p:grpSpPr>
          <p:sp>
            <p:nvSpPr>
              <p:cNvPr id="533" name="Freeform 139">
                <a:extLst>
                  <a:ext uri="{FF2B5EF4-FFF2-40B4-BE49-F238E27FC236}">
                    <a16:creationId xmlns:a16="http://schemas.microsoft.com/office/drawing/2014/main" id="{B870890C-615C-4343-9936-726005B721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4" name="Freeform 140">
                <a:extLst>
                  <a:ext uri="{FF2B5EF4-FFF2-40B4-BE49-F238E27FC236}">
                    <a16:creationId xmlns:a16="http://schemas.microsoft.com/office/drawing/2014/main" id="{2E117454-F4A7-434D-8C97-E8A56A6C8B8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5" name="Freeform 141">
                <a:extLst>
                  <a:ext uri="{FF2B5EF4-FFF2-40B4-BE49-F238E27FC236}">
                    <a16:creationId xmlns:a16="http://schemas.microsoft.com/office/drawing/2014/main" id="{42B93463-CC32-4E2E-B7E9-99349BBC611C}"/>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9" name="Group 508">
              <a:extLst>
                <a:ext uri="{FF2B5EF4-FFF2-40B4-BE49-F238E27FC236}">
                  <a16:creationId xmlns:a16="http://schemas.microsoft.com/office/drawing/2014/main" id="{C43BC535-9FF0-4397-B63A-C4065DBD8B01}"/>
                </a:ext>
              </a:extLst>
            </p:cNvPr>
            <p:cNvGrpSpPr/>
            <p:nvPr/>
          </p:nvGrpSpPr>
          <p:grpSpPr>
            <a:xfrm>
              <a:off x="6223535" y="1707223"/>
              <a:ext cx="162266" cy="193885"/>
              <a:chOff x="-835888" y="431806"/>
              <a:chExt cx="435508" cy="520370"/>
            </a:xfrm>
          </p:grpSpPr>
          <p:sp>
            <p:nvSpPr>
              <p:cNvPr id="530" name="Freeform 139">
                <a:extLst>
                  <a:ext uri="{FF2B5EF4-FFF2-40B4-BE49-F238E27FC236}">
                    <a16:creationId xmlns:a16="http://schemas.microsoft.com/office/drawing/2014/main" id="{75762643-F65E-41A0-ABF6-1E2AEEA9577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1" name="Freeform 140">
                <a:extLst>
                  <a:ext uri="{FF2B5EF4-FFF2-40B4-BE49-F238E27FC236}">
                    <a16:creationId xmlns:a16="http://schemas.microsoft.com/office/drawing/2014/main" id="{CFCC3FA2-69FA-4F16-96D3-223912F31FC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2" name="Freeform 141">
                <a:extLst>
                  <a:ext uri="{FF2B5EF4-FFF2-40B4-BE49-F238E27FC236}">
                    <a16:creationId xmlns:a16="http://schemas.microsoft.com/office/drawing/2014/main" id="{3D9DD880-5AB4-4370-B465-3C7CE4F744C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0" name="Group 509">
              <a:extLst>
                <a:ext uri="{FF2B5EF4-FFF2-40B4-BE49-F238E27FC236}">
                  <a16:creationId xmlns:a16="http://schemas.microsoft.com/office/drawing/2014/main" id="{E83BDD37-F25F-4365-8429-79AE9CC32CF9}"/>
                </a:ext>
              </a:extLst>
            </p:cNvPr>
            <p:cNvGrpSpPr/>
            <p:nvPr/>
          </p:nvGrpSpPr>
          <p:grpSpPr>
            <a:xfrm>
              <a:off x="6127554" y="1865896"/>
              <a:ext cx="162266" cy="193885"/>
              <a:chOff x="-835888" y="431806"/>
              <a:chExt cx="435508" cy="520370"/>
            </a:xfrm>
          </p:grpSpPr>
          <p:sp>
            <p:nvSpPr>
              <p:cNvPr id="527" name="Freeform 139">
                <a:extLst>
                  <a:ext uri="{FF2B5EF4-FFF2-40B4-BE49-F238E27FC236}">
                    <a16:creationId xmlns:a16="http://schemas.microsoft.com/office/drawing/2014/main" id="{681F4941-BC01-4C22-8DC7-6A040DB2871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8" name="Freeform 140">
                <a:extLst>
                  <a:ext uri="{FF2B5EF4-FFF2-40B4-BE49-F238E27FC236}">
                    <a16:creationId xmlns:a16="http://schemas.microsoft.com/office/drawing/2014/main" id="{13826CF3-2869-4D80-AAD8-9509688C11D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9" name="Freeform 141">
                <a:extLst>
                  <a:ext uri="{FF2B5EF4-FFF2-40B4-BE49-F238E27FC236}">
                    <a16:creationId xmlns:a16="http://schemas.microsoft.com/office/drawing/2014/main" id="{F2BAADE0-2A03-4207-9EF7-601C6E0273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1" name="Group 510">
              <a:extLst>
                <a:ext uri="{FF2B5EF4-FFF2-40B4-BE49-F238E27FC236}">
                  <a16:creationId xmlns:a16="http://schemas.microsoft.com/office/drawing/2014/main" id="{649A4C5C-02F9-4654-8C05-B188E749E9EE}"/>
                </a:ext>
              </a:extLst>
            </p:cNvPr>
            <p:cNvGrpSpPr/>
            <p:nvPr/>
          </p:nvGrpSpPr>
          <p:grpSpPr>
            <a:xfrm>
              <a:off x="6129584" y="1759109"/>
              <a:ext cx="162266" cy="193885"/>
              <a:chOff x="-835888" y="431806"/>
              <a:chExt cx="435508" cy="520370"/>
            </a:xfrm>
          </p:grpSpPr>
          <p:sp>
            <p:nvSpPr>
              <p:cNvPr id="524" name="Freeform 139">
                <a:extLst>
                  <a:ext uri="{FF2B5EF4-FFF2-40B4-BE49-F238E27FC236}">
                    <a16:creationId xmlns:a16="http://schemas.microsoft.com/office/drawing/2014/main" id="{AB3D34E6-998A-4402-8A4D-82187233BB76}"/>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5" name="Freeform 140">
                <a:extLst>
                  <a:ext uri="{FF2B5EF4-FFF2-40B4-BE49-F238E27FC236}">
                    <a16:creationId xmlns:a16="http://schemas.microsoft.com/office/drawing/2014/main" id="{B3124A0A-FA49-4080-9728-3A86E937EE1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6" name="Freeform 141">
                <a:extLst>
                  <a:ext uri="{FF2B5EF4-FFF2-40B4-BE49-F238E27FC236}">
                    <a16:creationId xmlns:a16="http://schemas.microsoft.com/office/drawing/2014/main" id="{1C993D1E-4F31-4470-9A44-4AF949D08C6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2" name="Group 511">
              <a:extLst>
                <a:ext uri="{FF2B5EF4-FFF2-40B4-BE49-F238E27FC236}">
                  <a16:creationId xmlns:a16="http://schemas.microsoft.com/office/drawing/2014/main" id="{D24A13B6-BE8A-4FA5-9A03-1E96D1CC34BC}"/>
                </a:ext>
              </a:extLst>
            </p:cNvPr>
            <p:cNvGrpSpPr/>
            <p:nvPr/>
          </p:nvGrpSpPr>
          <p:grpSpPr>
            <a:xfrm>
              <a:off x="6317485" y="1432631"/>
              <a:ext cx="162266" cy="193885"/>
              <a:chOff x="-835888" y="431806"/>
              <a:chExt cx="435508" cy="520370"/>
            </a:xfrm>
          </p:grpSpPr>
          <p:sp>
            <p:nvSpPr>
              <p:cNvPr id="521" name="Freeform 139">
                <a:extLst>
                  <a:ext uri="{FF2B5EF4-FFF2-40B4-BE49-F238E27FC236}">
                    <a16:creationId xmlns:a16="http://schemas.microsoft.com/office/drawing/2014/main" id="{7F4A7256-CEFD-4788-903A-B46E278BCDF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2" name="Freeform 140">
                <a:extLst>
                  <a:ext uri="{FF2B5EF4-FFF2-40B4-BE49-F238E27FC236}">
                    <a16:creationId xmlns:a16="http://schemas.microsoft.com/office/drawing/2014/main" id="{601142EB-D279-4EDA-A69C-9E90597AC6E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3" name="Freeform 141">
                <a:extLst>
                  <a:ext uri="{FF2B5EF4-FFF2-40B4-BE49-F238E27FC236}">
                    <a16:creationId xmlns:a16="http://schemas.microsoft.com/office/drawing/2014/main" id="{CF46E2F5-FDD5-4541-903F-A5FCCE257ED7}"/>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3" name="Group 512">
              <a:extLst>
                <a:ext uri="{FF2B5EF4-FFF2-40B4-BE49-F238E27FC236}">
                  <a16:creationId xmlns:a16="http://schemas.microsoft.com/office/drawing/2014/main" id="{3C3CD837-56B9-4730-9AEB-663C7210C5C6}"/>
                </a:ext>
              </a:extLst>
            </p:cNvPr>
            <p:cNvGrpSpPr/>
            <p:nvPr/>
          </p:nvGrpSpPr>
          <p:grpSpPr>
            <a:xfrm>
              <a:off x="6223535" y="1523270"/>
              <a:ext cx="162266" cy="193885"/>
              <a:chOff x="-835888" y="431806"/>
              <a:chExt cx="435508" cy="520370"/>
            </a:xfrm>
          </p:grpSpPr>
          <p:sp>
            <p:nvSpPr>
              <p:cNvPr id="518" name="Freeform 139">
                <a:extLst>
                  <a:ext uri="{FF2B5EF4-FFF2-40B4-BE49-F238E27FC236}">
                    <a16:creationId xmlns:a16="http://schemas.microsoft.com/office/drawing/2014/main" id="{D8798E99-51FA-4A33-BCE4-6035BC0E47D7}"/>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9" name="Freeform 140">
                <a:extLst>
                  <a:ext uri="{FF2B5EF4-FFF2-40B4-BE49-F238E27FC236}">
                    <a16:creationId xmlns:a16="http://schemas.microsoft.com/office/drawing/2014/main" id="{8A25E2DC-D063-492F-951A-4447289FFF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0" name="Freeform 141">
                <a:extLst>
                  <a:ext uri="{FF2B5EF4-FFF2-40B4-BE49-F238E27FC236}">
                    <a16:creationId xmlns:a16="http://schemas.microsoft.com/office/drawing/2014/main" id="{F8E61DBA-A97B-4B01-B4CB-F97C3DB456A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4" name="Group 513">
              <a:extLst>
                <a:ext uri="{FF2B5EF4-FFF2-40B4-BE49-F238E27FC236}">
                  <a16:creationId xmlns:a16="http://schemas.microsoft.com/office/drawing/2014/main" id="{BA1D7370-2186-4A31-A8CB-77284CD6172F}"/>
                </a:ext>
              </a:extLst>
            </p:cNvPr>
            <p:cNvGrpSpPr/>
            <p:nvPr/>
          </p:nvGrpSpPr>
          <p:grpSpPr>
            <a:xfrm>
              <a:off x="6130187" y="1636535"/>
              <a:ext cx="162266" cy="193885"/>
              <a:chOff x="-835888" y="431806"/>
              <a:chExt cx="435508" cy="520370"/>
            </a:xfrm>
          </p:grpSpPr>
          <p:sp>
            <p:nvSpPr>
              <p:cNvPr id="515" name="Freeform 139">
                <a:extLst>
                  <a:ext uri="{FF2B5EF4-FFF2-40B4-BE49-F238E27FC236}">
                    <a16:creationId xmlns:a16="http://schemas.microsoft.com/office/drawing/2014/main" id="{8AE4D5C2-92F6-42C2-AD65-F534CA45A5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6" name="Freeform 140">
                <a:extLst>
                  <a:ext uri="{FF2B5EF4-FFF2-40B4-BE49-F238E27FC236}">
                    <a16:creationId xmlns:a16="http://schemas.microsoft.com/office/drawing/2014/main" id="{23DBE008-9129-44ED-A22B-85C33BD5D7C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7" name="Freeform 141">
                <a:extLst>
                  <a:ext uri="{FF2B5EF4-FFF2-40B4-BE49-F238E27FC236}">
                    <a16:creationId xmlns:a16="http://schemas.microsoft.com/office/drawing/2014/main" id="{74709C73-E355-4164-995E-15897579A96B}"/>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sp>
        <p:nvSpPr>
          <p:cNvPr id="596" name="Text Placeholder 10">
            <a:extLst>
              <a:ext uri="{FF2B5EF4-FFF2-40B4-BE49-F238E27FC236}">
                <a16:creationId xmlns:a16="http://schemas.microsoft.com/office/drawing/2014/main" id="{BC7DE191-8AEF-4787-B97E-D016E97A0485}"/>
              </a:ext>
              <a:ext uri="{C183D7F6-B498-43B3-948B-1728B52AA6E4}">
                <adec:decorative xmlns:adec="http://schemas.microsoft.com/office/drawing/2017/decorative" val="1"/>
              </a:ext>
            </a:extLst>
          </p:cNvPr>
          <p:cNvSpPr txBox="1">
            <a:spLocks/>
          </p:cNvSpPr>
          <p:nvPr/>
        </p:nvSpPr>
        <p:spPr>
          <a:xfrm>
            <a:off x="9728227" y="3027059"/>
            <a:ext cx="1812168" cy="70925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 Management &amp; Monitoring</a:t>
            </a:r>
          </a:p>
        </p:txBody>
      </p:sp>
      <p:grpSp>
        <p:nvGrpSpPr>
          <p:cNvPr id="597" name="Group 596">
            <a:extLst>
              <a:ext uri="{FF2B5EF4-FFF2-40B4-BE49-F238E27FC236}">
                <a16:creationId xmlns:a16="http://schemas.microsoft.com/office/drawing/2014/main" id="{64A51B42-69B1-45EC-8772-26B3ADFD439E}"/>
              </a:ext>
              <a:ext uri="{C183D7F6-B498-43B3-948B-1728B52AA6E4}">
                <adec:decorative xmlns:adec="http://schemas.microsoft.com/office/drawing/2017/decorative" val="1"/>
              </a:ext>
            </a:extLst>
          </p:cNvPr>
          <p:cNvGrpSpPr>
            <a:grpSpLocks noChangeAspect="1"/>
          </p:cNvGrpSpPr>
          <p:nvPr/>
        </p:nvGrpSpPr>
        <p:grpSpPr>
          <a:xfrm>
            <a:off x="8021917" y="2124953"/>
            <a:ext cx="797298" cy="604018"/>
            <a:chOff x="-4248811" y="400368"/>
            <a:chExt cx="4884730" cy="3700577"/>
          </a:xfrm>
        </p:grpSpPr>
        <p:grpSp>
          <p:nvGrpSpPr>
            <p:cNvPr id="598" name="Group 597">
              <a:extLst>
                <a:ext uri="{FF2B5EF4-FFF2-40B4-BE49-F238E27FC236}">
                  <a16:creationId xmlns:a16="http://schemas.microsoft.com/office/drawing/2014/main" id="{E3ACCE70-0EC3-4223-BB09-1D966A062236}"/>
                </a:ext>
              </a:extLst>
            </p:cNvPr>
            <p:cNvGrpSpPr/>
            <p:nvPr/>
          </p:nvGrpSpPr>
          <p:grpSpPr>
            <a:xfrm>
              <a:off x="-4248811" y="400368"/>
              <a:ext cx="4806267" cy="3700577"/>
              <a:chOff x="-4221102" y="554132"/>
              <a:chExt cx="4806267" cy="3700577"/>
            </a:xfrm>
          </p:grpSpPr>
          <p:sp>
            <p:nvSpPr>
              <p:cNvPr id="600" name="Freeform: Shape 599">
                <a:extLst>
                  <a:ext uri="{FF2B5EF4-FFF2-40B4-BE49-F238E27FC236}">
                    <a16:creationId xmlns:a16="http://schemas.microsoft.com/office/drawing/2014/main" id="{67E16DFE-93A0-45B6-89AB-1BE6071806B1}"/>
                  </a:ext>
                  <a:ext uri="{C183D7F6-B498-43B3-948B-1728B52AA6E4}">
                    <adec:decorative xmlns:adec="http://schemas.microsoft.com/office/drawing/2017/decorative" val="1"/>
                  </a:ext>
                </a:extLst>
              </p:cNvPr>
              <p:cNvSpPr/>
              <p:nvPr/>
            </p:nvSpPr>
            <p:spPr>
              <a:xfrm rot="4549911">
                <a:off x="-2781870" y="791201"/>
                <a:ext cx="3567489" cy="3093351"/>
              </a:xfrm>
              <a:custGeom>
                <a:avLst/>
                <a:gdLst>
                  <a:gd name="connsiteX0" fmla="*/ 0 w 3567489"/>
                  <a:gd name="connsiteY0" fmla="*/ 1547088 h 3093351"/>
                  <a:gd name="connsiteX1" fmla="*/ 863987 w 3567489"/>
                  <a:gd name="connsiteY1" fmla="*/ 0 h 3093351"/>
                  <a:gd name="connsiteX2" fmla="*/ 1382728 w 3567489"/>
                  <a:gd name="connsiteY2" fmla="*/ 4201 h 3093351"/>
                  <a:gd name="connsiteX3" fmla="*/ 518741 w 3567489"/>
                  <a:gd name="connsiteY3" fmla="*/ 1551289 h 3093351"/>
                  <a:gd name="connsiteX4" fmla="*/ 1133069 w 3567489"/>
                  <a:gd name="connsiteY4" fmla="*/ 2576427 h 3093351"/>
                  <a:gd name="connsiteX5" fmla="*/ 1546342 w 3567489"/>
                  <a:gd name="connsiteY5" fmla="*/ 2578279 h 3093351"/>
                  <a:gd name="connsiteX6" fmla="*/ 1667968 w 3567489"/>
                  <a:gd name="connsiteY6" fmla="*/ 2791507 h 3093351"/>
                  <a:gd name="connsiteX7" fmla="*/ 1840967 w 3567489"/>
                  <a:gd name="connsiteY7" fmla="*/ 2824848 h 3093351"/>
                  <a:gd name="connsiteX8" fmla="*/ 1900329 w 3567489"/>
                  <a:gd name="connsiteY8" fmla="*/ 2658968 h 3093351"/>
                  <a:gd name="connsiteX9" fmla="*/ 1854146 w 3567489"/>
                  <a:gd name="connsiteY9" fmla="*/ 2579658 h 3093351"/>
                  <a:gd name="connsiteX10" fmla="*/ 2213612 w 3567489"/>
                  <a:gd name="connsiteY10" fmla="*/ 2581269 h 3093351"/>
                  <a:gd name="connsiteX11" fmla="*/ 2275726 w 3567489"/>
                  <a:gd name="connsiteY11" fmla="*/ 2690164 h 3093351"/>
                  <a:gd name="connsiteX12" fmla="*/ 2458915 w 3567489"/>
                  <a:gd name="connsiteY12" fmla="*/ 2726872 h 3093351"/>
                  <a:gd name="connsiteX13" fmla="*/ 2520566 w 3567489"/>
                  <a:gd name="connsiteY13" fmla="*/ 2550506 h 3093351"/>
                  <a:gd name="connsiteX14" fmla="*/ 2476823 w 3567489"/>
                  <a:gd name="connsiteY14" fmla="*/ 2475363 h 3093351"/>
                  <a:gd name="connsiteX15" fmla="*/ 2679026 w 3567489"/>
                  <a:gd name="connsiteY15" fmla="*/ 2124446 h 3093351"/>
                  <a:gd name="connsiteX16" fmla="*/ 2681654 w 3567489"/>
                  <a:gd name="connsiteY16" fmla="*/ 2125713 h 3093351"/>
                  <a:gd name="connsiteX17" fmla="*/ 2776435 w 3567489"/>
                  <a:gd name="connsiteY17" fmla="*/ 2113006 h 3093351"/>
                  <a:gd name="connsiteX18" fmla="*/ 2824534 w 3567489"/>
                  <a:gd name="connsiteY18" fmla="*/ 1944370 h 3093351"/>
                  <a:gd name="connsiteX19" fmla="*/ 2803578 w 3567489"/>
                  <a:gd name="connsiteY19" fmla="*/ 1908290 h 3093351"/>
                  <a:gd name="connsiteX20" fmla="*/ 3284391 w 3567489"/>
                  <a:gd name="connsiteY20" fmla="*/ 1073853 h 3093351"/>
                  <a:gd name="connsiteX21" fmla="*/ 3567489 w 3567489"/>
                  <a:gd name="connsiteY21" fmla="*/ 1479700 h 3093351"/>
                  <a:gd name="connsiteX22" fmla="*/ 2662496 w 3567489"/>
                  <a:gd name="connsiteY22" fmla="*/ 3038235 h 3093351"/>
                  <a:gd name="connsiteX23" fmla="*/ 1406440 w 3567489"/>
                  <a:gd name="connsiteY23" fmla="*/ 3032607 h 3093351"/>
                  <a:gd name="connsiteX24" fmla="*/ 1442842 w 3567489"/>
                  <a:gd name="connsiteY24" fmla="*/ 3093351 h 3093351"/>
                  <a:gd name="connsiteX25" fmla="*/ 926404 w 3567489"/>
                  <a:gd name="connsiteY25" fmla="*/ 3092992 h 30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67489" h="3093351">
                    <a:moveTo>
                      <a:pt x="0" y="1547088"/>
                    </a:moveTo>
                    <a:lnTo>
                      <a:pt x="863987" y="0"/>
                    </a:lnTo>
                    <a:lnTo>
                      <a:pt x="1382728" y="4201"/>
                    </a:lnTo>
                    <a:lnTo>
                      <a:pt x="518741" y="1551289"/>
                    </a:lnTo>
                    <a:lnTo>
                      <a:pt x="1133069" y="2576427"/>
                    </a:lnTo>
                    <a:lnTo>
                      <a:pt x="1546342" y="2578279"/>
                    </a:lnTo>
                    <a:lnTo>
                      <a:pt x="1667968" y="2791507"/>
                    </a:lnTo>
                    <a:cubicBezTo>
                      <a:pt x="1699348" y="2846521"/>
                      <a:pt x="1776802" y="2861448"/>
                      <a:pt x="1840967" y="2824848"/>
                    </a:cubicBezTo>
                    <a:cubicBezTo>
                      <a:pt x="1905132" y="2788248"/>
                      <a:pt x="1931709" y="2713981"/>
                      <a:pt x="1900329" y="2658968"/>
                    </a:cubicBezTo>
                    <a:lnTo>
                      <a:pt x="1854146" y="2579658"/>
                    </a:lnTo>
                    <a:lnTo>
                      <a:pt x="2213612" y="2581269"/>
                    </a:lnTo>
                    <a:lnTo>
                      <a:pt x="2275726" y="2690164"/>
                    </a:lnTo>
                    <a:cubicBezTo>
                      <a:pt x="2309288" y="2749003"/>
                      <a:pt x="2391304" y="2765438"/>
                      <a:pt x="2458915" y="2726872"/>
                    </a:cubicBezTo>
                    <a:cubicBezTo>
                      <a:pt x="2526526" y="2688307"/>
                      <a:pt x="2554128" y="2609345"/>
                      <a:pt x="2520566" y="2550506"/>
                    </a:cubicBezTo>
                    <a:lnTo>
                      <a:pt x="2476823" y="2475363"/>
                    </a:lnTo>
                    <a:lnTo>
                      <a:pt x="2679026" y="2124446"/>
                    </a:lnTo>
                    <a:lnTo>
                      <a:pt x="2681654" y="2125713"/>
                    </a:lnTo>
                    <a:cubicBezTo>
                      <a:pt x="2712352" y="2133755"/>
                      <a:pt x="2746371" y="2130155"/>
                      <a:pt x="2776435" y="2113006"/>
                    </a:cubicBezTo>
                    <a:cubicBezTo>
                      <a:pt x="2836562" y="2078710"/>
                      <a:pt x="2858096" y="2003209"/>
                      <a:pt x="2824534" y="1944370"/>
                    </a:cubicBezTo>
                    <a:lnTo>
                      <a:pt x="2803578" y="1908290"/>
                    </a:lnTo>
                    <a:lnTo>
                      <a:pt x="3284391" y="1073853"/>
                    </a:lnTo>
                    <a:lnTo>
                      <a:pt x="3567489" y="1479700"/>
                    </a:lnTo>
                    <a:lnTo>
                      <a:pt x="2662496" y="3038235"/>
                    </a:lnTo>
                    <a:lnTo>
                      <a:pt x="1406440" y="3032607"/>
                    </a:lnTo>
                    <a:lnTo>
                      <a:pt x="1442842" y="3093351"/>
                    </a:lnTo>
                    <a:lnTo>
                      <a:pt x="926404" y="3092992"/>
                    </a:lnTo>
                    <a:close/>
                  </a:path>
                </a:pathLst>
              </a:custGeom>
              <a:solidFill>
                <a:srgbClr val="19A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0E099157-9159-4691-8B1B-B9F53FE79797}"/>
                  </a:ext>
                  <a:ext uri="{C183D7F6-B498-43B3-948B-1728B52AA6E4}">
                    <adec:decorative xmlns:adec="http://schemas.microsoft.com/office/drawing/2017/decorative" val="1"/>
                  </a:ext>
                </a:extLst>
              </p:cNvPr>
              <p:cNvSpPr/>
              <p:nvPr/>
            </p:nvSpPr>
            <p:spPr>
              <a:xfrm rot="12743382">
                <a:off x="-1804036" y="1412996"/>
                <a:ext cx="2000455" cy="2070480"/>
              </a:xfrm>
              <a:custGeom>
                <a:avLst/>
                <a:gdLst>
                  <a:gd name="connsiteX0" fmla="*/ 1833936 w 1956081"/>
                  <a:gd name="connsiteY0" fmla="*/ 578731 h 2068613"/>
                  <a:gd name="connsiteX1" fmla="*/ 1501451 w 1956081"/>
                  <a:gd name="connsiteY1" fmla="*/ 335078 h 2068613"/>
                  <a:gd name="connsiteX2" fmla="*/ 1567410 w 1956081"/>
                  <a:gd name="connsiteY2" fmla="*/ 51744 h 2068613"/>
                  <a:gd name="connsiteX3" fmla="*/ 1956081 w 1956081"/>
                  <a:gd name="connsiteY3" fmla="*/ 0 h 2068613"/>
                  <a:gd name="connsiteX4" fmla="*/ 1835002 w 1956081"/>
                  <a:gd name="connsiteY4" fmla="*/ 553702 h 2068613"/>
                  <a:gd name="connsiteX5" fmla="*/ 1835061 w 1956081"/>
                  <a:gd name="connsiteY5" fmla="*/ 563811 h 2068613"/>
                  <a:gd name="connsiteX6" fmla="*/ 1833936 w 1956081"/>
                  <a:gd name="connsiteY6" fmla="*/ 578731 h 2068613"/>
                  <a:gd name="connsiteX7" fmla="*/ 1219635 w 1956081"/>
                  <a:gd name="connsiteY7" fmla="*/ 1848679 h 2068613"/>
                  <a:gd name="connsiteX8" fmla="*/ 773412 w 1956081"/>
                  <a:gd name="connsiteY8" fmla="*/ 2068613 h 2068613"/>
                  <a:gd name="connsiteX9" fmla="*/ 0 w 1956081"/>
                  <a:gd name="connsiteY9" fmla="*/ 1319651 h 2068613"/>
                  <a:gd name="connsiteX10" fmla="*/ 203565 w 1956081"/>
                  <a:gd name="connsiteY10" fmla="*/ 341303 h 2068613"/>
                  <a:gd name="connsiteX11" fmla="*/ 671613 w 1956081"/>
                  <a:gd name="connsiteY11" fmla="*/ 192521 h 2068613"/>
                  <a:gd name="connsiteX12" fmla="*/ 415638 w 1956081"/>
                  <a:gd name="connsiteY12" fmla="*/ 1189598 h 2068613"/>
                  <a:gd name="connsiteX0" fmla="*/ 1833936 w 2000455"/>
                  <a:gd name="connsiteY0" fmla="*/ 580598 h 2070480"/>
                  <a:gd name="connsiteX1" fmla="*/ 1501451 w 2000455"/>
                  <a:gd name="connsiteY1" fmla="*/ 336945 h 2070480"/>
                  <a:gd name="connsiteX2" fmla="*/ 1567410 w 2000455"/>
                  <a:gd name="connsiteY2" fmla="*/ 53611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01451 w 2000455"/>
                  <a:gd name="connsiteY1" fmla="*/ 336945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5061 w 2000455"/>
                  <a:gd name="connsiteY0" fmla="*/ 56567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219635 w 2000455"/>
                  <a:gd name="connsiteY6" fmla="*/ 1850546 h 2070480"/>
                  <a:gd name="connsiteX7" fmla="*/ 773412 w 2000455"/>
                  <a:gd name="connsiteY7" fmla="*/ 2070480 h 2070480"/>
                  <a:gd name="connsiteX8" fmla="*/ 0 w 2000455"/>
                  <a:gd name="connsiteY8" fmla="*/ 1321518 h 2070480"/>
                  <a:gd name="connsiteX9" fmla="*/ 203565 w 2000455"/>
                  <a:gd name="connsiteY9" fmla="*/ 343170 h 2070480"/>
                  <a:gd name="connsiteX10" fmla="*/ 671613 w 2000455"/>
                  <a:gd name="connsiteY10" fmla="*/ 194388 h 2070480"/>
                  <a:gd name="connsiteX11" fmla="*/ 415638 w 2000455"/>
                  <a:gd name="connsiteY11" fmla="*/ 1191465 h 2070480"/>
                  <a:gd name="connsiteX12" fmla="*/ 1219635 w 2000455"/>
                  <a:gd name="connsiteY12"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70510 w 2000455"/>
                  <a:gd name="connsiteY0" fmla="*/ 564585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70510 w 2000455"/>
                  <a:gd name="connsiteY4" fmla="*/ 564585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455" h="2070480">
                    <a:moveTo>
                      <a:pt x="1870510" y="564585"/>
                    </a:moveTo>
                    <a:cubicBezTo>
                      <a:pt x="1790555" y="515324"/>
                      <a:pt x="1612148" y="423063"/>
                      <a:pt x="1532725" y="369671"/>
                    </a:cubicBezTo>
                    <a:lnTo>
                      <a:pt x="1599076" y="51045"/>
                    </a:lnTo>
                    <a:lnTo>
                      <a:pt x="2000455" y="0"/>
                    </a:lnTo>
                    <a:cubicBezTo>
                      <a:pt x="1945101" y="194078"/>
                      <a:pt x="1926991" y="375049"/>
                      <a:pt x="1870510" y="564585"/>
                    </a:cubicBezTo>
                    <a:close/>
                    <a:moveTo>
                      <a:pt x="1219635" y="1850546"/>
                    </a:moveTo>
                    <a:lnTo>
                      <a:pt x="773412" y="2070480"/>
                    </a:lnTo>
                    <a:lnTo>
                      <a:pt x="0" y="1321518"/>
                    </a:lnTo>
                    <a:lnTo>
                      <a:pt x="203565" y="343170"/>
                    </a:lnTo>
                    <a:lnTo>
                      <a:pt x="671613" y="194388"/>
                    </a:lnTo>
                    <a:lnTo>
                      <a:pt x="415638" y="1191465"/>
                    </a:lnTo>
                    <a:lnTo>
                      <a:pt x="1219635" y="1850546"/>
                    </a:lnTo>
                    <a:close/>
                  </a:path>
                </a:pathLst>
              </a:custGeom>
              <a:solidFill>
                <a:srgbClr val="0C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CEE7C2E7-39E1-495F-977C-13F9D5747F50}"/>
                  </a:ext>
                  <a:ext uri="{C183D7F6-B498-43B3-948B-1728B52AA6E4}">
                    <adec:decorative xmlns:adec="http://schemas.microsoft.com/office/drawing/2017/decorative" val="1"/>
                  </a:ext>
                </a:extLst>
              </p:cNvPr>
              <p:cNvSpPr/>
              <p:nvPr/>
            </p:nvSpPr>
            <p:spPr>
              <a:xfrm rot="13567877">
                <a:off x="-2953579" y="715964"/>
                <a:ext cx="2271222" cy="4806267"/>
              </a:xfrm>
              <a:custGeom>
                <a:avLst/>
                <a:gdLst>
                  <a:gd name="connsiteX0" fmla="*/ 278826 w 2271222"/>
                  <a:gd name="connsiteY0" fmla="*/ 512460 h 4806267"/>
                  <a:gd name="connsiteX1" fmla="*/ 167174 w 2271222"/>
                  <a:gd name="connsiteY1" fmla="*/ 561312 h 4806267"/>
                  <a:gd name="connsiteX2" fmla="*/ 4827 w 2271222"/>
                  <a:gd name="connsiteY2" fmla="*/ 405253 h 4806267"/>
                  <a:gd name="connsiteX3" fmla="*/ 31 w 2271222"/>
                  <a:gd name="connsiteY3" fmla="*/ 162378 h 4806267"/>
                  <a:gd name="connsiteX4" fmla="*/ 156090 w 2271222"/>
                  <a:gd name="connsiteY4" fmla="*/ 31 h 4806267"/>
                  <a:gd name="connsiteX5" fmla="*/ 318437 w 2271222"/>
                  <a:gd name="connsiteY5" fmla="*/ 156091 h 4806267"/>
                  <a:gd name="connsiteX6" fmla="*/ 323233 w 2271222"/>
                  <a:gd name="connsiteY6" fmla="*/ 398965 h 4806267"/>
                  <a:gd name="connsiteX7" fmla="*/ 278826 w 2271222"/>
                  <a:gd name="connsiteY7" fmla="*/ 512460 h 4806267"/>
                  <a:gd name="connsiteX8" fmla="*/ 1585390 w 2271222"/>
                  <a:gd name="connsiteY8" fmla="*/ 1019824 h 4806267"/>
                  <a:gd name="connsiteX9" fmla="*/ 1360243 w 2271222"/>
                  <a:gd name="connsiteY9" fmla="*/ 1024270 h 4806267"/>
                  <a:gd name="connsiteX10" fmla="*/ 1355797 w 2271222"/>
                  <a:gd name="connsiteY10" fmla="*/ 799123 h 4806267"/>
                  <a:gd name="connsiteX11" fmla="*/ 1580944 w 2271222"/>
                  <a:gd name="connsiteY11" fmla="*/ 794677 h 4806267"/>
                  <a:gd name="connsiteX12" fmla="*/ 1585390 w 2271222"/>
                  <a:gd name="connsiteY12" fmla="*/ 1019824 h 4806267"/>
                  <a:gd name="connsiteX13" fmla="*/ 408997 w 2271222"/>
                  <a:gd name="connsiteY13" fmla="*/ 2971866 h 4806267"/>
                  <a:gd name="connsiteX14" fmla="*/ 27236 w 2271222"/>
                  <a:gd name="connsiteY14" fmla="*/ 3209028 h 4806267"/>
                  <a:gd name="connsiteX15" fmla="*/ 24062 w 2271222"/>
                  <a:gd name="connsiteY15" fmla="*/ 858572 h 4806267"/>
                  <a:gd name="connsiteX16" fmla="*/ 216530 w 2271222"/>
                  <a:gd name="connsiteY16" fmla="*/ 666105 h 4806267"/>
                  <a:gd name="connsiteX17" fmla="*/ 408997 w 2271222"/>
                  <a:gd name="connsiteY17" fmla="*/ 858572 h 4806267"/>
                  <a:gd name="connsiteX18" fmla="*/ 993243 w 2271222"/>
                  <a:gd name="connsiteY18" fmla="*/ 2946094 h 4806267"/>
                  <a:gd name="connsiteX19" fmla="*/ 672255 w 2271222"/>
                  <a:gd name="connsiteY19" fmla="*/ 3013267 h 4806267"/>
                  <a:gd name="connsiteX20" fmla="*/ 635774 w 2271222"/>
                  <a:gd name="connsiteY20" fmla="*/ 1784447 h 4806267"/>
                  <a:gd name="connsiteX21" fmla="*/ 823877 w 2271222"/>
                  <a:gd name="connsiteY21" fmla="*/ 1596344 h 4806267"/>
                  <a:gd name="connsiteX22" fmla="*/ 1011980 w 2271222"/>
                  <a:gd name="connsiteY22" fmla="*/ 1784447 h 4806267"/>
                  <a:gd name="connsiteX23" fmla="*/ 1646258 w 2271222"/>
                  <a:gd name="connsiteY23" fmla="*/ 2561257 h 4806267"/>
                  <a:gd name="connsiteX24" fmla="*/ 1272436 w 2271222"/>
                  <a:gd name="connsiteY24" fmla="*/ 2817906 h 4806267"/>
                  <a:gd name="connsiteX25" fmla="*/ 1261324 w 2271222"/>
                  <a:gd name="connsiteY25" fmla="*/ 1368813 h 4806267"/>
                  <a:gd name="connsiteX26" fmla="*/ 1453791 w 2271222"/>
                  <a:gd name="connsiteY26" fmla="*/ 1176347 h 4806267"/>
                  <a:gd name="connsiteX27" fmla="*/ 1646258 w 2271222"/>
                  <a:gd name="connsiteY27" fmla="*/ 1368813 h 4806267"/>
                  <a:gd name="connsiteX28" fmla="*/ 2271222 w 2271222"/>
                  <a:gd name="connsiteY28" fmla="*/ 4183534 h 4806267"/>
                  <a:gd name="connsiteX29" fmla="*/ 1189558 w 2271222"/>
                  <a:gd name="connsiteY29" fmla="*/ 4806267 h 4806267"/>
                  <a:gd name="connsiteX30" fmla="*/ 791994 w 2271222"/>
                  <a:gd name="connsiteY30" fmla="*/ 4564289 h 4806267"/>
                  <a:gd name="connsiteX31" fmla="*/ 1841910 w 2271222"/>
                  <a:gd name="connsiteY31" fmla="*/ 3940669 h 4806267"/>
                  <a:gd name="connsiteX32" fmla="*/ 1839904 w 2271222"/>
                  <a:gd name="connsiteY32" fmla="*/ 1783647 h 4806267"/>
                  <a:gd name="connsiteX33" fmla="*/ 2032371 w 2271222"/>
                  <a:gd name="connsiteY33" fmla="*/ 1591180 h 4806267"/>
                  <a:gd name="connsiteX34" fmla="*/ 2224838 w 2271222"/>
                  <a:gd name="connsiteY34" fmla="*/ 1783647 h 480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71222" h="4806267">
                    <a:moveTo>
                      <a:pt x="278826" y="512460"/>
                    </a:moveTo>
                    <a:cubicBezTo>
                      <a:pt x="250586" y="541839"/>
                      <a:pt x="211137" y="560444"/>
                      <a:pt x="167174" y="561312"/>
                    </a:cubicBezTo>
                    <a:cubicBezTo>
                      <a:pt x="79248" y="563048"/>
                      <a:pt x="6563" y="493179"/>
                      <a:pt x="4827" y="405253"/>
                    </a:cubicBezTo>
                    <a:lnTo>
                      <a:pt x="31" y="162378"/>
                    </a:lnTo>
                    <a:cubicBezTo>
                      <a:pt x="-1706" y="74452"/>
                      <a:pt x="68164" y="1768"/>
                      <a:pt x="156090" y="31"/>
                    </a:cubicBezTo>
                    <a:cubicBezTo>
                      <a:pt x="244016" y="-1705"/>
                      <a:pt x="316701" y="68165"/>
                      <a:pt x="318437" y="156091"/>
                    </a:cubicBezTo>
                    <a:lnTo>
                      <a:pt x="323233" y="398965"/>
                    </a:lnTo>
                    <a:cubicBezTo>
                      <a:pt x="324101" y="442928"/>
                      <a:pt x="307068" y="483081"/>
                      <a:pt x="278826" y="512460"/>
                    </a:cubicBezTo>
                    <a:close/>
                    <a:moveTo>
                      <a:pt x="1585390" y="1019824"/>
                    </a:moveTo>
                    <a:cubicBezTo>
                      <a:pt x="1524445" y="1083224"/>
                      <a:pt x="1423644" y="1085215"/>
                      <a:pt x="1360243" y="1024270"/>
                    </a:cubicBezTo>
                    <a:cubicBezTo>
                      <a:pt x="1296843" y="963324"/>
                      <a:pt x="1294852" y="862523"/>
                      <a:pt x="1355797" y="799123"/>
                    </a:cubicBezTo>
                    <a:cubicBezTo>
                      <a:pt x="1416742" y="735722"/>
                      <a:pt x="1517544" y="733731"/>
                      <a:pt x="1580944" y="794677"/>
                    </a:cubicBezTo>
                    <a:cubicBezTo>
                      <a:pt x="1644345" y="855622"/>
                      <a:pt x="1646336" y="956423"/>
                      <a:pt x="1585390" y="1019824"/>
                    </a:cubicBezTo>
                    <a:close/>
                    <a:moveTo>
                      <a:pt x="408997" y="2971866"/>
                    </a:moveTo>
                    <a:lnTo>
                      <a:pt x="27236" y="3209028"/>
                    </a:lnTo>
                    <a:cubicBezTo>
                      <a:pt x="26178" y="2425543"/>
                      <a:pt x="25121" y="1642057"/>
                      <a:pt x="24062" y="858572"/>
                    </a:cubicBezTo>
                    <a:cubicBezTo>
                      <a:pt x="24063" y="752275"/>
                      <a:pt x="110233" y="666105"/>
                      <a:pt x="216530" y="666105"/>
                    </a:cubicBezTo>
                    <a:cubicBezTo>
                      <a:pt x="322827" y="666105"/>
                      <a:pt x="408997" y="752275"/>
                      <a:pt x="408997" y="858572"/>
                    </a:cubicBezTo>
                    <a:close/>
                    <a:moveTo>
                      <a:pt x="993243" y="2946094"/>
                    </a:moveTo>
                    <a:cubicBezTo>
                      <a:pt x="817656" y="2951875"/>
                      <a:pt x="779251" y="2990875"/>
                      <a:pt x="672255" y="3013267"/>
                    </a:cubicBezTo>
                    <a:lnTo>
                      <a:pt x="635774" y="1784447"/>
                    </a:lnTo>
                    <a:cubicBezTo>
                      <a:pt x="635774" y="1680560"/>
                      <a:pt x="719991" y="1596343"/>
                      <a:pt x="823877" y="1596344"/>
                    </a:cubicBezTo>
                    <a:cubicBezTo>
                      <a:pt x="927763" y="1596343"/>
                      <a:pt x="1011980" y="1680561"/>
                      <a:pt x="1011980" y="1784447"/>
                    </a:cubicBezTo>
                    <a:close/>
                    <a:moveTo>
                      <a:pt x="1646258" y="2561257"/>
                    </a:moveTo>
                    <a:lnTo>
                      <a:pt x="1272436" y="2817906"/>
                    </a:lnTo>
                    <a:lnTo>
                      <a:pt x="1261324" y="1368813"/>
                    </a:lnTo>
                    <a:cubicBezTo>
                      <a:pt x="1261324" y="1262516"/>
                      <a:pt x="1347494" y="1176346"/>
                      <a:pt x="1453791" y="1176347"/>
                    </a:cubicBezTo>
                    <a:cubicBezTo>
                      <a:pt x="1560088" y="1176346"/>
                      <a:pt x="1646258" y="1262516"/>
                      <a:pt x="1646258" y="1368813"/>
                    </a:cubicBezTo>
                    <a:close/>
                    <a:moveTo>
                      <a:pt x="2271222" y="4183534"/>
                    </a:moveTo>
                    <a:lnTo>
                      <a:pt x="1189558" y="4806267"/>
                    </a:lnTo>
                    <a:lnTo>
                      <a:pt x="791994" y="4564289"/>
                    </a:lnTo>
                    <a:lnTo>
                      <a:pt x="1841910" y="3940669"/>
                    </a:lnTo>
                    <a:cubicBezTo>
                      <a:pt x="1859864" y="3410566"/>
                      <a:pt x="1826917" y="2308834"/>
                      <a:pt x="1839904" y="1783647"/>
                    </a:cubicBezTo>
                    <a:cubicBezTo>
                      <a:pt x="1839904" y="1677350"/>
                      <a:pt x="1926074" y="1591180"/>
                      <a:pt x="2032371" y="1591180"/>
                    </a:cubicBezTo>
                    <a:cubicBezTo>
                      <a:pt x="2138668" y="1591180"/>
                      <a:pt x="2224838" y="1677350"/>
                      <a:pt x="2224838" y="1783647"/>
                    </a:cubicBezTo>
                    <a:close/>
                  </a:path>
                </a:pathLst>
              </a:custGeom>
              <a:solidFill>
                <a:srgbClr val="1493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99" name="Freeform: Shape 598">
              <a:extLst>
                <a:ext uri="{FF2B5EF4-FFF2-40B4-BE49-F238E27FC236}">
                  <a16:creationId xmlns:a16="http://schemas.microsoft.com/office/drawing/2014/main" id="{B6177B56-71A3-49AA-AB50-0CB23AA9FE0B}"/>
                </a:ext>
                <a:ext uri="{C183D7F6-B498-43B3-948B-1728B52AA6E4}">
                  <adec:decorative xmlns:adec="http://schemas.microsoft.com/office/drawing/2017/decorative" val="1"/>
                </a:ext>
              </a:extLst>
            </p:cNvPr>
            <p:cNvSpPr/>
            <p:nvPr/>
          </p:nvSpPr>
          <p:spPr>
            <a:xfrm rot="4549911">
              <a:off x="-1609683" y="1611274"/>
              <a:ext cx="2537084" cy="1954121"/>
            </a:xfrm>
            <a:custGeom>
              <a:avLst/>
              <a:gdLst>
                <a:gd name="connsiteX0" fmla="*/ 0 w 3557973"/>
                <a:gd name="connsiteY0" fmla="*/ 1547088 h 1970346"/>
                <a:gd name="connsiteX1" fmla="*/ 863987 w 3557973"/>
                <a:gd name="connsiteY1" fmla="*/ 0 h 1970346"/>
                <a:gd name="connsiteX2" fmla="*/ 2630049 w 3557973"/>
                <a:gd name="connsiteY2" fmla="*/ 0 h 1970346"/>
                <a:gd name="connsiteX3" fmla="*/ 3557973 w 3557973"/>
                <a:gd name="connsiteY3" fmla="*/ 1534273 h 1970346"/>
                <a:gd name="connsiteX4" fmla="*/ 3298571 w 3557973"/>
                <a:gd name="connsiteY4" fmla="*/ 1970346 h 1970346"/>
                <a:gd name="connsiteX5" fmla="*/ 2418104 w 3557973"/>
                <a:gd name="connsiteY5" fmla="*/ 529533 h 1970346"/>
                <a:gd name="connsiteX6" fmla="*/ 928098 w 3557973"/>
                <a:gd name="connsiteY6" fmla="*/ 482068 h 1970346"/>
                <a:gd name="connsiteX7" fmla="*/ 253089 w 3557973"/>
                <a:gd name="connsiteY7" fmla="*/ 1969421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253089 w 3612173"/>
                <a:gd name="connsiteY7" fmla="*/ 1969421 h 1970346"/>
                <a:gd name="connsiteX8" fmla="*/ 0 w 3612173"/>
                <a:gd name="connsiteY8" fmla="*/ 1547088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0 w 3612173"/>
                <a:gd name="connsiteY7" fmla="*/ 1547088 h 1970346"/>
                <a:gd name="connsiteX0" fmla="*/ 64111 w 2748186"/>
                <a:gd name="connsiteY0" fmla="*/ 482068 h 1970346"/>
                <a:gd name="connsiteX1" fmla="*/ 0 w 2748186"/>
                <a:gd name="connsiteY1" fmla="*/ 0 h 1970346"/>
                <a:gd name="connsiteX2" fmla="*/ 1766062 w 2748186"/>
                <a:gd name="connsiteY2" fmla="*/ 0 h 1970346"/>
                <a:gd name="connsiteX3" fmla="*/ 2748186 w 2748186"/>
                <a:gd name="connsiteY3" fmla="*/ 1515056 h 1970346"/>
                <a:gd name="connsiteX4" fmla="*/ 2434584 w 2748186"/>
                <a:gd name="connsiteY4" fmla="*/ 1970346 h 1970346"/>
                <a:gd name="connsiteX5" fmla="*/ 1554117 w 2748186"/>
                <a:gd name="connsiteY5" fmla="*/ 529533 h 1970346"/>
                <a:gd name="connsiteX6" fmla="*/ 64111 w 2748186"/>
                <a:gd name="connsiteY6" fmla="*/ 482068 h 1970346"/>
                <a:gd name="connsiteX0" fmla="*/ 0 w 2684075"/>
                <a:gd name="connsiteY0" fmla="*/ 496276 h 1984554"/>
                <a:gd name="connsiteX1" fmla="*/ 332428 w 2684075"/>
                <a:gd name="connsiteY1" fmla="*/ 0 h 1984554"/>
                <a:gd name="connsiteX2" fmla="*/ 1701951 w 2684075"/>
                <a:gd name="connsiteY2" fmla="*/ 14208 h 1984554"/>
                <a:gd name="connsiteX3" fmla="*/ 2684075 w 2684075"/>
                <a:gd name="connsiteY3" fmla="*/ 1529264 h 1984554"/>
                <a:gd name="connsiteX4" fmla="*/ 2370473 w 2684075"/>
                <a:gd name="connsiteY4" fmla="*/ 1984554 h 1984554"/>
                <a:gd name="connsiteX5" fmla="*/ 1490006 w 2684075"/>
                <a:gd name="connsiteY5" fmla="*/ 543741 h 1984554"/>
                <a:gd name="connsiteX6" fmla="*/ 0 w 2684075"/>
                <a:gd name="connsiteY6" fmla="*/ 496276 h 1984554"/>
                <a:gd name="connsiteX0" fmla="*/ 0 w 2684075"/>
                <a:gd name="connsiteY0" fmla="*/ 496276 h 1991852"/>
                <a:gd name="connsiteX1" fmla="*/ 332428 w 2684075"/>
                <a:gd name="connsiteY1" fmla="*/ 0 h 1991852"/>
                <a:gd name="connsiteX2" fmla="*/ 1701951 w 2684075"/>
                <a:gd name="connsiteY2" fmla="*/ 14208 h 1991852"/>
                <a:gd name="connsiteX3" fmla="*/ 2684075 w 2684075"/>
                <a:gd name="connsiteY3" fmla="*/ 1529264 h 1991852"/>
                <a:gd name="connsiteX4" fmla="*/ 2355287 w 2684075"/>
                <a:gd name="connsiteY4" fmla="*/ 1991852 h 1991852"/>
                <a:gd name="connsiteX5" fmla="*/ 1490006 w 2684075"/>
                <a:gd name="connsiteY5" fmla="*/ 543741 h 1991852"/>
                <a:gd name="connsiteX6" fmla="*/ 0 w 2684075"/>
                <a:gd name="connsiteY6" fmla="*/ 496276 h 1991852"/>
                <a:gd name="connsiteX0" fmla="*/ 0 w 2599377"/>
                <a:gd name="connsiteY0" fmla="*/ 513233 h 1991852"/>
                <a:gd name="connsiteX1" fmla="*/ 247730 w 2599377"/>
                <a:gd name="connsiteY1" fmla="*/ 0 h 1991852"/>
                <a:gd name="connsiteX2" fmla="*/ 1617253 w 2599377"/>
                <a:gd name="connsiteY2" fmla="*/ 14208 h 1991852"/>
                <a:gd name="connsiteX3" fmla="*/ 2599377 w 2599377"/>
                <a:gd name="connsiteY3" fmla="*/ 1529264 h 1991852"/>
                <a:gd name="connsiteX4" fmla="*/ 2270589 w 2599377"/>
                <a:gd name="connsiteY4" fmla="*/ 1991852 h 1991852"/>
                <a:gd name="connsiteX5" fmla="*/ 1405308 w 2599377"/>
                <a:gd name="connsiteY5" fmla="*/ 543741 h 1991852"/>
                <a:gd name="connsiteX6" fmla="*/ 0 w 2599377"/>
                <a:gd name="connsiteY6" fmla="*/ 513233 h 1991852"/>
                <a:gd name="connsiteX0" fmla="*/ 0 w 2599377"/>
                <a:gd name="connsiteY0" fmla="*/ 519879 h 1998498"/>
                <a:gd name="connsiteX1" fmla="*/ 318362 w 2599377"/>
                <a:gd name="connsiteY1" fmla="*/ 0 h 1998498"/>
                <a:gd name="connsiteX2" fmla="*/ 1617253 w 2599377"/>
                <a:gd name="connsiteY2" fmla="*/ 20854 h 1998498"/>
                <a:gd name="connsiteX3" fmla="*/ 2599377 w 2599377"/>
                <a:gd name="connsiteY3" fmla="*/ 1535910 h 1998498"/>
                <a:gd name="connsiteX4" fmla="*/ 2270589 w 2599377"/>
                <a:gd name="connsiteY4" fmla="*/ 1998498 h 1998498"/>
                <a:gd name="connsiteX5" fmla="*/ 1405308 w 2599377"/>
                <a:gd name="connsiteY5" fmla="*/ 550387 h 1998498"/>
                <a:gd name="connsiteX6" fmla="*/ 0 w 2599377"/>
                <a:gd name="connsiteY6" fmla="*/ 519879 h 1998498"/>
                <a:gd name="connsiteX0" fmla="*/ 0 w 2591013"/>
                <a:gd name="connsiteY0" fmla="*/ 521994 h 1998498"/>
                <a:gd name="connsiteX1" fmla="*/ 309998 w 2591013"/>
                <a:gd name="connsiteY1" fmla="*/ 0 h 1998498"/>
                <a:gd name="connsiteX2" fmla="*/ 1608889 w 2591013"/>
                <a:gd name="connsiteY2" fmla="*/ 20854 h 1998498"/>
                <a:gd name="connsiteX3" fmla="*/ 2591013 w 2591013"/>
                <a:gd name="connsiteY3" fmla="*/ 1535910 h 1998498"/>
                <a:gd name="connsiteX4" fmla="*/ 2262225 w 2591013"/>
                <a:gd name="connsiteY4" fmla="*/ 1998498 h 1998498"/>
                <a:gd name="connsiteX5" fmla="*/ 1396944 w 2591013"/>
                <a:gd name="connsiteY5" fmla="*/ 550387 h 1998498"/>
                <a:gd name="connsiteX6" fmla="*/ 0 w 2591013"/>
                <a:gd name="connsiteY6" fmla="*/ 521994 h 19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013" h="1998498">
                  <a:moveTo>
                    <a:pt x="0" y="521994"/>
                  </a:moveTo>
                  <a:lnTo>
                    <a:pt x="309998" y="0"/>
                  </a:lnTo>
                  <a:lnTo>
                    <a:pt x="1608889" y="20854"/>
                  </a:lnTo>
                  <a:lnTo>
                    <a:pt x="2591013" y="1535910"/>
                  </a:lnTo>
                  <a:lnTo>
                    <a:pt x="2262225" y="1998498"/>
                  </a:lnTo>
                  <a:lnTo>
                    <a:pt x="1396944" y="550387"/>
                  </a:lnTo>
                  <a:lnTo>
                    <a:pt x="0" y="521994"/>
                  </a:lnTo>
                  <a:close/>
                </a:path>
              </a:pathLst>
            </a:custGeom>
            <a:solidFill>
              <a:srgbClr val="0D7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03" name="Text Placeholder 11">
            <a:extLst>
              <a:ext uri="{FF2B5EF4-FFF2-40B4-BE49-F238E27FC236}">
                <a16:creationId xmlns:a16="http://schemas.microsoft.com/office/drawing/2014/main" id="{082E681A-BDBE-4653-9AB0-B23AAEB5486D}"/>
              </a:ext>
              <a:ext uri="{C183D7F6-B498-43B3-948B-1728B52AA6E4}">
                <adec:decorative xmlns:adec="http://schemas.microsoft.com/office/drawing/2017/decorative" val="1"/>
              </a:ext>
            </a:extLst>
          </p:cNvPr>
          <p:cNvSpPr txBox="1">
            <a:spLocks/>
          </p:cNvSpPr>
          <p:nvPr/>
        </p:nvSpPr>
        <p:spPr>
          <a:xfrm>
            <a:off x="7790763" y="3027059"/>
            <a:ext cx="1514432" cy="5253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Deployment</a:t>
            </a:r>
          </a:p>
        </p:txBody>
      </p:sp>
      <p:cxnSp>
        <p:nvCxnSpPr>
          <p:cNvPr id="236" name="Straight Arrow Connector 235">
            <a:extLst>
              <a:ext uri="{FF2B5EF4-FFF2-40B4-BE49-F238E27FC236}">
                <a16:creationId xmlns:a16="http://schemas.microsoft.com/office/drawing/2014/main" id="{22A3710E-1831-421B-95CE-4A0CB53B5024}"/>
              </a:ext>
              <a:ext uri="{C183D7F6-B498-43B3-948B-1728B52AA6E4}">
                <adec:decorative xmlns:adec="http://schemas.microsoft.com/office/drawing/2017/decorative" val="1"/>
              </a:ext>
            </a:extLst>
          </p:cNvPr>
          <p:cNvCxnSpPr>
            <a:cxnSpLocks/>
          </p:cNvCxnSpPr>
          <p:nvPr/>
        </p:nvCxnSpPr>
        <p:spPr>
          <a:xfrm>
            <a:off x="823485" y="4488011"/>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4" name="TextBox 603">
            <a:extLst>
              <a:ext uri="{FF2B5EF4-FFF2-40B4-BE49-F238E27FC236}">
                <a16:creationId xmlns:a16="http://schemas.microsoft.com/office/drawing/2014/main" id="{DB18EEF7-3237-4F13-A327-D3280B74D14F}"/>
              </a:ext>
              <a:ext uri="{C183D7F6-B498-43B3-948B-1728B52AA6E4}">
                <adec:decorative xmlns:adec="http://schemas.microsoft.com/office/drawing/2017/decorative" val="1"/>
              </a:ext>
            </a:extLst>
          </p:cNvPr>
          <p:cNvSpPr txBox="1"/>
          <p:nvPr/>
        </p:nvSpPr>
        <p:spPr>
          <a:xfrm>
            <a:off x="4779465" y="43341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Responsible AI</a:t>
            </a:r>
          </a:p>
        </p:txBody>
      </p:sp>
      <p:cxnSp>
        <p:nvCxnSpPr>
          <p:cNvPr id="605" name="Straight Arrow Connector 604">
            <a:extLst>
              <a:ext uri="{FF2B5EF4-FFF2-40B4-BE49-F238E27FC236}">
                <a16:creationId xmlns:a16="http://schemas.microsoft.com/office/drawing/2014/main" id="{0F3F1AF5-4172-454A-AF0F-C84B42A058CF}"/>
              </a:ext>
              <a:ext uri="{C183D7F6-B498-43B3-948B-1728B52AA6E4}">
                <adec:decorative xmlns:adec="http://schemas.microsoft.com/office/drawing/2017/decorative" val="1"/>
              </a:ext>
            </a:extLst>
          </p:cNvPr>
          <p:cNvCxnSpPr>
            <a:cxnSpLocks/>
          </p:cNvCxnSpPr>
          <p:nvPr/>
        </p:nvCxnSpPr>
        <p:spPr>
          <a:xfrm>
            <a:off x="823485" y="4924029"/>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6" name="TextBox 605">
            <a:extLst>
              <a:ext uri="{FF2B5EF4-FFF2-40B4-BE49-F238E27FC236}">
                <a16:creationId xmlns:a16="http://schemas.microsoft.com/office/drawing/2014/main" id="{37FE27DF-5359-4660-9AAA-8DE6C927B381}"/>
              </a:ext>
              <a:ext uri="{C183D7F6-B498-43B3-948B-1728B52AA6E4}">
                <adec:decorative xmlns:adec="http://schemas.microsoft.com/office/drawing/2017/decorative" val="1"/>
              </a:ext>
            </a:extLst>
          </p:cNvPr>
          <p:cNvSpPr txBox="1"/>
          <p:nvPr/>
        </p:nvSpPr>
        <p:spPr>
          <a:xfrm>
            <a:off x="4779465" y="47778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MLOps</a:t>
            </a:r>
          </a:p>
        </p:txBody>
      </p:sp>
      <p:sp>
        <p:nvSpPr>
          <p:cNvPr id="26" name="Rectangle 25">
            <a:extLst>
              <a:ext uri="{FF2B5EF4-FFF2-40B4-BE49-F238E27FC236}">
                <a16:creationId xmlns:a16="http://schemas.microsoft.com/office/drawing/2014/main" id="{B8B37FCF-08E9-44FA-B4E4-110491B317CF}"/>
              </a:ext>
              <a:ext uri="{C183D7F6-B498-43B3-948B-1728B52AA6E4}">
                <adec:decorative xmlns:adec="http://schemas.microsoft.com/office/drawing/2017/decorative" val="1"/>
              </a:ext>
            </a:extLst>
          </p:cNvPr>
          <p:cNvSpPr/>
          <p:nvPr/>
        </p:nvSpPr>
        <p:spPr bwMode="auto">
          <a:xfrm>
            <a:off x="588263"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7" name="Rectangle 606">
            <a:extLst>
              <a:ext uri="{FF2B5EF4-FFF2-40B4-BE49-F238E27FC236}">
                <a16:creationId xmlns:a16="http://schemas.microsoft.com/office/drawing/2014/main" id="{7FC4EDB8-9BE7-47B1-A34A-881089CC8F07}"/>
              </a:ext>
              <a:ext uri="{C183D7F6-B498-43B3-948B-1728B52AA6E4}">
                <adec:decorative xmlns:adec="http://schemas.microsoft.com/office/drawing/2017/decorative" val="1"/>
              </a:ext>
            </a:extLst>
          </p:cNvPr>
          <p:cNvSpPr/>
          <p:nvPr/>
        </p:nvSpPr>
        <p:spPr bwMode="auto">
          <a:xfrm>
            <a:off x="2925015"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8" name="Rectangle 607">
            <a:extLst>
              <a:ext uri="{FF2B5EF4-FFF2-40B4-BE49-F238E27FC236}">
                <a16:creationId xmlns:a16="http://schemas.microsoft.com/office/drawing/2014/main" id="{9FD85828-EDA4-49F5-AE28-30390925115A}"/>
              </a:ext>
              <a:ext uri="{C183D7F6-B498-43B3-948B-1728B52AA6E4}">
                <adec:decorative xmlns:adec="http://schemas.microsoft.com/office/drawing/2017/decorative" val="1"/>
              </a:ext>
            </a:extLst>
          </p:cNvPr>
          <p:cNvSpPr/>
          <p:nvPr/>
        </p:nvSpPr>
        <p:spPr bwMode="auto">
          <a:xfrm>
            <a:off x="5348874"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9" name="Rectangle 608">
            <a:extLst>
              <a:ext uri="{FF2B5EF4-FFF2-40B4-BE49-F238E27FC236}">
                <a16:creationId xmlns:a16="http://schemas.microsoft.com/office/drawing/2014/main" id="{38B697C9-26B4-4263-93CB-63422A834B77}"/>
              </a:ext>
              <a:ext uri="{C183D7F6-B498-43B3-948B-1728B52AA6E4}">
                <adec:decorative xmlns:adec="http://schemas.microsoft.com/office/drawing/2017/decorative" val="1"/>
              </a:ext>
            </a:extLst>
          </p:cNvPr>
          <p:cNvSpPr/>
          <p:nvPr/>
        </p:nvSpPr>
        <p:spPr bwMode="auto">
          <a:xfrm>
            <a:off x="7702070"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1" name="Rectangle 610">
            <a:extLst>
              <a:ext uri="{FF2B5EF4-FFF2-40B4-BE49-F238E27FC236}">
                <a16:creationId xmlns:a16="http://schemas.microsoft.com/office/drawing/2014/main" id="{AEF1AD35-EEE3-4C75-90A5-DD75CBCAD4D5}"/>
              </a:ext>
              <a:ext uri="{C183D7F6-B498-43B3-948B-1728B52AA6E4}">
                <adec:decorative xmlns:adec="http://schemas.microsoft.com/office/drawing/2017/decorative" val="1"/>
              </a:ext>
            </a:extLst>
          </p:cNvPr>
          <p:cNvSpPr/>
          <p:nvPr/>
        </p:nvSpPr>
        <p:spPr bwMode="auto">
          <a:xfrm>
            <a:off x="651606" y="4089832"/>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7F9771B7-2B91-4F0B-986F-4692A76C98B3}"/>
              </a:ext>
              <a:ext uri="{C183D7F6-B498-43B3-948B-1728B52AA6E4}">
                <adec:decorative xmlns:adec="http://schemas.microsoft.com/office/drawing/2017/decorative" val="1"/>
              </a:ext>
            </a:extLst>
          </p:cNvPr>
          <p:cNvSpPr/>
          <p:nvPr/>
        </p:nvSpPr>
        <p:spPr bwMode="auto">
          <a:xfrm>
            <a:off x="651606" y="4714998"/>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6" name="Text Placeholder 1">
            <a:extLst>
              <a:ext uri="{FF2B5EF4-FFF2-40B4-BE49-F238E27FC236}">
                <a16:creationId xmlns:a16="http://schemas.microsoft.com/office/drawing/2014/main" id="{27C5A89F-9DE5-404E-992A-6B678A71FC8A}"/>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01.03.06</a:t>
            </a:r>
          </a:p>
        </p:txBody>
      </p:sp>
    </p:spTree>
    <p:extLst>
      <p:ext uri="{BB962C8B-B14F-4D97-AF65-F5344CB8AC3E}">
        <p14:creationId xmlns:p14="http://schemas.microsoft.com/office/powerpoint/2010/main" val="4419465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3BC270F-4EE2-447C-812E-0ED52779793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284085" y="292100"/>
            <a:ext cx="11618355" cy="6272784"/>
          </a:xfrm>
          <a:prstGeom prst="roundRect">
            <a:avLst>
              <a:gd name="adj" fmla="val 1078"/>
            </a:avLst>
          </a:prstGeom>
          <a:effectLst>
            <a:outerShdw blurRad="127000" dist="127000" dir="2700000" algn="tl" rotWithShape="0">
              <a:srgbClr val="2F2F2F">
                <a:alpha val="50000"/>
              </a:srgbClr>
            </a:outerShdw>
          </a:effectLst>
        </p:spPr>
      </p:pic>
      <p:sp>
        <p:nvSpPr>
          <p:cNvPr id="13" name="TextBox 12">
            <a:extLst>
              <a:ext uri="{FF2B5EF4-FFF2-40B4-BE49-F238E27FC236}">
                <a16:creationId xmlns:a16="http://schemas.microsoft.com/office/drawing/2014/main" id="{3B432836-FE9F-457F-8AAC-EF6CBBBBAA51}"/>
              </a:ext>
              <a:ext uri="{C183D7F6-B498-43B3-948B-1728B52AA6E4}">
                <adec:decorative xmlns:adec="http://schemas.microsoft.com/office/drawing/2017/decorative" val="1"/>
              </a:ext>
            </a:extLst>
          </p:cNvPr>
          <p:cNvSpPr txBox="1"/>
          <p:nvPr/>
        </p:nvSpPr>
        <p:spPr bwMode="blackWhite">
          <a:xfrm>
            <a:off x="3809899" y="952207"/>
            <a:ext cx="4968107" cy="492443"/>
          </a:xfrm>
          <a:prstGeom prst="rect">
            <a:avLst/>
          </a:prstGeom>
          <a:noFill/>
          <a:effectLst/>
        </p:spPr>
        <p:txBody>
          <a:bodyPr wrap="square" lIns="0" tIns="0" rIns="0" bIns="0" rtlCol="0" anchor="t" anchorCtr="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The Azure AI portfolio</a:t>
            </a:r>
            <a:endParaRPr kumimoji="0" lang="en-US" sz="1600" b="0" i="0" u="none" strike="noStrike" kern="1200" cap="none" spc="0" normalizeH="0" baseline="0" noProof="0">
              <a:ln>
                <a:noFill/>
              </a:ln>
              <a:gradFill>
                <a:gsLst>
                  <a:gs pos="76506">
                    <a:srgbClr val="FFFFFF"/>
                  </a:gs>
                  <a:gs pos="58434">
                    <a:srgbClr val="FFFFFF"/>
                  </a:gs>
                </a:gsLst>
                <a:lin ang="2700000" scaled="1"/>
              </a:gra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479BE366-C12C-42D7-99E1-9B585C5CE51A}"/>
              </a:ext>
              <a:ext uri="{C183D7F6-B498-43B3-948B-1728B52AA6E4}">
                <adec:decorative xmlns:adec="http://schemas.microsoft.com/office/drawing/2017/decorative" val="1"/>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a:t>Medium close-up for large graphics containers mockup</a:t>
            </a:r>
          </a:p>
        </p:txBody>
      </p:sp>
      <p:sp>
        <p:nvSpPr>
          <p:cNvPr id="6" name="TextBox 5">
            <a:extLst>
              <a:ext uri="{FF2B5EF4-FFF2-40B4-BE49-F238E27FC236}">
                <a16:creationId xmlns:a16="http://schemas.microsoft.com/office/drawing/2014/main" id="{7E71DA86-42A7-4C9B-A668-462BA529E23A}"/>
              </a:ext>
              <a:ext uri="{C183D7F6-B498-43B3-948B-1728B52AA6E4}">
                <adec:decorative xmlns:adec="http://schemas.microsoft.com/office/drawing/2017/decorative" val="1"/>
              </a:ext>
            </a:extLst>
          </p:cNvPr>
          <p:cNvSpPr txBox="1"/>
          <p:nvPr/>
        </p:nvSpPr>
        <p:spPr>
          <a:xfrm>
            <a:off x="5853420" y="1736750"/>
            <a:ext cx="893963" cy="246221"/>
          </a:xfrm>
          <a:prstGeom prst="rect">
            <a:avLst/>
          </a:prstGeom>
          <a:noFill/>
        </p:spPr>
        <p:txBody>
          <a:bodyPr wrap="none" lIns="0" tIns="0" rIns="0" bIns="0" rtlCol="0">
            <a:spAutoFit/>
          </a:bodyPr>
          <a:lstStyle/>
          <a:p>
            <a:pPr algn="ctr"/>
            <a:r>
              <a:rPr lang="en-US" sz="1600">
                <a:solidFill>
                  <a:srgbClr val="50E6FF"/>
                </a:solidFill>
                <a:latin typeface="+mj-lt"/>
              </a:rPr>
              <a:t>AZURE AI</a:t>
            </a:r>
          </a:p>
        </p:txBody>
      </p:sp>
      <p:sp>
        <p:nvSpPr>
          <p:cNvPr id="14" name="TextBox 13">
            <a:extLst>
              <a:ext uri="{FF2B5EF4-FFF2-40B4-BE49-F238E27FC236}">
                <a16:creationId xmlns:a16="http://schemas.microsoft.com/office/drawing/2014/main" id="{27B4AF25-AB61-4FC8-BE34-4F2B417CB180}"/>
              </a:ext>
              <a:ext uri="{C183D7F6-B498-43B3-948B-1728B52AA6E4}">
                <adec:decorative xmlns:adec="http://schemas.microsoft.com/office/drawing/2017/decorative" val="1"/>
              </a:ext>
            </a:extLst>
          </p:cNvPr>
          <p:cNvSpPr txBox="1"/>
          <p:nvPr/>
        </p:nvSpPr>
        <p:spPr>
          <a:xfrm>
            <a:off x="5324727" y="2067403"/>
            <a:ext cx="1951348" cy="286232"/>
          </a:xfrm>
          <a:prstGeom prst="rect">
            <a:avLst/>
          </a:prstGeom>
          <a:noFill/>
        </p:spPr>
        <p:txBody>
          <a:bodyPr wrap="square">
            <a:sp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Arial" charset="0"/>
                <a:cs typeface="Segoe UI Semibold" panose="020B0702040204020203" pitchFamily="34" charset="0"/>
              </a:rPr>
              <a:t>Applied AI services</a:t>
            </a:r>
          </a:p>
        </p:txBody>
      </p:sp>
      <p:grpSp>
        <p:nvGrpSpPr>
          <p:cNvPr id="28" name="Group 27">
            <a:extLst>
              <a:ext uri="{FF2B5EF4-FFF2-40B4-BE49-F238E27FC236}">
                <a16:creationId xmlns:a16="http://schemas.microsoft.com/office/drawing/2014/main" id="{6B7484BF-CD3A-4EAC-B83B-9A19D285D05A}"/>
              </a:ext>
              <a:ext uri="{C183D7F6-B498-43B3-948B-1728B52AA6E4}">
                <adec:decorative xmlns:adec="http://schemas.microsoft.com/office/drawing/2017/decorative" val="1"/>
              </a:ext>
            </a:extLst>
          </p:cNvPr>
          <p:cNvGrpSpPr/>
          <p:nvPr/>
        </p:nvGrpSpPr>
        <p:grpSpPr>
          <a:xfrm>
            <a:off x="3763728" y="2532133"/>
            <a:ext cx="5014278" cy="307777"/>
            <a:chOff x="6462547" y="2094550"/>
            <a:chExt cx="5014278" cy="307777"/>
          </a:xfrm>
        </p:grpSpPr>
        <p:sp>
          <p:nvSpPr>
            <p:cNvPr id="21" name="TextBox 20">
              <a:extLst>
                <a:ext uri="{FF2B5EF4-FFF2-40B4-BE49-F238E27FC236}">
                  <a16:creationId xmlns:a16="http://schemas.microsoft.com/office/drawing/2014/main" id="{088FDC5C-B404-4C4A-925E-C139096EBACC}"/>
                </a:ext>
              </a:extLst>
            </p:cNvPr>
            <p:cNvSpPr txBox="1"/>
            <p:nvPr/>
          </p:nvSpPr>
          <p:spPr>
            <a:xfrm>
              <a:off x="6462547" y="2094550"/>
              <a:ext cx="1800344"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ea typeface="+mn-ea"/>
                  <a:cs typeface="Segoe UI Semibold" panose="020B0702040204020203" pitchFamily="34" charset="0"/>
                </a:rPr>
                <a:t>Form Recognizer</a:t>
              </a:r>
            </a:p>
          </p:txBody>
        </p:sp>
        <p:sp>
          <p:nvSpPr>
            <p:cNvPr id="26" name="TextBox 25">
              <a:extLst>
                <a:ext uri="{FF2B5EF4-FFF2-40B4-BE49-F238E27FC236}">
                  <a16:creationId xmlns:a16="http://schemas.microsoft.com/office/drawing/2014/main" id="{69366207-DD54-4551-878C-21B0BF2355EC}"/>
                </a:ext>
              </a:extLst>
            </p:cNvPr>
            <p:cNvSpPr txBox="1"/>
            <p:nvPr/>
          </p:nvSpPr>
          <p:spPr>
            <a:xfrm>
              <a:off x="8069514" y="2094550"/>
              <a:ext cx="1800344"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ea typeface="+mn-ea"/>
                  <a:cs typeface="Segoe UI Semibold" panose="020B0702040204020203" pitchFamily="34" charset="0"/>
                </a:rPr>
                <a:t>Cognitive Search</a:t>
              </a:r>
            </a:p>
          </p:txBody>
        </p:sp>
        <p:sp>
          <p:nvSpPr>
            <p:cNvPr id="27" name="TextBox 26">
              <a:extLst>
                <a:ext uri="{FF2B5EF4-FFF2-40B4-BE49-F238E27FC236}">
                  <a16:creationId xmlns:a16="http://schemas.microsoft.com/office/drawing/2014/main" id="{6FB1D6C9-0CDE-48F8-82E5-24E796D21DD1}"/>
                </a:ext>
              </a:extLst>
            </p:cNvPr>
            <p:cNvSpPr txBox="1"/>
            <p:nvPr/>
          </p:nvSpPr>
          <p:spPr>
            <a:xfrm>
              <a:off x="9676481" y="2094550"/>
              <a:ext cx="1800344"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ea typeface="+mn-ea"/>
                  <a:cs typeface="Segoe UI Semibold" panose="020B0702040204020203" pitchFamily="34" charset="0"/>
                </a:rPr>
                <a:t>Video Analyzer</a:t>
              </a:r>
            </a:p>
          </p:txBody>
        </p:sp>
      </p:grpSp>
      <p:grpSp>
        <p:nvGrpSpPr>
          <p:cNvPr id="29" name="Group 28">
            <a:extLst>
              <a:ext uri="{FF2B5EF4-FFF2-40B4-BE49-F238E27FC236}">
                <a16:creationId xmlns:a16="http://schemas.microsoft.com/office/drawing/2014/main" id="{B390F06B-ACF7-45DB-A658-B6041F1F3589}"/>
              </a:ext>
              <a:ext uri="{C183D7F6-B498-43B3-948B-1728B52AA6E4}">
                <adec:decorative xmlns:adec="http://schemas.microsoft.com/office/drawing/2017/decorative" val="1"/>
              </a:ext>
            </a:extLst>
          </p:cNvPr>
          <p:cNvGrpSpPr/>
          <p:nvPr/>
        </p:nvGrpSpPr>
        <p:grpSpPr>
          <a:xfrm>
            <a:off x="3763728" y="2919531"/>
            <a:ext cx="5014278" cy="307777"/>
            <a:chOff x="6462547" y="2094550"/>
            <a:chExt cx="5014278" cy="307777"/>
          </a:xfrm>
        </p:grpSpPr>
        <p:sp>
          <p:nvSpPr>
            <p:cNvPr id="30" name="TextBox 29">
              <a:extLst>
                <a:ext uri="{FF2B5EF4-FFF2-40B4-BE49-F238E27FC236}">
                  <a16:creationId xmlns:a16="http://schemas.microsoft.com/office/drawing/2014/main" id="{E0D4F6EB-33C6-4E5B-9D4E-B7BE710D472A}"/>
                </a:ext>
              </a:extLst>
            </p:cNvPr>
            <p:cNvSpPr txBox="1"/>
            <p:nvPr/>
          </p:nvSpPr>
          <p:spPr>
            <a:xfrm>
              <a:off x="6462547" y="2094550"/>
              <a:ext cx="1800344"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ea typeface="+mn-ea"/>
                  <a:cs typeface="Segoe UI Semibold" panose="020B0702040204020203" pitchFamily="34" charset="0"/>
                </a:rPr>
                <a:t>Bot Service</a:t>
              </a:r>
            </a:p>
          </p:txBody>
        </p:sp>
        <p:sp>
          <p:nvSpPr>
            <p:cNvPr id="31" name="TextBox 30">
              <a:extLst>
                <a:ext uri="{FF2B5EF4-FFF2-40B4-BE49-F238E27FC236}">
                  <a16:creationId xmlns:a16="http://schemas.microsoft.com/office/drawing/2014/main" id="{35A3A6F8-AE0F-4E64-A94B-9585BDAB14C4}"/>
                </a:ext>
              </a:extLst>
            </p:cNvPr>
            <p:cNvSpPr txBox="1"/>
            <p:nvPr/>
          </p:nvSpPr>
          <p:spPr>
            <a:xfrm>
              <a:off x="8069514" y="2094550"/>
              <a:ext cx="1800344"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ea typeface="+mn-ea"/>
                  <a:cs typeface="Segoe UI Semibold" panose="020B0702040204020203" pitchFamily="34" charset="0"/>
                </a:rPr>
                <a:t>Metrics Advisor</a:t>
              </a:r>
            </a:p>
          </p:txBody>
        </p:sp>
        <p:sp>
          <p:nvSpPr>
            <p:cNvPr id="32" name="TextBox 31">
              <a:extLst>
                <a:ext uri="{FF2B5EF4-FFF2-40B4-BE49-F238E27FC236}">
                  <a16:creationId xmlns:a16="http://schemas.microsoft.com/office/drawing/2014/main" id="{44AFCBD8-00D8-4B9A-A87E-AF9FCE5A87BC}"/>
                </a:ext>
              </a:extLst>
            </p:cNvPr>
            <p:cNvSpPr txBox="1"/>
            <p:nvPr/>
          </p:nvSpPr>
          <p:spPr>
            <a:xfrm>
              <a:off x="9676481" y="2094550"/>
              <a:ext cx="1800344"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j-lt"/>
                  <a:ea typeface="+mn-ea"/>
                  <a:cs typeface="Segoe UI Semibold" panose="020B0702040204020203" pitchFamily="34" charset="0"/>
                </a:rPr>
                <a:t>Immersive Reader </a:t>
              </a:r>
            </a:p>
          </p:txBody>
        </p:sp>
      </p:grpSp>
      <p:cxnSp>
        <p:nvCxnSpPr>
          <p:cNvPr id="33" name="Straight Connector 32">
            <a:extLst>
              <a:ext uri="{FF2B5EF4-FFF2-40B4-BE49-F238E27FC236}">
                <a16:creationId xmlns:a16="http://schemas.microsoft.com/office/drawing/2014/main" id="{DFBE0C32-3816-480A-8A4C-1D24C828E980}"/>
              </a:ext>
              <a:ext uri="{C183D7F6-B498-43B3-948B-1728B52AA6E4}">
                <adec:decorative xmlns:adec="http://schemas.microsoft.com/office/drawing/2017/decorative" val="1"/>
              </a:ext>
            </a:extLst>
          </p:cNvPr>
          <p:cNvCxnSpPr>
            <a:cxnSpLocks/>
          </p:cNvCxnSpPr>
          <p:nvPr/>
        </p:nvCxnSpPr>
        <p:spPr>
          <a:xfrm>
            <a:off x="3793201" y="3365087"/>
            <a:ext cx="5014401" cy="0"/>
          </a:xfrm>
          <a:prstGeom prst="line">
            <a:avLst/>
          </a:prstGeom>
          <a:noFill/>
          <a:ln w="12700" cap="flat" cmpd="sng" algn="ctr">
            <a:solidFill>
              <a:srgbClr val="0078D4"/>
            </a:solidFill>
            <a:prstDash val="dash"/>
            <a:headEnd type="none"/>
            <a:tailEnd type="none"/>
          </a:ln>
          <a:effectLst/>
        </p:spPr>
      </p:cxnSp>
      <p:sp>
        <p:nvSpPr>
          <p:cNvPr id="37" name="TextBox 36">
            <a:extLst>
              <a:ext uri="{FF2B5EF4-FFF2-40B4-BE49-F238E27FC236}">
                <a16:creationId xmlns:a16="http://schemas.microsoft.com/office/drawing/2014/main" id="{F203A92C-6411-4EEC-9E82-8E642DE4675D}"/>
              </a:ext>
              <a:ext uri="{C183D7F6-B498-43B3-948B-1728B52AA6E4}">
                <adec:decorative xmlns:adec="http://schemas.microsoft.com/office/drawing/2017/decorative" val="1"/>
              </a:ext>
            </a:extLst>
          </p:cNvPr>
          <p:cNvSpPr txBox="1"/>
          <p:nvPr/>
        </p:nvSpPr>
        <p:spPr>
          <a:xfrm>
            <a:off x="5324727" y="3455242"/>
            <a:ext cx="1951348" cy="286232"/>
          </a:xfrm>
          <a:prstGeom prst="rect">
            <a:avLst/>
          </a:prstGeom>
          <a:noFill/>
        </p:spPr>
        <p:txBody>
          <a:bodyPr wrap="square">
            <a:sp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Arial" charset="0"/>
                <a:cs typeface="Segoe UI Semibold" panose="020B0702040204020203" pitchFamily="34" charset="0"/>
              </a:rPr>
              <a:t>Cognitive services</a:t>
            </a:r>
          </a:p>
        </p:txBody>
      </p:sp>
      <p:grpSp>
        <p:nvGrpSpPr>
          <p:cNvPr id="101" name="Language">
            <a:extLst>
              <a:ext uri="{FF2B5EF4-FFF2-40B4-BE49-F238E27FC236}">
                <a16:creationId xmlns:a16="http://schemas.microsoft.com/office/drawing/2014/main" id="{780D430E-7FF4-4EE7-8802-1F86798D3217}"/>
              </a:ext>
              <a:ext uri="{C183D7F6-B498-43B3-948B-1728B52AA6E4}">
                <adec:decorative xmlns:adec="http://schemas.microsoft.com/office/drawing/2017/decorative" val="1"/>
              </a:ext>
            </a:extLst>
          </p:cNvPr>
          <p:cNvGrpSpPr/>
          <p:nvPr/>
        </p:nvGrpSpPr>
        <p:grpSpPr>
          <a:xfrm>
            <a:off x="6169202" y="3901851"/>
            <a:ext cx="317505" cy="311312"/>
            <a:chOff x="10486991" y="4142178"/>
            <a:chExt cx="603455" cy="545137"/>
          </a:xfrm>
          <a:solidFill>
            <a:srgbClr val="FFFFFF"/>
          </a:solidFill>
        </p:grpSpPr>
        <p:sp>
          <p:nvSpPr>
            <p:cNvPr id="102" name="Freeform: Shape 101">
              <a:extLst>
                <a:ext uri="{FF2B5EF4-FFF2-40B4-BE49-F238E27FC236}">
                  <a16:creationId xmlns:a16="http://schemas.microsoft.com/office/drawing/2014/main" id="{B133E44D-A010-403F-B7D8-AB7824AB11AB}"/>
                </a:ext>
              </a:extLst>
            </p:cNvPr>
            <p:cNvSpPr/>
            <p:nvPr/>
          </p:nvSpPr>
          <p:spPr bwMode="auto">
            <a:xfrm>
              <a:off x="10486991" y="4170546"/>
              <a:ext cx="258998" cy="213939"/>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9349CECF-F9AE-4AF7-B744-D7001BDA4319}"/>
                </a:ext>
              </a:extLst>
            </p:cNvPr>
            <p:cNvSpPr/>
            <p:nvPr/>
          </p:nvSpPr>
          <p:spPr bwMode="auto">
            <a:xfrm>
              <a:off x="10831448" y="4473376"/>
              <a:ext cx="258998" cy="213939"/>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4" name="Freeform: Shape 103">
              <a:extLst>
                <a:ext uri="{FF2B5EF4-FFF2-40B4-BE49-F238E27FC236}">
                  <a16:creationId xmlns:a16="http://schemas.microsoft.com/office/drawing/2014/main" id="{2E38C3DF-6B0E-4E10-BA82-3C0AB78A6AE8}"/>
                </a:ext>
              </a:extLst>
            </p:cNvPr>
            <p:cNvSpPr/>
            <p:nvPr/>
          </p:nvSpPr>
          <p:spPr bwMode="auto">
            <a:xfrm rot="18188466">
              <a:off x="10528835" y="4226098"/>
              <a:ext cx="509381" cy="341542"/>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05" name="Decision">
            <a:extLst>
              <a:ext uri="{FF2B5EF4-FFF2-40B4-BE49-F238E27FC236}">
                <a16:creationId xmlns:a16="http://schemas.microsoft.com/office/drawing/2014/main" id="{315D1D3A-4D40-4E41-B728-62C405B7475B}"/>
              </a:ext>
              <a:ext uri="{C183D7F6-B498-43B3-948B-1728B52AA6E4}">
                <adec:decorative xmlns:adec="http://schemas.microsoft.com/office/drawing/2017/decorative" val="1"/>
              </a:ext>
            </a:extLst>
          </p:cNvPr>
          <p:cNvGrpSpPr/>
          <p:nvPr/>
        </p:nvGrpSpPr>
        <p:grpSpPr>
          <a:xfrm>
            <a:off x="7344304" y="3911664"/>
            <a:ext cx="309499" cy="301520"/>
            <a:chOff x="9270987" y="-1469571"/>
            <a:chExt cx="2835263" cy="2609290"/>
          </a:xfrm>
          <a:solidFill>
            <a:srgbClr val="FFFFFF"/>
          </a:solidFill>
        </p:grpSpPr>
        <p:sp>
          <p:nvSpPr>
            <p:cNvPr id="106" name="Circle: Hollow 105">
              <a:extLst>
                <a:ext uri="{FF2B5EF4-FFF2-40B4-BE49-F238E27FC236}">
                  <a16:creationId xmlns:a16="http://schemas.microsoft.com/office/drawing/2014/main" id="{A87E7F15-4C09-4F93-9349-3CAA047A8157}"/>
                </a:ext>
              </a:extLst>
            </p:cNvPr>
            <p:cNvSpPr/>
            <p:nvPr/>
          </p:nvSpPr>
          <p:spPr bwMode="auto">
            <a:xfrm>
              <a:off x="10835804" y="-821079"/>
              <a:ext cx="1270446" cy="1270446"/>
            </a:xfrm>
            <a:prstGeom prst="donut">
              <a:avLst>
                <a:gd name="adj" fmla="val 7741"/>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Rounded Corners 106">
              <a:extLst>
                <a:ext uri="{FF2B5EF4-FFF2-40B4-BE49-F238E27FC236}">
                  <a16:creationId xmlns:a16="http://schemas.microsoft.com/office/drawing/2014/main" id="{A77E3EFE-CB80-4970-9D11-C8E8385FC219}"/>
                </a:ext>
              </a:extLst>
            </p:cNvPr>
            <p:cNvSpPr/>
            <p:nvPr/>
          </p:nvSpPr>
          <p:spPr bwMode="auto">
            <a:xfrm flipH="1">
              <a:off x="11432646" y="403252"/>
              <a:ext cx="137161" cy="45720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EC1C470D-F091-429E-A7DF-5C57A6DCB814}"/>
                </a:ext>
              </a:extLst>
            </p:cNvPr>
            <p:cNvSpPr/>
            <p:nvPr/>
          </p:nvSpPr>
          <p:spPr bwMode="auto">
            <a:xfrm rot="5400000">
              <a:off x="11444075" y="520015"/>
              <a:ext cx="114302" cy="64008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9DD7E029-6FA5-4657-947B-15BED7C626DA}"/>
                </a:ext>
              </a:extLst>
            </p:cNvPr>
            <p:cNvSpPr/>
            <p:nvPr/>
          </p:nvSpPr>
          <p:spPr bwMode="auto">
            <a:xfrm rot="16200000" flipH="1">
              <a:off x="11444076" y="762529"/>
              <a:ext cx="114301" cy="64008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130F7F9A-0A73-46D7-83FD-FD37778B068F}"/>
                </a:ext>
              </a:extLst>
            </p:cNvPr>
            <p:cNvGrpSpPr/>
            <p:nvPr/>
          </p:nvGrpSpPr>
          <p:grpSpPr>
            <a:xfrm>
              <a:off x="11220148" y="-496522"/>
              <a:ext cx="552194" cy="552194"/>
              <a:chOff x="11220148" y="-496522"/>
              <a:chExt cx="552194" cy="552194"/>
            </a:xfrm>
            <a:grpFill/>
          </p:grpSpPr>
          <p:sp>
            <p:nvSpPr>
              <p:cNvPr id="118" name="Rectangle: Rounded Corners 117">
                <a:extLst>
                  <a:ext uri="{FF2B5EF4-FFF2-40B4-BE49-F238E27FC236}">
                    <a16:creationId xmlns:a16="http://schemas.microsoft.com/office/drawing/2014/main" id="{7FDED8AE-8C60-44A7-9989-337418E65C09}"/>
                  </a:ext>
                </a:extLst>
              </p:cNvPr>
              <p:cNvSpPr/>
              <p:nvPr/>
            </p:nvSpPr>
            <p:spPr bwMode="auto">
              <a:xfrm rot="2700000">
                <a:off x="11450525" y="-496522"/>
                <a:ext cx="91440"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EBFB6956-6B5E-4EDE-90FD-4B3881D5745D}"/>
                  </a:ext>
                </a:extLst>
              </p:cNvPr>
              <p:cNvSpPr/>
              <p:nvPr/>
            </p:nvSpPr>
            <p:spPr bwMode="auto">
              <a:xfrm rot="8100000">
                <a:off x="11450525" y="-496522"/>
                <a:ext cx="91440"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1" name="Freeform: Shape 110">
              <a:extLst>
                <a:ext uri="{FF2B5EF4-FFF2-40B4-BE49-F238E27FC236}">
                  <a16:creationId xmlns:a16="http://schemas.microsoft.com/office/drawing/2014/main" id="{6A5AC1AC-AEC9-4FC3-842C-C7C539FC8F1F}"/>
                </a:ext>
              </a:extLst>
            </p:cNvPr>
            <p:cNvSpPr/>
            <p:nvPr/>
          </p:nvSpPr>
          <p:spPr bwMode="auto">
            <a:xfrm>
              <a:off x="9855966" y="-1469571"/>
              <a:ext cx="1713841" cy="686542"/>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34ADB58F-6E13-464A-8FC1-5124500E7058}"/>
                </a:ext>
              </a:extLst>
            </p:cNvPr>
            <p:cNvGrpSpPr/>
            <p:nvPr/>
          </p:nvGrpSpPr>
          <p:grpSpPr>
            <a:xfrm>
              <a:off x="9270987" y="-821079"/>
              <a:ext cx="1270446" cy="1934542"/>
              <a:chOff x="9270987" y="-821079"/>
              <a:chExt cx="1270446" cy="1934542"/>
            </a:xfrm>
            <a:grpFill/>
          </p:grpSpPr>
          <p:sp>
            <p:nvSpPr>
              <p:cNvPr id="113" name="Freeform: Shape 112">
                <a:extLst>
                  <a:ext uri="{FF2B5EF4-FFF2-40B4-BE49-F238E27FC236}">
                    <a16:creationId xmlns:a16="http://schemas.microsoft.com/office/drawing/2014/main" id="{58DB1D3D-7D4B-4785-9D44-1ACB720C4058}"/>
                  </a:ext>
                </a:extLst>
              </p:cNvPr>
              <p:cNvSpPr/>
              <p:nvPr/>
            </p:nvSpPr>
            <p:spPr bwMode="auto">
              <a:xfrm>
                <a:off x="9270987" y="-821079"/>
                <a:ext cx="1270446" cy="1270446"/>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976A9C3F-47C3-4399-9724-39DB77DE5593}"/>
                  </a:ext>
                </a:extLst>
              </p:cNvPr>
              <p:cNvGrpSpPr/>
              <p:nvPr/>
            </p:nvGrpSpPr>
            <p:grpSpPr>
              <a:xfrm>
                <a:off x="9447806" y="403252"/>
                <a:ext cx="905722" cy="710211"/>
                <a:chOff x="9447806" y="403252"/>
                <a:chExt cx="905722" cy="710211"/>
              </a:xfrm>
              <a:grpFill/>
            </p:grpSpPr>
            <p:sp>
              <p:nvSpPr>
                <p:cNvPr id="115" name="Rectangle: Rounded Corners 114">
                  <a:extLst>
                    <a:ext uri="{FF2B5EF4-FFF2-40B4-BE49-F238E27FC236}">
                      <a16:creationId xmlns:a16="http://schemas.microsoft.com/office/drawing/2014/main" id="{5B01E9DB-2F45-4EEB-BD69-AEF3378094E2}"/>
                    </a:ext>
                  </a:extLst>
                </p:cNvPr>
                <p:cNvSpPr/>
                <p:nvPr/>
              </p:nvSpPr>
              <p:spPr bwMode="auto">
                <a:xfrm flipH="1">
                  <a:off x="9836259" y="403252"/>
                  <a:ext cx="137161" cy="710211"/>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05FCDB3E-4D49-498B-85C5-6FC74E2CC4B5}"/>
                    </a:ext>
                  </a:extLst>
                </p:cNvPr>
                <p:cNvSpPr/>
                <p:nvPr/>
              </p:nvSpPr>
              <p:spPr bwMode="auto">
                <a:xfrm rot="3197686">
                  <a:off x="10008850" y="651533"/>
                  <a:ext cx="137161"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74EBD5D5-E07C-4E3C-9D5B-67FA3026897D}"/>
                    </a:ext>
                  </a:extLst>
                </p:cNvPr>
                <p:cNvSpPr/>
                <p:nvPr/>
              </p:nvSpPr>
              <p:spPr bwMode="auto">
                <a:xfrm rot="18402314" flipH="1">
                  <a:off x="9655322" y="643446"/>
                  <a:ext cx="137161"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20" name="Vision">
            <a:extLst>
              <a:ext uri="{FF2B5EF4-FFF2-40B4-BE49-F238E27FC236}">
                <a16:creationId xmlns:a16="http://schemas.microsoft.com/office/drawing/2014/main" id="{2ED575D7-D0EE-486A-9284-E4703ED4A31E}"/>
              </a:ext>
              <a:ext uri="{C183D7F6-B498-43B3-948B-1728B52AA6E4}">
                <adec:decorative xmlns:adec="http://schemas.microsoft.com/office/drawing/2017/decorative" val="1"/>
              </a:ext>
            </a:extLst>
          </p:cNvPr>
          <p:cNvGrpSpPr/>
          <p:nvPr/>
        </p:nvGrpSpPr>
        <p:grpSpPr>
          <a:xfrm>
            <a:off x="3812178" y="3887618"/>
            <a:ext cx="366614" cy="325563"/>
            <a:chOff x="5548028" y="2938515"/>
            <a:chExt cx="455215" cy="461879"/>
          </a:xfrm>
          <a:solidFill>
            <a:srgbClr val="FFFFFF"/>
          </a:solidFill>
        </p:grpSpPr>
        <p:grpSp>
          <p:nvGrpSpPr>
            <p:cNvPr id="121" name="Group 120">
              <a:extLst>
                <a:ext uri="{FF2B5EF4-FFF2-40B4-BE49-F238E27FC236}">
                  <a16:creationId xmlns:a16="http://schemas.microsoft.com/office/drawing/2014/main" id="{4AD07C1E-BB8D-497A-B6C9-B477DA63F8E2}"/>
                </a:ext>
              </a:extLst>
            </p:cNvPr>
            <p:cNvGrpSpPr/>
            <p:nvPr/>
          </p:nvGrpSpPr>
          <p:grpSpPr>
            <a:xfrm>
              <a:off x="5548028" y="2938515"/>
              <a:ext cx="455215" cy="461879"/>
              <a:chOff x="5548028" y="2938515"/>
              <a:chExt cx="455215" cy="461879"/>
            </a:xfrm>
            <a:grpFill/>
          </p:grpSpPr>
          <p:sp>
            <p:nvSpPr>
              <p:cNvPr id="141" name="Freeform: Shape 140">
                <a:extLst>
                  <a:ext uri="{FF2B5EF4-FFF2-40B4-BE49-F238E27FC236}">
                    <a16:creationId xmlns:a16="http://schemas.microsoft.com/office/drawing/2014/main" id="{F42968EE-3186-4374-9E8B-C7CC9AC4A034}"/>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Freeform: Shape 141">
                <a:extLst>
                  <a:ext uri="{FF2B5EF4-FFF2-40B4-BE49-F238E27FC236}">
                    <a16:creationId xmlns:a16="http://schemas.microsoft.com/office/drawing/2014/main" id="{496A8A18-0C40-4D1E-A28D-D543F3C7CCAB}"/>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Freeform: Shape 142">
                <a:extLst>
                  <a:ext uri="{FF2B5EF4-FFF2-40B4-BE49-F238E27FC236}">
                    <a16:creationId xmlns:a16="http://schemas.microsoft.com/office/drawing/2014/main" id="{B0957DAC-BD1E-41E3-BCC3-30994CC2C395}"/>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4609010D-184A-4F7E-A94A-182944710EE6}"/>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A975D339-BDB5-46C9-BD08-7D8FEBACACD1}"/>
                </a:ext>
              </a:extLst>
            </p:cNvPr>
            <p:cNvCxnSpPr>
              <a:cxnSpLocks/>
            </p:cNvCxnSpPr>
            <p:nvPr/>
          </p:nvCxnSpPr>
          <p:spPr>
            <a:xfrm>
              <a:off x="5766348" y="3250307"/>
              <a:ext cx="268" cy="72316"/>
            </a:xfrm>
            <a:prstGeom prst="line">
              <a:avLst/>
            </a:prstGeom>
            <a:grpFill/>
            <a:ln w="9525" cap="rnd" cmpd="sng" algn="ctr">
              <a:solidFill>
                <a:srgbClr val="FFFFFF"/>
              </a:solidFill>
              <a:prstDash val="sysDot"/>
              <a:headEnd type="none" w="lg" len="med"/>
              <a:tailEnd type="none" w="lg" len="med"/>
            </a:ln>
            <a:effectLst/>
          </p:spPr>
        </p:cxnSp>
        <p:cxnSp>
          <p:nvCxnSpPr>
            <p:cNvPr id="123" name="Straight Connector 122">
              <a:extLst>
                <a:ext uri="{FF2B5EF4-FFF2-40B4-BE49-F238E27FC236}">
                  <a16:creationId xmlns:a16="http://schemas.microsoft.com/office/drawing/2014/main" id="{A871BAB5-2CA6-4006-8A07-525A0306075F}"/>
                </a:ext>
              </a:extLst>
            </p:cNvPr>
            <p:cNvCxnSpPr>
              <a:cxnSpLocks/>
              <a:endCxn id="134" idx="2"/>
            </p:cNvCxnSpPr>
            <p:nvPr/>
          </p:nvCxnSpPr>
          <p:spPr>
            <a:xfrm>
              <a:off x="5774393" y="3022477"/>
              <a:ext cx="25349" cy="145036"/>
            </a:xfrm>
            <a:prstGeom prst="line">
              <a:avLst/>
            </a:prstGeom>
            <a:grpFill/>
            <a:ln w="9525" cap="rnd" cmpd="sng" algn="ctr">
              <a:solidFill>
                <a:srgbClr val="FFFFFF"/>
              </a:solidFill>
              <a:prstDash val="sysDot"/>
              <a:headEnd type="none" w="lg" len="med"/>
              <a:tailEnd type="none" w="lg" len="med"/>
            </a:ln>
            <a:effectLst/>
          </p:spPr>
        </p:cxnSp>
        <p:cxnSp>
          <p:nvCxnSpPr>
            <p:cNvPr id="124" name="Straight Connector 123">
              <a:extLst>
                <a:ext uri="{FF2B5EF4-FFF2-40B4-BE49-F238E27FC236}">
                  <a16:creationId xmlns:a16="http://schemas.microsoft.com/office/drawing/2014/main" id="{8F4103C3-8AB6-4291-8B52-9D0D77D6C472}"/>
                </a:ext>
              </a:extLst>
            </p:cNvPr>
            <p:cNvCxnSpPr>
              <a:cxnSpLocks/>
              <a:stCxn id="139" idx="1"/>
            </p:cNvCxnSpPr>
            <p:nvPr/>
          </p:nvCxnSpPr>
          <p:spPr>
            <a:xfrm flipH="1">
              <a:off x="5687889" y="3064353"/>
              <a:ext cx="190122" cy="1792"/>
            </a:xfrm>
            <a:prstGeom prst="line">
              <a:avLst/>
            </a:prstGeom>
            <a:grpFill/>
            <a:ln w="9525" cap="rnd" cmpd="sng" algn="ctr">
              <a:solidFill>
                <a:srgbClr val="FFFFFF"/>
              </a:solidFill>
              <a:prstDash val="sysDot"/>
              <a:headEnd type="none" w="lg" len="med"/>
              <a:tailEnd type="none" w="lg" len="med"/>
            </a:ln>
            <a:effectLst/>
          </p:spPr>
        </p:cxnSp>
        <p:cxnSp>
          <p:nvCxnSpPr>
            <p:cNvPr id="125" name="Straight Connector 124">
              <a:extLst>
                <a:ext uri="{FF2B5EF4-FFF2-40B4-BE49-F238E27FC236}">
                  <a16:creationId xmlns:a16="http://schemas.microsoft.com/office/drawing/2014/main" id="{28C9965E-D3E3-4BFD-9865-11B9D0E509C7}"/>
                </a:ext>
              </a:extLst>
            </p:cNvPr>
            <p:cNvCxnSpPr>
              <a:cxnSpLocks/>
              <a:stCxn id="134" idx="0"/>
              <a:endCxn id="140" idx="2"/>
            </p:cNvCxnSpPr>
            <p:nvPr/>
          </p:nvCxnSpPr>
          <p:spPr>
            <a:xfrm flipH="1" flipV="1">
              <a:off x="5666912" y="3087123"/>
              <a:ext cx="132830" cy="38433"/>
            </a:xfrm>
            <a:prstGeom prst="line">
              <a:avLst/>
            </a:prstGeom>
            <a:grpFill/>
            <a:ln w="9525" cap="rnd" cmpd="sng" algn="ctr">
              <a:solidFill>
                <a:srgbClr val="FFFFFF"/>
              </a:solidFill>
              <a:prstDash val="sysDot"/>
              <a:headEnd type="none" w="lg" len="med"/>
              <a:tailEnd type="none" w="lg" len="med"/>
            </a:ln>
            <a:effectLst/>
          </p:spPr>
        </p:cxnSp>
        <p:cxnSp>
          <p:nvCxnSpPr>
            <p:cNvPr id="126" name="Straight Connector 125">
              <a:extLst>
                <a:ext uri="{FF2B5EF4-FFF2-40B4-BE49-F238E27FC236}">
                  <a16:creationId xmlns:a16="http://schemas.microsoft.com/office/drawing/2014/main" id="{D5855726-0303-4BB5-87A3-22619D5D508B}"/>
                </a:ext>
              </a:extLst>
            </p:cNvPr>
            <p:cNvCxnSpPr>
              <a:cxnSpLocks/>
            </p:cNvCxnSpPr>
            <p:nvPr/>
          </p:nvCxnSpPr>
          <p:spPr>
            <a:xfrm flipV="1">
              <a:off x="5799741" y="3072522"/>
              <a:ext cx="69901" cy="26362"/>
            </a:xfrm>
            <a:prstGeom prst="line">
              <a:avLst/>
            </a:prstGeom>
            <a:grpFill/>
            <a:ln w="9525" cap="rnd" cmpd="sng" algn="ctr">
              <a:solidFill>
                <a:srgbClr val="FFFFFF"/>
              </a:solidFill>
              <a:prstDash val="sysDot"/>
              <a:headEnd type="none" w="lg" len="med"/>
              <a:tailEnd type="none" w="lg" len="med"/>
            </a:ln>
            <a:effectLst/>
          </p:spPr>
        </p:cxnSp>
        <p:cxnSp>
          <p:nvCxnSpPr>
            <p:cNvPr id="127" name="Straight Connector 126">
              <a:extLst>
                <a:ext uri="{FF2B5EF4-FFF2-40B4-BE49-F238E27FC236}">
                  <a16:creationId xmlns:a16="http://schemas.microsoft.com/office/drawing/2014/main" id="{88401F54-20CC-40DC-B780-F36DA89F24D2}"/>
                </a:ext>
              </a:extLst>
            </p:cNvPr>
            <p:cNvCxnSpPr>
              <a:cxnSpLocks/>
            </p:cNvCxnSpPr>
            <p:nvPr/>
          </p:nvCxnSpPr>
          <p:spPr>
            <a:xfrm flipH="1">
              <a:off x="5672166" y="3142233"/>
              <a:ext cx="76680" cy="47585"/>
            </a:xfrm>
            <a:prstGeom prst="line">
              <a:avLst/>
            </a:prstGeom>
            <a:grpFill/>
            <a:ln w="9525" cap="rnd" cmpd="sng" algn="ctr">
              <a:solidFill>
                <a:srgbClr val="FFFFFF"/>
              </a:solidFill>
              <a:prstDash val="sysDot"/>
              <a:headEnd type="none" w="lg" len="med"/>
              <a:tailEnd type="none" w="lg" len="med"/>
            </a:ln>
            <a:effectLst/>
          </p:spPr>
        </p:cxnSp>
        <p:cxnSp>
          <p:nvCxnSpPr>
            <p:cNvPr id="128" name="Straight Connector 127">
              <a:extLst>
                <a:ext uri="{FF2B5EF4-FFF2-40B4-BE49-F238E27FC236}">
                  <a16:creationId xmlns:a16="http://schemas.microsoft.com/office/drawing/2014/main" id="{3D34126E-8FAF-4A3B-8AA6-93211E764B1E}"/>
                </a:ext>
              </a:extLst>
            </p:cNvPr>
            <p:cNvCxnSpPr>
              <a:cxnSpLocks/>
            </p:cNvCxnSpPr>
            <p:nvPr/>
          </p:nvCxnSpPr>
          <p:spPr>
            <a:xfrm>
              <a:off x="5792962" y="3145048"/>
              <a:ext cx="76680" cy="47585"/>
            </a:xfrm>
            <a:prstGeom prst="line">
              <a:avLst/>
            </a:prstGeom>
            <a:grpFill/>
            <a:ln w="9525" cap="rnd" cmpd="sng" algn="ctr">
              <a:solidFill>
                <a:srgbClr val="FFFFFF"/>
              </a:solidFill>
              <a:prstDash val="sysDot"/>
              <a:headEnd type="none" w="lg" len="med"/>
              <a:tailEnd type="none" w="lg" len="med"/>
            </a:ln>
            <a:effectLst/>
          </p:spPr>
        </p:cxnSp>
        <p:cxnSp>
          <p:nvCxnSpPr>
            <p:cNvPr id="129" name="Straight Connector 128">
              <a:extLst>
                <a:ext uri="{FF2B5EF4-FFF2-40B4-BE49-F238E27FC236}">
                  <a16:creationId xmlns:a16="http://schemas.microsoft.com/office/drawing/2014/main" id="{D70B6133-7376-4A50-B8DC-2CBBC7A25909}"/>
                </a:ext>
              </a:extLst>
            </p:cNvPr>
            <p:cNvCxnSpPr>
              <a:cxnSpLocks/>
              <a:stCxn id="133" idx="1"/>
            </p:cNvCxnSpPr>
            <p:nvPr/>
          </p:nvCxnSpPr>
          <p:spPr>
            <a:xfrm flipH="1" flipV="1">
              <a:off x="5681745" y="3220382"/>
              <a:ext cx="76680" cy="19901"/>
            </a:xfrm>
            <a:prstGeom prst="line">
              <a:avLst/>
            </a:prstGeom>
            <a:grpFill/>
            <a:ln w="9525" cap="rnd" cmpd="sng" algn="ctr">
              <a:solidFill>
                <a:srgbClr val="FFFFFF"/>
              </a:solidFill>
              <a:prstDash val="sysDot"/>
              <a:headEnd type="none" w="lg" len="med"/>
              <a:tailEnd type="none" w="lg" len="med"/>
            </a:ln>
            <a:effectLst/>
          </p:spPr>
        </p:cxnSp>
        <p:cxnSp>
          <p:nvCxnSpPr>
            <p:cNvPr id="130" name="Straight Connector 129">
              <a:extLst>
                <a:ext uri="{FF2B5EF4-FFF2-40B4-BE49-F238E27FC236}">
                  <a16:creationId xmlns:a16="http://schemas.microsoft.com/office/drawing/2014/main" id="{F6704452-7DFF-4686-B7AD-BAABA70CE5D1}"/>
                </a:ext>
              </a:extLst>
            </p:cNvPr>
            <p:cNvCxnSpPr>
              <a:cxnSpLocks/>
              <a:stCxn id="133" idx="3"/>
            </p:cNvCxnSpPr>
            <p:nvPr/>
          </p:nvCxnSpPr>
          <p:spPr>
            <a:xfrm flipV="1">
              <a:off x="5800381" y="3223197"/>
              <a:ext cx="78840" cy="17087"/>
            </a:xfrm>
            <a:prstGeom prst="line">
              <a:avLst/>
            </a:prstGeom>
            <a:grpFill/>
            <a:ln w="9525" cap="rnd" cmpd="sng" algn="ctr">
              <a:solidFill>
                <a:srgbClr val="FFFFFF"/>
              </a:solidFill>
              <a:prstDash val="sysDot"/>
              <a:headEnd type="none" w="lg" len="med"/>
              <a:tailEnd type="none" w="lg" len="med"/>
            </a:ln>
            <a:effectLst/>
          </p:spPr>
        </p:cxnSp>
        <p:grpSp>
          <p:nvGrpSpPr>
            <p:cNvPr id="131" name="Group 130">
              <a:extLst>
                <a:ext uri="{FF2B5EF4-FFF2-40B4-BE49-F238E27FC236}">
                  <a16:creationId xmlns:a16="http://schemas.microsoft.com/office/drawing/2014/main" id="{F6D2143C-3CF7-4EC2-A69E-CD706D7332AE}"/>
                </a:ext>
              </a:extLst>
            </p:cNvPr>
            <p:cNvGrpSpPr/>
            <p:nvPr/>
          </p:nvGrpSpPr>
          <p:grpSpPr>
            <a:xfrm>
              <a:off x="5645933" y="2971785"/>
              <a:ext cx="274035" cy="404067"/>
              <a:chOff x="5636354" y="2960513"/>
              <a:chExt cx="274035" cy="404067"/>
            </a:xfrm>
            <a:grpFill/>
          </p:grpSpPr>
          <p:sp>
            <p:nvSpPr>
              <p:cNvPr id="132" name="Rectangle 131">
                <a:extLst>
                  <a:ext uri="{FF2B5EF4-FFF2-40B4-BE49-F238E27FC236}">
                    <a16:creationId xmlns:a16="http://schemas.microsoft.com/office/drawing/2014/main" id="{56F3EB99-1FF6-4681-B476-F807E3A765FA}"/>
                  </a:ext>
                </a:extLst>
              </p:cNvPr>
              <p:cNvSpPr/>
              <p:nvPr/>
            </p:nvSpPr>
            <p:spPr bwMode="auto">
              <a:xfrm>
                <a:off x="5757785" y="3322623"/>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503CBCDE-F585-40D9-A1D1-13C848672216}"/>
                  </a:ext>
                </a:extLst>
              </p:cNvPr>
              <p:cNvSpPr/>
              <p:nvPr/>
            </p:nvSpPr>
            <p:spPr bwMode="auto">
              <a:xfrm>
                <a:off x="5748846" y="3208033"/>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F23E1341-136E-4E5A-A9DD-C53A31F16DB5}"/>
                  </a:ext>
                </a:extLst>
              </p:cNvPr>
              <p:cNvSpPr/>
              <p:nvPr/>
            </p:nvSpPr>
            <p:spPr bwMode="auto">
              <a:xfrm>
                <a:off x="5769184" y="3114284"/>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5BA54C9A-3E61-4853-B36D-852B60199657}"/>
                  </a:ext>
                </a:extLst>
              </p:cNvPr>
              <p:cNvSpPr/>
              <p:nvPr/>
            </p:nvSpPr>
            <p:spPr bwMode="auto">
              <a:xfrm>
                <a:off x="5868432" y="3188537"/>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F9E0F40C-2FDE-444F-95E3-285B4C5374EC}"/>
                  </a:ext>
                </a:extLst>
              </p:cNvPr>
              <p:cNvSpPr/>
              <p:nvPr/>
            </p:nvSpPr>
            <p:spPr bwMode="auto">
              <a:xfrm>
                <a:off x="5636354" y="3188204"/>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 name="Group 136">
                <a:extLst>
                  <a:ext uri="{FF2B5EF4-FFF2-40B4-BE49-F238E27FC236}">
                    <a16:creationId xmlns:a16="http://schemas.microsoft.com/office/drawing/2014/main" id="{6EB5E792-3C9A-42EF-A0E6-1F761883B578}"/>
                  </a:ext>
                </a:extLst>
              </p:cNvPr>
              <p:cNvGrpSpPr/>
              <p:nvPr/>
            </p:nvGrpSpPr>
            <p:grpSpPr>
              <a:xfrm>
                <a:off x="5636354" y="2960513"/>
                <a:ext cx="274035" cy="115338"/>
                <a:chOff x="5636354" y="2960513"/>
                <a:chExt cx="274035" cy="115338"/>
              </a:xfrm>
              <a:grpFill/>
            </p:grpSpPr>
            <p:sp>
              <p:nvSpPr>
                <p:cNvPr id="138" name="Rectangle 137">
                  <a:extLst>
                    <a:ext uri="{FF2B5EF4-FFF2-40B4-BE49-F238E27FC236}">
                      <a16:creationId xmlns:a16="http://schemas.microsoft.com/office/drawing/2014/main" id="{6C56417D-B6EE-4AB6-B341-A29790B3BC90}"/>
                    </a:ext>
                  </a:extLst>
                </p:cNvPr>
                <p:cNvSpPr/>
                <p:nvPr/>
              </p:nvSpPr>
              <p:spPr bwMode="auto">
                <a:xfrm>
                  <a:off x="5748846" y="2960513"/>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D40338A7-539B-4F7B-AD0A-37CABBA21E5B}"/>
                    </a:ext>
                  </a:extLst>
                </p:cNvPr>
                <p:cNvSpPr/>
                <p:nvPr/>
              </p:nvSpPr>
              <p:spPr bwMode="auto">
                <a:xfrm>
                  <a:off x="5868432" y="3032102"/>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593F6D4E-1AC4-4A30-A036-B9FB3B6A57C1}"/>
                    </a:ext>
                  </a:extLst>
                </p:cNvPr>
                <p:cNvSpPr/>
                <p:nvPr/>
              </p:nvSpPr>
              <p:spPr bwMode="auto">
                <a:xfrm>
                  <a:off x="5636354" y="3033894"/>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5" name="SPEECH">
            <a:extLst>
              <a:ext uri="{FF2B5EF4-FFF2-40B4-BE49-F238E27FC236}">
                <a16:creationId xmlns:a16="http://schemas.microsoft.com/office/drawing/2014/main" id="{AC3E1800-F681-4F14-8EE8-558F7DAA2F2E}"/>
              </a:ext>
              <a:ext uri="{C183D7F6-B498-43B3-948B-1728B52AA6E4}">
                <adec:decorative xmlns:adec="http://schemas.microsoft.com/office/drawing/2017/decorative" val="1"/>
              </a:ext>
            </a:extLst>
          </p:cNvPr>
          <p:cNvGrpSpPr>
            <a:grpSpLocks noChangeAspect="1"/>
          </p:cNvGrpSpPr>
          <p:nvPr/>
        </p:nvGrpSpPr>
        <p:grpSpPr>
          <a:xfrm>
            <a:off x="4934789" y="3887618"/>
            <a:ext cx="389516" cy="325563"/>
            <a:chOff x="3586883" y="1492557"/>
            <a:chExt cx="1531563" cy="1280160"/>
          </a:xfrm>
          <a:solidFill>
            <a:srgbClr val="FFFFFF"/>
          </a:solidFill>
        </p:grpSpPr>
        <p:sp>
          <p:nvSpPr>
            <p:cNvPr id="146" name="Rectangle: Rounded Corners 145">
              <a:extLst>
                <a:ext uri="{FF2B5EF4-FFF2-40B4-BE49-F238E27FC236}">
                  <a16:creationId xmlns:a16="http://schemas.microsoft.com/office/drawing/2014/main" id="{FE1534E7-48F9-4BEE-8374-0F4ABC2DFB9F}"/>
                </a:ext>
              </a:extLst>
            </p:cNvPr>
            <p:cNvSpPr/>
            <p:nvPr/>
          </p:nvSpPr>
          <p:spPr bwMode="auto">
            <a:xfrm>
              <a:off x="4143878" y="1741946"/>
              <a:ext cx="61192" cy="77724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89FB878-8D82-46F9-9584-9CD6E528CCE4}"/>
                </a:ext>
              </a:extLst>
            </p:cNvPr>
            <p:cNvSpPr/>
            <p:nvPr/>
          </p:nvSpPr>
          <p:spPr bwMode="auto">
            <a:xfrm>
              <a:off x="4323662" y="1492557"/>
              <a:ext cx="61192" cy="128016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Rounded Corners 147">
              <a:extLst>
                <a:ext uri="{FF2B5EF4-FFF2-40B4-BE49-F238E27FC236}">
                  <a16:creationId xmlns:a16="http://schemas.microsoft.com/office/drawing/2014/main" id="{2071B845-8295-4465-A4C6-F353BCAD9E6C}"/>
                </a:ext>
              </a:extLst>
            </p:cNvPr>
            <p:cNvSpPr/>
            <p:nvPr/>
          </p:nvSpPr>
          <p:spPr bwMode="auto">
            <a:xfrm>
              <a:off x="4505673" y="1741946"/>
              <a:ext cx="61192" cy="77724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AFED82BE-C579-4045-84B1-EBFA176A08FF}"/>
                </a:ext>
              </a:extLst>
            </p:cNvPr>
            <p:cNvSpPr/>
            <p:nvPr/>
          </p:nvSpPr>
          <p:spPr bwMode="auto">
            <a:xfrm>
              <a:off x="3586883" y="2075321"/>
              <a:ext cx="64008" cy="13716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Rounded Corners 149">
              <a:extLst>
                <a:ext uri="{FF2B5EF4-FFF2-40B4-BE49-F238E27FC236}">
                  <a16:creationId xmlns:a16="http://schemas.microsoft.com/office/drawing/2014/main" id="{D2F66CA3-E5CF-44F9-9010-11FE162D88D2}"/>
                </a:ext>
              </a:extLst>
            </p:cNvPr>
            <p:cNvSpPr/>
            <p:nvPr/>
          </p:nvSpPr>
          <p:spPr bwMode="auto">
            <a:xfrm>
              <a:off x="3771647" y="2029601"/>
              <a:ext cx="61192" cy="22860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Rounded Corners 150">
              <a:extLst>
                <a:ext uri="{FF2B5EF4-FFF2-40B4-BE49-F238E27FC236}">
                  <a16:creationId xmlns:a16="http://schemas.microsoft.com/office/drawing/2014/main" id="{60560B1A-F400-4394-A0E1-47ABDDBF9753}"/>
                </a:ext>
              </a:extLst>
            </p:cNvPr>
            <p:cNvSpPr/>
            <p:nvPr/>
          </p:nvSpPr>
          <p:spPr bwMode="auto">
            <a:xfrm>
              <a:off x="3953595" y="1938161"/>
              <a:ext cx="61192" cy="41148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FC46C4AD-1CDD-4860-8B9D-4F5FEEF0272A}"/>
                </a:ext>
              </a:extLst>
            </p:cNvPr>
            <p:cNvSpPr/>
            <p:nvPr/>
          </p:nvSpPr>
          <p:spPr bwMode="auto">
            <a:xfrm>
              <a:off x="4697735" y="1938161"/>
              <a:ext cx="61192" cy="41148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ectangle: Rounded Corners 152">
              <a:extLst>
                <a:ext uri="{FF2B5EF4-FFF2-40B4-BE49-F238E27FC236}">
                  <a16:creationId xmlns:a16="http://schemas.microsoft.com/office/drawing/2014/main" id="{52995717-9849-4F29-BC3F-A43E75954CF6}"/>
                </a:ext>
              </a:extLst>
            </p:cNvPr>
            <p:cNvSpPr/>
            <p:nvPr/>
          </p:nvSpPr>
          <p:spPr bwMode="auto">
            <a:xfrm>
              <a:off x="4859201" y="2029601"/>
              <a:ext cx="61192" cy="22860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DFCFC3A2-B62E-4676-8A94-EAE385C2B5EE}"/>
                </a:ext>
              </a:extLst>
            </p:cNvPr>
            <p:cNvSpPr/>
            <p:nvPr/>
          </p:nvSpPr>
          <p:spPr bwMode="auto">
            <a:xfrm>
              <a:off x="5054438" y="2075321"/>
              <a:ext cx="64008" cy="13716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5" name="Open AI">
            <a:extLst>
              <a:ext uri="{FF2B5EF4-FFF2-40B4-BE49-F238E27FC236}">
                <a16:creationId xmlns:a16="http://schemas.microsoft.com/office/drawing/2014/main" id="{16BDA151-FE29-4C4F-9586-255ACF1F3DCA}"/>
              </a:ext>
              <a:ext uri="{C183D7F6-B498-43B3-948B-1728B52AA6E4}">
                <adec:decorative xmlns:adec="http://schemas.microsoft.com/office/drawing/2017/decorative" val="1"/>
              </a:ext>
            </a:extLst>
          </p:cNvPr>
          <p:cNvGrpSpPr/>
          <p:nvPr/>
        </p:nvGrpSpPr>
        <p:grpSpPr>
          <a:xfrm>
            <a:off x="8409799" y="3842694"/>
            <a:ext cx="369596" cy="353185"/>
            <a:chOff x="8800216" y="-886574"/>
            <a:chExt cx="5957618" cy="5693138"/>
          </a:xfrm>
          <a:solidFill>
            <a:srgbClr val="FFFFFF"/>
          </a:solidFill>
        </p:grpSpPr>
        <p:sp>
          <p:nvSpPr>
            <p:cNvPr id="156" name="Freeform: Shape 155">
              <a:extLst>
                <a:ext uri="{FF2B5EF4-FFF2-40B4-BE49-F238E27FC236}">
                  <a16:creationId xmlns:a16="http://schemas.microsoft.com/office/drawing/2014/main" id="{ABA1C353-107D-4CA8-B2DB-C82D89503AF3}"/>
                </a:ext>
              </a:extLst>
            </p:cNvPr>
            <p:cNvSpPr/>
            <p:nvPr/>
          </p:nvSpPr>
          <p:spPr bwMode="auto">
            <a:xfrm>
              <a:off x="10014415" y="-886574"/>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723218" y="3582730"/>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311199FE-46F7-47BE-AB43-418EE42E716E}"/>
                </a:ext>
              </a:extLst>
            </p:cNvPr>
            <p:cNvSpPr/>
            <p:nvPr/>
          </p:nvSpPr>
          <p:spPr bwMode="auto">
            <a:xfrm rot="3581316">
              <a:off x="11108800" y="-886574"/>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854784 w 2531389"/>
                <a:gd name="connsiteY7" fmla="*/ 3659647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854784" y="3659647"/>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Freeform: Shape 157">
              <a:extLst>
                <a:ext uri="{FF2B5EF4-FFF2-40B4-BE49-F238E27FC236}">
                  <a16:creationId xmlns:a16="http://schemas.microsoft.com/office/drawing/2014/main" id="{A28ACCA0-8F63-4C90-8BD7-BCE7D181D12A}"/>
                </a:ext>
              </a:extLst>
            </p:cNvPr>
            <p:cNvSpPr/>
            <p:nvPr/>
          </p:nvSpPr>
          <p:spPr bwMode="auto">
            <a:xfrm rot="7170072">
              <a:off x="11565313" y="51295"/>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854784 w 2531389"/>
                <a:gd name="connsiteY7" fmla="*/ 3659647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854784" y="3659647"/>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DEF9C8CE-E02A-4B03-8265-A30422E714E7}"/>
                </a:ext>
              </a:extLst>
            </p:cNvPr>
            <p:cNvSpPr/>
            <p:nvPr/>
          </p:nvSpPr>
          <p:spPr bwMode="auto">
            <a:xfrm rot="10800000">
              <a:off x="11032211" y="952912"/>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854784 w 2531389"/>
                <a:gd name="connsiteY7" fmla="*/ 3659647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854784" y="3659647"/>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266A900F-9B87-4B11-A9CA-004BB1AF46BA}"/>
                </a:ext>
              </a:extLst>
            </p:cNvPr>
            <p:cNvSpPr/>
            <p:nvPr/>
          </p:nvSpPr>
          <p:spPr bwMode="auto">
            <a:xfrm rot="14403171">
              <a:off x="9942289" y="937076"/>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854784 w 2531389"/>
                <a:gd name="connsiteY7" fmla="*/ 3659647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854784" y="3659647"/>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Freeform: Shape 160">
              <a:extLst>
                <a:ext uri="{FF2B5EF4-FFF2-40B4-BE49-F238E27FC236}">
                  <a16:creationId xmlns:a16="http://schemas.microsoft.com/office/drawing/2014/main" id="{1901EF7F-5900-4822-B093-24B24DE011E7}"/>
                </a:ext>
              </a:extLst>
            </p:cNvPr>
            <p:cNvSpPr/>
            <p:nvPr/>
          </p:nvSpPr>
          <p:spPr bwMode="auto">
            <a:xfrm rot="18019128">
              <a:off x="9461347" y="-929"/>
              <a:ext cx="2531389" cy="3853652"/>
            </a:xfrm>
            <a:custGeom>
              <a:avLst/>
              <a:gdLst>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723218 w 2531389"/>
                <a:gd name="connsiteY7" fmla="*/ 3582730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 name="connsiteX0" fmla="*/ 1522583 w 2531389"/>
                <a:gd name="connsiteY0" fmla="*/ 1584 h 3853652"/>
                <a:gd name="connsiteX1" fmla="*/ 2531389 w 2531389"/>
                <a:gd name="connsiteY1" fmla="*/ 476020 h 3853652"/>
                <a:gd name="connsiteX2" fmla="*/ 2253667 w 2531389"/>
                <a:gd name="connsiteY2" fmla="*/ 728640 h 3853652"/>
                <a:gd name="connsiteX3" fmla="*/ 1065586 w 2531389"/>
                <a:gd name="connsiteY3" fmla="*/ 448175 h 3853652"/>
                <a:gd name="connsiteX4" fmla="*/ 375427 w 2531389"/>
                <a:gd name="connsiteY4" fmla="*/ 1455090 h 3853652"/>
                <a:gd name="connsiteX5" fmla="*/ 376625 w 2531389"/>
                <a:gd name="connsiteY5" fmla="*/ 1455090 h 3853652"/>
                <a:gd name="connsiteX6" fmla="*/ 376625 w 2531389"/>
                <a:gd name="connsiteY6" fmla="*/ 2750833 h 3853652"/>
                <a:gd name="connsiteX7" fmla="*/ 1854784 w 2531389"/>
                <a:gd name="connsiteY7" fmla="*/ 3659647 h 3853652"/>
                <a:gd name="connsiteX8" fmla="*/ 1555848 w 2531389"/>
                <a:gd name="connsiteY8" fmla="*/ 3853652 h 3853652"/>
                <a:gd name="connsiteX9" fmla="*/ 0 w 2531389"/>
                <a:gd name="connsiteY9" fmla="*/ 2892483 h 3853652"/>
                <a:gd name="connsiteX10" fmla="*/ 16673 w 2531389"/>
                <a:gd name="connsiteY10" fmla="*/ 2865495 h 3853652"/>
                <a:gd name="connsiteX11" fmla="*/ 1 w 2531389"/>
                <a:gd name="connsiteY11" fmla="*/ 2865495 h 3853652"/>
                <a:gd name="connsiteX12" fmla="*/ 1 w 2531389"/>
                <a:gd name="connsiteY12" fmla="*/ 1455090 h 3853652"/>
                <a:gd name="connsiteX13" fmla="*/ 930159 w 2531389"/>
                <a:gd name="connsiteY13" fmla="*/ 98025 h 3853652"/>
                <a:gd name="connsiteX14" fmla="*/ 1359973 w 2531389"/>
                <a:gd name="connsiteY14" fmla="*/ 3091 h 3853652"/>
                <a:gd name="connsiteX15" fmla="*/ 1522583 w 2531389"/>
                <a:gd name="connsiteY15" fmla="*/ 1584 h 385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389" h="3853652">
                  <a:moveTo>
                    <a:pt x="1522583" y="1584"/>
                  </a:moveTo>
                  <a:cubicBezTo>
                    <a:pt x="1900748" y="19252"/>
                    <a:pt x="2265976" y="184234"/>
                    <a:pt x="2531389" y="476020"/>
                  </a:cubicBezTo>
                  <a:lnTo>
                    <a:pt x="2253667" y="728640"/>
                  </a:lnTo>
                  <a:cubicBezTo>
                    <a:pt x="1953581" y="398735"/>
                    <a:pt x="1481528" y="287300"/>
                    <a:pt x="1065586" y="448175"/>
                  </a:cubicBezTo>
                  <a:cubicBezTo>
                    <a:pt x="649644" y="609050"/>
                    <a:pt x="375427" y="1009121"/>
                    <a:pt x="375427" y="1455090"/>
                  </a:cubicBezTo>
                  <a:lnTo>
                    <a:pt x="376625" y="1455090"/>
                  </a:lnTo>
                  <a:lnTo>
                    <a:pt x="376625" y="2750833"/>
                  </a:lnTo>
                  <a:lnTo>
                    <a:pt x="1854784" y="3659647"/>
                  </a:lnTo>
                  <a:lnTo>
                    <a:pt x="1555848" y="3853652"/>
                  </a:lnTo>
                  <a:lnTo>
                    <a:pt x="0" y="2892483"/>
                  </a:lnTo>
                  <a:lnTo>
                    <a:pt x="16673" y="2865495"/>
                  </a:lnTo>
                  <a:lnTo>
                    <a:pt x="1" y="2865495"/>
                  </a:lnTo>
                  <a:lnTo>
                    <a:pt x="1" y="1455090"/>
                  </a:lnTo>
                  <a:cubicBezTo>
                    <a:pt x="1" y="854037"/>
                    <a:pt x="369574" y="314843"/>
                    <a:pt x="930159" y="98025"/>
                  </a:cubicBezTo>
                  <a:cubicBezTo>
                    <a:pt x="1070305" y="43821"/>
                    <a:pt x="1215178" y="12554"/>
                    <a:pt x="1359973" y="3091"/>
                  </a:cubicBezTo>
                  <a:cubicBezTo>
                    <a:pt x="1414272" y="-458"/>
                    <a:pt x="1468559" y="-940"/>
                    <a:pt x="1522583" y="1584"/>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7" name="TextBox 166">
            <a:extLst>
              <a:ext uri="{FF2B5EF4-FFF2-40B4-BE49-F238E27FC236}">
                <a16:creationId xmlns:a16="http://schemas.microsoft.com/office/drawing/2014/main" id="{E23D6692-6F41-463E-B1B4-3E69EB7CFFBB}"/>
              </a:ext>
              <a:ext uri="{C183D7F6-B498-43B3-948B-1728B52AA6E4}">
                <adec:decorative xmlns:adec="http://schemas.microsoft.com/office/drawing/2017/decorative" val="1"/>
              </a:ext>
            </a:extLst>
          </p:cNvPr>
          <p:cNvSpPr txBox="1"/>
          <p:nvPr/>
        </p:nvSpPr>
        <p:spPr>
          <a:xfrm>
            <a:off x="3626329" y="4276800"/>
            <a:ext cx="750094" cy="307777"/>
          </a:xfrm>
          <a:prstGeom prst="rect">
            <a:avLst/>
          </a:prstGeom>
          <a:noFill/>
        </p:spPr>
        <p:txBody>
          <a:bodyPr wrap="square">
            <a:spAutoFit/>
          </a:bodyPr>
          <a:lstStyle/>
          <a:p>
            <a:pPr algn="ctr" defTabSz="932742">
              <a:defRPr/>
            </a:pPr>
            <a:r>
              <a:rPr lang="en-US" sz="1400" kern="0">
                <a:solidFill>
                  <a:srgbClr val="FFFFFF"/>
                </a:solidFill>
                <a:latin typeface="+mj-lt"/>
                <a:cs typeface="Segoe UI Semibold" panose="020B0702040204020203" pitchFamily="34" charset="0"/>
              </a:rPr>
              <a:t>Vision</a:t>
            </a:r>
          </a:p>
        </p:txBody>
      </p:sp>
      <p:sp>
        <p:nvSpPr>
          <p:cNvPr id="168" name="TextBox 167">
            <a:extLst>
              <a:ext uri="{FF2B5EF4-FFF2-40B4-BE49-F238E27FC236}">
                <a16:creationId xmlns:a16="http://schemas.microsoft.com/office/drawing/2014/main" id="{06919EF6-D8D4-4E18-930C-EC80CF0D78CB}"/>
              </a:ext>
              <a:ext uri="{C183D7F6-B498-43B3-948B-1728B52AA6E4}">
                <adec:decorative xmlns:adec="http://schemas.microsoft.com/office/drawing/2017/decorative" val="1"/>
              </a:ext>
            </a:extLst>
          </p:cNvPr>
          <p:cNvSpPr txBox="1"/>
          <p:nvPr/>
        </p:nvSpPr>
        <p:spPr>
          <a:xfrm>
            <a:off x="4687848" y="4276800"/>
            <a:ext cx="884208" cy="307777"/>
          </a:xfrm>
          <a:prstGeom prst="rect">
            <a:avLst/>
          </a:prstGeom>
          <a:noFill/>
        </p:spPr>
        <p:txBody>
          <a:bodyPr wrap="square">
            <a:spAutoFit/>
          </a:bodyPr>
          <a:lstStyle/>
          <a:p>
            <a:pPr algn="ctr" defTabSz="932742">
              <a:defRPr/>
            </a:pPr>
            <a:r>
              <a:rPr lang="en-US" sz="1400" kern="0">
                <a:solidFill>
                  <a:srgbClr val="FFFFFF"/>
                </a:solidFill>
                <a:latin typeface="+mj-lt"/>
                <a:cs typeface="Segoe UI Semibold" panose="020B0702040204020203" pitchFamily="34" charset="0"/>
              </a:rPr>
              <a:t>Speech</a:t>
            </a:r>
          </a:p>
        </p:txBody>
      </p:sp>
      <p:sp>
        <p:nvSpPr>
          <p:cNvPr id="169" name="TextBox 168">
            <a:extLst>
              <a:ext uri="{FF2B5EF4-FFF2-40B4-BE49-F238E27FC236}">
                <a16:creationId xmlns:a16="http://schemas.microsoft.com/office/drawing/2014/main" id="{7631C78F-44F0-41A2-84EF-C65EBC56D315}"/>
              </a:ext>
              <a:ext uri="{C183D7F6-B498-43B3-948B-1728B52AA6E4}">
                <adec:decorative xmlns:adec="http://schemas.microsoft.com/office/drawing/2017/decorative" val="1"/>
              </a:ext>
            </a:extLst>
          </p:cNvPr>
          <p:cNvSpPr txBox="1"/>
          <p:nvPr/>
        </p:nvSpPr>
        <p:spPr>
          <a:xfrm>
            <a:off x="5804547" y="4276800"/>
            <a:ext cx="1041350" cy="307777"/>
          </a:xfrm>
          <a:prstGeom prst="rect">
            <a:avLst/>
          </a:prstGeom>
          <a:noFill/>
        </p:spPr>
        <p:txBody>
          <a:bodyPr wrap="square">
            <a:spAutoFit/>
          </a:bodyPr>
          <a:lstStyle/>
          <a:p>
            <a:pPr algn="ctr" defTabSz="932742">
              <a:defRPr/>
            </a:pPr>
            <a:r>
              <a:rPr lang="en-US" sz="1400" kern="0">
                <a:solidFill>
                  <a:srgbClr val="FFFFFF"/>
                </a:solidFill>
                <a:latin typeface="+mj-lt"/>
                <a:cs typeface="Segoe UI Semibold" panose="020B0702040204020203" pitchFamily="34" charset="0"/>
              </a:rPr>
              <a:t>Language</a:t>
            </a:r>
          </a:p>
        </p:txBody>
      </p:sp>
      <p:sp>
        <p:nvSpPr>
          <p:cNvPr id="170" name="TextBox 169">
            <a:extLst>
              <a:ext uri="{FF2B5EF4-FFF2-40B4-BE49-F238E27FC236}">
                <a16:creationId xmlns:a16="http://schemas.microsoft.com/office/drawing/2014/main" id="{19DC37F8-0137-4DA1-9D45-BDD5592FAB92}"/>
              </a:ext>
              <a:ext uri="{C183D7F6-B498-43B3-948B-1728B52AA6E4}">
                <adec:decorative xmlns:adec="http://schemas.microsoft.com/office/drawing/2017/decorative" val="1"/>
              </a:ext>
            </a:extLst>
          </p:cNvPr>
          <p:cNvSpPr txBox="1"/>
          <p:nvPr/>
        </p:nvSpPr>
        <p:spPr>
          <a:xfrm>
            <a:off x="6994445" y="4276800"/>
            <a:ext cx="1041350" cy="307777"/>
          </a:xfrm>
          <a:prstGeom prst="rect">
            <a:avLst/>
          </a:prstGeom>
          <a:noFill/>
        </p:spPr>
        <p:txBody>
          <a:bodyPr wrap="square">
            <a:spAutoFit/>
          </a:bodyPr>
          <a:lstStyle/>
          <a:p>
            <a:pPr algn="ctr" defTabSz="932742">
              <a:defRPr/>
            </a:pPr>
            <a:r>
              <a:rPr lang="en-US" sz="1400" kern="0">
                <a:solidFill>
                  <a:srgbClr val="FFFFFF"/>
                </a:solidFill>
                <a:latin typeface="+mj-lt"/>
                <a:cs typeface="Segoe UI Semibold" panose="020B0702040204020203" pitchFamily="34" charset="0"/>
              </a:rPr>
              <a:t>Decision</a:t>
            </a:r>
          </a:p>
        </p:txBody>
      </p:sp>
      <p:sp>
        <p:nvSpPr>
          <p:cNvPr id="171" name="TextBox 170">
            <a:extLst>
              <a:ext uri="{FF2B5EF4-FFF2-40B4-BE49-F238E27FC236}">
                <a16:creationId xmlns:a16="http://schemas.microsoft.com/office/drawing/2014/main" id="{22AC4EE0-4939-472A-A554-0509757753A9}"/>
              </a:ext>
              <a:ext uri="{C183D7F6-B498-43B3-948B-1728B52AA6E4}">
                <adec:decorative xmlns:adec="http://schemas.microsoft.com/office/drawing/2017/decorative" val="1"/>
              </a:ext>
            </a:extLst>
          </p:cNvPr>
          <p:cNvSpPr txBox="1"/>
          <p:nvPr/>
        </p:nvSpPr>
        <p:spPr>
          <a:xfrm>
            <a:off x="8035533" y="4276800"/>
            <a:ext cx="1041350" cy="523220"/>
          </a:xfrm>
          <a:prstGeom prst="rect">
            <a:avLst/>
          </a:prstGeom>
          <a:noFill/>
        </p:spPr>
        <p:txBody>
          <a:bodyPr wrap="square">
            <a:spAutoFit/>
          </a:bodyPr>
          <a:lstStyle/>
          <a:p>
            <a:pPr algn="ctr" defTabSz="932742">
              <a:defRPr/>
            </a:pPr>
            <a:r>
              <a:rPr lang="en-US" sz="1400" kern="0" err="1">
                <a:solidFill>
                  <a:srgbClr val="FFFFFF"/>
                </a:solidFill>
                <a:latin typeface="+mj-lt"/>
                <a:cs typeface="Segoe UI Semibold" panose="020B0702040204020203" pitchFamily="34" charset="0"/>
              </a:rPr>
              <a:t>OpenAI</a:t>
            </a:r>
            <a:br>
              <a:rPr lang="en-US" sz="1400" kern="0">
                <a:solidFill>
                  <a:srgbClr val="FFFFFF"/>
                </a:solidFill>
                <a:latin typeface="+mj-lt"/>
                <a:cs typeface="Segoe UI Semibold" panose="020B0702040204020203" pitchFamily="34" charset="0"/>
              </a:rPr>
            </a:br>
            <a:r>
              <a:rPr lang="en-US" sz="1400" kern="0">
                <a:solidFill>
                  <a:srgbClr val="FFFFFF"/>
                </a:solidFill>
                <a:latin typeface="+mj-lt"/>
                <a:cs typeface="Segoe UI Semibold" panose="020B0702040204020203" pitchFamily="34" charset="0"/>
              </a:rPr>
              <a:t>Service</a:t>
            </a:r>
          </a:p>
        </p:txBody>
      </p:sp>
      <p:pic>
        <p:nvPicPr>
          <p:cNvPr id="172" name="ML icon">
            <a:extLst>
              <a:ext uri="{FF2B5EF4-FFF2-40B4-BE49-F238E27FC236}">
                <a16:creationId xmlns:a16="http://schemas.microsoft.com/office/drawing/2014/main" id="{697ACC83-E412-444E-902B-EF11E497B16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45158" y="5482429"/>
            <a:ext cx="310485" cy="310485"/>
          </a:xfrm>
          <a:prstGeom prst="rect">
            <a:avLst/>
          </a:prstGeom>
        </p:spPr>
      </p:pic>
      <p:sp>
        <p:nvSpPr>
          <p:cNvPr id="173" name="TextBox 172">
            <a:extLst>
              <a:ext uri="{FF2B5EF4-FFF2-40B4-BE49-F238E27FC236}">
                <a16:creationId xmlns:a16="http://schemas.microsoft.com/office/drawing/2014/main" id="{06B44675-18E0-4041-B205-71F202F5F29A}"/>
              </a:ext>
              <a:ext uri="{C183D7F6-B498-43B3-948B-1728B52AA6E4}">
                <adec:decorative xmlns:adec="http://schemas.microsoft.com/office/drawing/2017/decorative" val="1"/>
              </a:ext>
            </a:extLst>
          </p:cNvPr>
          <p:cNvSpPr txBox="1"/>
          <p:nvPr/>
        </p:nvSpPr>
        <p:spPr>
          <a:xfrm>
            <a:off x="5087017" y="5817780"/>
            <a:ext cx="2426768" cy="312029"/>
          </a:xfrm>
          <a:prstGeom prst="rect">
            <a:avLst/>
          </a:prstGeom>
          <a:noFill/>
        </p:spPr>
        <p:txBody>
          <a:bodyPr wrap="square">
            <a:spAutoFit/>
          </a:bodyPr>
          <a:lstStyle/>
          <a:p>
            <a:pPr algn="ctr" defTabSz="914225"/>
            <a:r>
              <a:rPr lang="en-US" sz="1400">
                <a:solidFill>
                  <a:srgbClr val="FFFFFF"/>
                </a:solidFill>
                <a:latin typeface="Segoe UI Semibold"/>
              </a:rPr>
              <a:t>Azure Machine Learning </a:t>
            </a:r>
          </a:p>
        </p:txBody>
      </p:sp>
      <p:cxnSp>
        <p:nvCxnSpPr>
          <p:cNvPr id="175" name="Straight Connector 174">
            <a:extLst>
              <a:ext uri="{FF2B5EF4-FFF2-40B4-BE49-F238E27FC236}">
                <a16:creationId xmlns:a16="http://schemas.microsoft.com/office/drawing/2014/main" id="{5D9E2CB6-4ED7-4E13-86B7-C9A66CCB89C1}"/>
              </a:ext>
              <a:ext uri="{C183D7F6-B498-43B3-948B-1728B52AA6E4}">
                <adec:decorative xmlns:adec="http://schemas.microsoft.com/office/drawing/2017/decorative" val="1"/>
              </a:ext>
            </a:extLst>
          </p:cNvPr>
          <p:cNvCxnSpPr>
            <a:cxnSpLocks/>
          </p:cNvCxnSpPr>
          <p:nvPr/>
        </p:nvCxnSpPr>
        <p:spPr>
          <a:xfrm>
            <a:off x="3793201" y="4908805"/>
            <a:ext cx="5014401" cy="0"/>
          </a:xfrm>
          <a:prstGeom prst="line">
            <a:avLst/>
          </a:prstGeom>
          <a:noFill/>
          <a:ln w="12700" cap="flat" cmpd="sng" algn="ctr">
            <a:solidFill>
              <a:srgbClr val="0078D4"/>
            </a:solidFill>
            <a:prstDash val="dash"/>
            <a:headEnd type="none"/>
            <a:tailEnd type="none"/>
          </a:ln>
          <a:effectLst/>
        </p:spPr>
      </p:cxnSp>
      <p:sp>
        <p:nvSpPr>
          <p:cNvPr id="180" name="TextBox 179">
            <a:extLst>
              <a:ext uri="{FF2B5EF4-FFF2-40B4-BE49-F238E27FC236}">
                <a16:creationId xmlns:a16="http://schemas.microsoft.com/office/drawing/2014/main" id="{4AF72D75-1A87-44BA-8E03-2F95B2B3D225}"/>
              </a:ext>
              <a:ext uri="{C183D7F6-B498-43B3-948B-1728B52AA6E4}">
                <adec:decorative xmlns:adec="http://schemas.microsoft.com/office/drawing/2017/decorative" val="1"/>
              </a:ext>
            </a:extLst>
          </p:cNvPr>
          <p:cNvSpPr txBox="1"/>
          <p:nvPr/>
        </p:nvSpPr>
        <p:spPr>
          <a:xfrm>
            <a:off x="5607713" y="5066085"/>
            <a:ext cx="1385379" cy="246221"/>
          </a:xfrm>
          <a:prstGeom prst="rect">
            <a:avLst/>
          </a:prstGeom>
          <a:noFill/>
        </p:spPr>
        <p:txBody>
          <a:bodyPr wrap="none" lIns="0" tIns="0" rIns="0" bIns="0" rtlCol="0">
            <a:spAutoFit/>
          </a:bodyPr>
          <a:lstStyle/>
          <a:p>
            <a:pPr algn="ctr"/>
            <a:r>
              <a:rPr lang="en-US" sz="1600">
                <a:solidFill>
                  <a:srgbClr val="50E6FF"/>
                </a:solidFill>
                <a:latin typeface="+mj-lt"/>
              </a:rPr>
              <a:t>ML PLATFORM</a:t>
            </a:r>
          </a:p>
        </p:txBody>
      </p:sp>
      <p:sp>
        <p:nvSpPr>
          <p:cNvPr id="90" name="Text Placeholder 1">
            <a:extLst>
              <a:ext uri="{FF2B5EF4-FFF2-40B4-BE49-F238E27FC236}">
                <a16:creationId xmlns:a16="http://schemas.microsoft.com/office/drawing/2014/main" id="{46842DCC-BC38-486E-9B2E-E3665EB45723}"/>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01.01</a:t>
            </a:r>
          </a:p>
        </p:txBody>
      </p:sp>
    </p:spTree>
    <p:extLst>
      <p:ext uri="{BB962C8B-B14F-4D97-AF65-F5344CB8AC3E}">
        <p14:creationId xmlns:p14="http://schemas.microsoft.com/office/powerpoint/2010/main" val="23274892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BF8E-AB94-479E-96F2-5C911517DE9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defTabSz="914367">
              <a:spcBef>
                <a:spcPts val="1200"/>
              </a:spcBef>
              <a:defRPr/>
            </a:pPr>
            <a:r>
              <a:rPr lang="en-US" b="1">
                <a:ln>
                  <a:noFill/>
                </a:ln>
                <a:gradFill>
                  <a:gsLst>
                    <a:gs pos="0">
                      <a:srgbClr val="50E6FF"/>
                    </a:gs>
                    <a:gs pos="100000">
                      <a:srgbClr val="8661C5"/>
                    </a:gs>
                  </a:gsLst>
                  <a:lin ang="2700000" scaled="1"/>
                </a:gradFill>
                <a:latin typeface="Segoe UI Semibold"/>
                <a:cs typeface="+mn-cs"/>
              </a:rPr>
              <a:t>Machine Learning end-to-end lifecycle</a:t>
            </a:r>
          </a:p>
        </p:txBody>
      </p:sp>
      <p:grpSp>
        <p:nvGrpSpPr>
          <p:cNvPr id="237" name="Graphic 201">
            <a:extLst>
              <a:ext uri="{FF2B5EF4-FFF2-40B4-BE49-F238E27FC236}">
                <a16:creationId xmlns:a16="http://schemas.microsoft.com/office/drawing/2014/main" id="{0EAF01E2-CE3B-496F-B45D-7F3D9A1415D8}"/>
              </a:ext>
              <a:ext uri="{C183D7F6-B498-43B3-948B-1728B52AA6E4}">
                <adec:decorative xmlns:adec="http://schemas.microsoft.com/office/drawing/2017/decorative" val="1"/>
              </a:ext>
            </a:extLst>
          </p:cNvPr>
          <p:cNvGrpSpPr/>
          <p:nvPr/>
        </p:nvGrpSpPr>
        <p:grpSpPr>
          <a:xfrm>
            <a:off x="1102547" y="2039954"/>
            <a:ext cx="668168" cy="774016"/>
            <a:chOff x="3648613" y="2249626"/>
            <a:chExt cx="562659" cy="651793"/>
          </a:xfrm>
        </p:grpSpPr>
        <p:sp>
          <p:nvSpPr>
            <p:cNvPr id="238" name="Freeform: Shape 237">
              <a:extLst>
                <a:ext uri="{FF2B5EF4-FFF2-40B4-BE49-F238E27FC236}">
                  <a16:creationId xmlns:a16="http://schemas.microsoft.com/office/drawing/2014/main" id="{B3F526BA-CEA9-4F7F-AB66-284976F98999}"/>
                </a:ext>
                <a:ext uri="{C183D7F6-B498-43B3-948B-1728B52AA6E4}">
                  <adec:decorative xmlns:adec="http://schemas.microsoft.com/office/drawing/2017/decorative" val="1"/>
                </a:ext>
              </a:extLst>
            </p:cNvPr>
            <p:cNvSpPr/>
            <p:nvPr/>
          </p:nvSpPr>
          <p:spPr>
            <a:xfrm>
              <a:off x="3925868" y="2472074"/>
              <a:ext cx="178448" cy="334905"/>
            </a:xfrm>
            <a:custGeom>
              <a:avLst/>
              <a:gdLst>
                <a:gd name="connsiteX0" fmla="*/ 654 w 178448"/>
                <a:gd name="connsiteY0" fmla="*/ 103592 h 334905"/>
                <a:gd name="connsiteX1" fmla="*/ 178448 w 178448"/>
                <a:gd name="connsiteY1" fmla="*/ 0 h 334905"/>
                <a:gd name="connsiteX2" fmla="*/ 177794 w 178448"/>
                <a:gd name="connsiteY2" fmla="*/ 231313 h 334905"/>
                <a:gd name="connsiteX3" fmla="*/ 0 w 178448"/>
                <a:gd name="connsiteY3" fmla="*/ 334906 h 334905"/>
                <a:gd name="connsiteX4" fmla="*/ 654 w 178448"/>
                <a:gd name="connsiteY4" fmla="*/ 103592 h 33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8" h="334905">
                  <a:moveTo>
                    <a:pt x="654" y="103592"/>
                  </a:moveTo>
                  <a:lnTo>
                    <a:pt x="178448" y="0"/>
                  </a:lnTo>
                  <a:lnTo>
                    <a:pt x="177794" y="231313"/>
                  </a:lnTo>
                  <a:lnTo>
                    <a:pt x="0" y="334906"/>
                  </a:lnTo>
                  <a:lnTo>
                    <a:pt x="654" y="103592"/>
                  </a:lnTo>
                  <a:close/>
                </a:path>
              </a:pathLst>
            </a:custGeom>
            <a:solidFill>
              <a:srgbClr val="2E76BC"/>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B538114-29A8-40C3-862E-5D79FBD1796B}"/>
                </a:ext>
                <a:ext uri="{C183D7F6-B498-43B3-948B-1728B52AA6E4}">
                  <adec:decorative xmlns:adec="http://schemas.microsoft.com/office/drawing/2017/decorative" val="1"/>
                </a:ext>
              </a:extLst>
            </p:cNvPr>
            <p:cNvSpPr/>
            <p:nvPr/>
          </p:nvSpPr>
          <p:spPr>
            <a:xfrm>
              <a:off x="3725233" y="2459464"/>
              <a:ext cx="201280" cy="347515"/>
            </a:xfrm>
            <a:custGeom>
              <a:avLst/>
              <a:gdLst>
                <a:gd name="connsiteX0" fmla="*/ 201281 w 201280"/>
                <a:gd name="connsiteY0" fmla="*/ 116203 h 347515"/>
                <a:gd name="connsiteX1" fmla="*/ 200638 w 201280"/>
                <a:gd name="connsiteY1" fmla="*/ 347516 h 347515"/>
                <a:gd name="connsiteX2" fmla="*/ 0 w 201280"/>
                <a:gd name="connsiteY2" fmla="*/ 231313 h 347515"/>
                <a:gd name="connsiteX3" fmla="*/ 654 w 201280"/>
                <a:gd name="connsiteY3" fmla="*/ 0 h 347515"/>
                <a:gd name="connsiteX4" fmla="*/ 201281 w 201280"/>
                <a:gd name="connsiteY4" fmla="*/ 116203 h 3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0" h="347515">
                  <a:moveTo>
                    <a:pt x="201281" y="116203"/>
                  </a:moveTo>
                  <a:lnTo>
                    <a:pt x="200638" y="347516"/>
                  </a:lnTo>
                  <a:lnTo>
                    <a:pt x="0" y="231313"/>
                  </a:lnTo>
                  <a:lnTo>
                    <a:pt x="654" y="0"/>
                  </a:lnTo>
                  <a:lnTo>
                    <a:pt x="201281" y="116203"/>
                  </a:lnTo>
                  <a:close/>
                </a:path>
              </a:pathLst>
            </a:custGeom>
            <a:solidFill>
              <a:srgbClr val="74CFEB"/>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1B83BC35-4F27-4AD0-B2AF-42AA87C8CA17}"/>
                </a:ext>
                <a:ext uri="{C183D7F6-B498-43B3-948B-1728B52AA6E4}">
                  <adec:decorative xmlns:adec="http://schemas.microsoft.com/office/drawing/2017/decorative" val="1"/>
                </a:ext>
              </a:extLst>
            </p:cNvPr>
            <p:cNvSpPr/>
            <p:nvPr/>
          </p:nvSpPr>
          <p:spPr>
            <a:xfrm>
              <a:off x="3725897" y="2355895"/>
              <a:ext cx="378444" cy="219734"/>
            </a:xfrm>
            <a:custGeom>
              <a:avLst/>
              <a:gdLst>
                <a:gd name="connsiteX0" fmla="*/ 0 w 378444"/>
                <a:gd name="connsiteY0" fmla="*/ 103605 h 219734"/>
                <a:gd name="connsiteX1" fmla="*/ 177806 w 378444"/>
                <a:gd name="connsiteY1" fmla="*/ 0 h 219734"/>
                <a:gd name="connsiteX2" fmla="*/ 378444 w 378444"/>
                <a:gd name="connsiteY2" fmla="*/ 116130 h 219734"/>
                <a:gd name="connsiteX3" fmla="*/ 200638 w 378444"/>
                <a:gd name="connsiteY3" fmla="*/ 219734 h 219734"/>
                <a:gd name="connsiteX4" fmla="*/ 0 w 378444"/>
                <a:gd name="connsiteY4" fmla="*/ 103605 h 219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44" h="219734">
                  <a:moveTo>
                    <a:pt x="0" y="103605"/>
                  </a:moveTo>
                  <a:lnTo>
                    <a:pt x="177806" y="0"/>
                  </a:lnTo>
                  <a:lnTo>
                    <a:pt x="378444" y="116130"/>
                  </a:lnTo>
                  <a:lnTo>
                    <a:pt x="200638" y="219734"/>
                  </a:lnTo>
                  <a:lnTo>
                    <a:pt x="0" y="103605"/>
                  </a:lnTo>
                  <a:close/>
                </a:path>
              </a:pathLst>
            </a:custGeom>
            <a:solidFill>
              <a:srgbClr val="32B0E7"/>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023236F-96F6-41CA-A681-C5A7211B9631}"/>
                </a:ext>
                <a:ext uri="{C183D7F6-B498-43B3-948B-1728B52AA6E4}">
                  <adec:decorative xmlns:adec="http://schemas.microsoft.com/office/drawing/2017/decorative" val="1"/>
                </a:ext>
              </a:extLst>
            </p:cNvPr>
            <p:cNvSpPr/>
            <p:nvPr/>
          </p:nvSpPr>
          <p:spPr>
            <a:xfrm>
              <a:off x="3669065" y="2579310"/>
              <a:ext cx="514006" cy="298860"/>
            </a:xfrm>
            <a:custGeom>
              <a:avLst/>
              <a:gdLst>
                <a:gd name="connsiteX0" fmla="*/ 514007 w 514006"/>
                <a:gd name="connsiteY0" fmla="*/ 148079 h 298860"/>
                <a:gd name="connsiteX1" fmla="*/ 257003 w 514006"/>
                <a:gd name="connsiteY1" fmla="*/ 298861 h 298860"/>
                <a:gd name="connsiteX2" fmla="*/ 0 w 514006"/>
                <a:gd name="connsiteY2" fmla="*/ 150716 h 298860"/>
                <a:gd name="connsiteX3" fmla="*/ 257003 w 514006"/>
                <a:gd name="connsiteY3" fmla="*/ 0 h 298860"/>
                <a:gd name="connsiteX4" fmla="*/ 514007 w 514006"/>
                <a:gd name="connsiteY4" fmla="*/ 148079 h 29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006" h="298860">
                  <a:moveTo>
                    <a:pt x="514007" y="148079"/>
                  </a:moveTo>
                  <a:lnTo>
                    <a:pt x="257003" y="298861"/>
                  </a:lnTo>
                  <a:lnTo>
                    <a:pt x="0" y="150716"/>
                  </a:lnTo>
                  <a:lnTo>
                    <a:pt x="257003" y="0"/>
                  </a:lnTo>
                  <a:lnTo>
                    <a:pt x="514007" y="14807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96BC6606-C318-420B-BCA7-21CDEBEE17FA}"/>
                </a:ext>
                <a:ext uri="{C183D7F6-B498-43B3-948B-1728B52AA6E4}">
                  <adec:decorative xmlns:adec="http://schemas.microsoft.com/office/drawing/2017/decorative" val="1"/>
                </a:ext>
              </a:extLst>
            </p:cNvPr>
            <p:cNvSpPr/>
            <p:nvPr/>
          </p:nvSpPr>
          <p:spPr>
            <a:xfrm>
              <a:off x="3666049" y="2576213"/>
              <a:ext cx="519994" cy="305020"/>
            </a:xfrm>
            <a:custGeom>
              <a:avLst/>
              <a:gdLst>
                <a:gd name="connsiteX0" fmla="*/ 260022 w 519994"/>
                <a:gd name="connsiteY0" fmla="*/ 305020 h 305020"/>
                <a:gd name="connsiteX1" fmla="*/ 258507 w 519994"/>
                <a:gd name="connsiteY1" fmla="*/ 304607 h 305020"/>
                <a:gd name="connsiteX2" fmla="*/ 1504 w 519994"/>
                <a:gd name="connsiteY2" fmla="*/ 156466 h 305020"/>
                <a:gd name="connsiteX3" fmla="*/ 403 w 519994"/>
                <a:gd name="connsiteY3" fmla="*/ 155354 h 305020"/>
                <a:gd name="connsiteX4" fmla="*/ 0 w 519994"/>
                <a:gd name="connsiteY4" fmla="*/ 153842 h 305020"/>
                <a:gd name="connsiteX5" fmla="*/ 403 w 519994"/>
                <a:gd name="connsiteY5" fmla="*/ 152325 h 305020"/>
                <a:gd name="connsiteX6" fmla="*/ 1504 w 519994"/>
                <a:gd name="connsiteY6" fmla="*/ 151218 h 305020"/>
                <a:gd name="connsiteX7" fmla="*/ 258507 w 519994"/>
                <a:gd name="connsiteY7" fmla="*/ 401 h 305020"/>
                <a:gd name="connsiteX8" fmla="*/ 260028 w 519994"/>
                <a:gd name="connsiteY8" fmla="*/ 0 h 305020"/>
                <a:gd name="connsiteX9" fmla="*/ 261549 w 519994"/>
                <a:gd name="connsiteY9" fmla="*/ 401 h 305020"/>
                <a:gd name="connsiteX10" fmla="*/ 518490 w 519994"/>
                <a:gd name="connsiteY10" fmla="*/ 148544 h 305020"/>
                <a:gd name="connsiteX11" fmla="*/ 519594 w 519994"/>
                <a:gd name="connsiteY11" fmla="*/ 149655 h 305020"/>
                <a:gd name="connsiteX12" fmla="*/ 519995 w 519994"/>
                <a:gd name="connsiteY12" fmla="*/ 151168 h 305020"/>
                <a:gd name="connsiteX13" fmla="*/ 519594 w 519994"/>
                <a:gd name="connsiteY13" fmla="*/ 152680 h 305020"/>
                <a:gd name="connsiteX14" fmla="*/ 518490 w 519994"/>
                <a:gd name="connsiteY14" fmla="*/ 153792 h 305020"/>
                <a:gd name="connsiteX15" fmla="*/ 261573 w 519994"/>
                <a:gd name="connsiteY15" fmla="*/ 304607 h 305020"/>
                <a:gd name="connsiteX16" fmla="*/ 260022 w 519994"/>
                <a:gd name="connsiteY16" fmla="*/ 305020 h 305020"/>
                <a:gd name="connsiteX17" fmla="*/ 9054 w 519994"/>
                <a:gd name="connsiteY17" fmla="*/ 153804 h 305020"/>
                <a:gd name="connsiteX18" fmla="*/ 260010 w 519994"/>
                <a:gd name="connsiteY18" fmla="*/ 298473 h 305020"/>
                <a:gd name="connsiteX19" fmla="*/ 510988 w 519994"/>
                <a:gd name="connsiteY19" fmla="*/ 151206 h 305020"/>
                <a:gd name="connsiteX20" fmla="*/ 260034 w 519994"/>
                <a:gd name="connsiteY20" fmla="*/ 6536 h 305020"/>
                <a:gd name="connsiteX21" fmla="*/ 9054 w 519994"/>
                <a:gd name="connsiteY21" fmla="*/ 153804 h 3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994" h="305020">
                  <a:moveTo>
                    <a:pt x="260022" y="305020"/>
                  </a:moveTo>
                  <a:cubicBezTo>
                    <a:pt x="259489" y="305020"/>
                    <a:pt x="258966" y="304878"/>
                    <a:pt x="258507" y="304607"/>
                  </a:cubicBezTo>
                  <a:lnTo>
                    <a:pt x="1504" y="156466"/>
                  </a:lnTo>
                  <a:cubicBezTo>
                    <a:pt x="1047" y="156198"/>
                    <a:pt x="667" y="155814"/>
                    <a:pt x="403" y="155354"/>
                  </a:cubicBezTo>
                  <a:cubicBezTo>
                    <a:pt x="139" y="154895"/>
                    <a:pt x="0" y="154373"/>
                    <a:pt x="0" y="153842"/>
                  </a:cubicBezTo>
                  <a:cubicBezTo>
                    <a:pt x="0" y="153307"/>
                    <a:pt x="139" y="152789"/>
                    <a:pt x="403" y="152325"/>
                  </a:cubicBezTo>
                  <a:cubicBezTo>
                    <a:pt x="667" y="151866"/>
                    <a:pt x="1047" y="151485"/>
                    <a:pt x="1504" y="151218"/>
                  </a:cubicBezTo>
                  <a:lnTo>
                    <a:pt x="258507" y="401"/>
                  </a:lnTo>
                  <a:cubicBezTo>
                    <a:pt x="258971" y="138"/>
                    <a:pt x="259495" y="0"/>
                    <a:pt x="260028" y="0"/>
                  </a:cubicBezTo>
                  <a:cubicBezTo>
                    <a:pt x="260561" y="0"/>
                    <a:pt x="261085" y="138"/>
                    <a:pt x="261549" y="401"/>
                  </a:cubicBezTo>
                  <a:lnTo>
                    <a:pt x="518490" y="148544"/>
                  </a:lnTo>
                  <a:cubicBezTo>
                    <a:pt x="518948" y="148811"/>
                    <a:pt x="519328" y="149196"/>
                    <a:pt x="519594" y="149655"/>
                  </a:cubicBezTo>
                  <a:cubicBezTo>
                    <a:pt x="519857" y="150115"/>
                    <a:pt x="519995" y="150637"/>
                    <a:pt x="519995" y="151168"/>
                  </a:cubicBezTo>
                  <a:cubicBezTo>
                    <a:pt x="519995" y="151699"/>
                    <a:pt x="519857" y="152221"/>
                    <a:pt x="519594" y="152680"/>
                  </a:cubicBezTo>
                  <a:cubicBezTo>
                    <a:pt x="519328" y="153140"/>
                    <a:pt x="518948" y="153524"/>
                    <a:pt x="518490" y="153792"/>
                  </a:cubicBezTo>
                  <a:lnTo>
                    <a:pt x="261573" y="304607"/>
                  </a:lnTo>
                  <a:cubicBezTo>
                    <a:pt x="261101" y="304878"/>
                    <a:pt x="260566" y="305020"/>
                    <a:pt x="260022" y="305020"/>
                  </a:cubicBezTo>
                  <a:close/>
                  <a:moveTo>
                    <a:pt x="9054" y="153804"/>
                  </a:moveTo>
                  <a:lnTo>
                    <a:pt x="260010" y="298473"/>
                  </a:lnTo>
                  <a:lnTo>
                    <a:pt x="510988" y="151206"/>
                  </a:lnTo>
                  <a:lnTo>
                    <a:pt x="260034" y="6536"/>
                  </a:lnTo>
                  <a:lnTo>
                    <a:pt x="9054" y="15380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8B99D61E-134A-475B-A0E3-7831E4228BB1}"/>
                </a:ext>
                <a:ext uri="{C183D7F6-B498-43B3-948B-1728B52AA6E4}">
                  <adec:decorative xmlns:adec="http://schemas.microsoft.com/office/drawing/2017/decorative" val="1"/>
                </a:ext>
              </a:extLst>
            </p:cNvPr>
            <p:cNvSpPr/>
            <p:nvPr/>
          </p:nvSpPr>
          <p:spPr>
            <a:xfrm>
              <a:off x="3669053" y="2280366"/>
              <a:ext cx="259681" cy="449660"/>
            </a:xfrm>
            <a:custGeom>
              <a:avLst/>
              <a:gdLst>
                <a:gd name="connsiteX0" fmla="*/ 257015 w 259681"/>
                <a:gd name="connsiteY0" fmla="*/ 298945 h 449660"/>
                <a:gd name="connsiteX1" fmla="*/ 259681 w 259681"/>
                <a:gd name="connsiteY1" fmla="*/ 0 h 449660"/>
                <a:gd name="connsiteX2" fmla="*/ 2666 w 259681"/>
                <a:gd name="connsiteY2" fmla="*/ 150730 h 449660"/>
                <a:gd name="connsiteX3" fmla="*/ 0 w 259681"/>
                <a:gd name="connsiteY3" fmla="*/ 449660 h 449660"/>
                <a:gd name="connsiteX4" fmla="*/ 257015 w 259681"/>
                <a:gd name="connsiteY4" fmla="*/ 298945 h 44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1" h="449660">
                  <a:moveTo>
                    <a:pt x="257015" y="298945"/>
                  </a:moveTo>
                  <a:lnTo>
                    <a:pt x="259681" y="0"/>
                  </a:lnTo>
                  <a:lnTo>
                    <a:pt x="2666" y="150730"/>
                  </a:lnTo>
                  <a:lnTo>
                    <a:pt x="0" y="449660"/>
                  </a:lnTo>
                  <a:lnTo>
                    <a:pt x="257015" y="298945"/>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E104BBEC-BB5D-4DA9-98F7-FC11060E0537}"/>
                </a:ext>
                <a:ext uri="{C183D7F6-B498-43B3-948B-1728B52AA6E4}">
                  <adec:decorative xmlns:adec="http://schemas.microsoft.com/office/drawing/2017/decorative" val="1"/>
                </a:ext>
              </a:extLst>
            </p:cNvPr>
            <p:cNvSpPr/>
            <p:nvPr/>
          </p:nvSpPr>
          <p:spPr>
            <a:xfrm>
              <a:off x="3666021" y="2277277"/>
              <a:ext cx="265752" cy="455803"/>
            </a:xfrm>
            <a:custGeom>
              <a:avLst/>
              <a:gdLst>
                <a:gd name="connsiteX0" fmla="*/ 3030 w 265752"/>
                <a:gd name="connsiteY0" fmla="*/ 455803 h 455803"/>
                <a:gd name="connsiteX1" fmla="*/ 1515 w 265752"/>
                <a:gd name="connsiteY1" fmla="*/ 455402 h 455803"/>
                <a:gd name="connsiteX2" fmla="*/ 400 w 265752"/>
                <a:gd name="connsiteY2" fmla="*/ 454274 h 455803"/>
                <a:gd name="connsiteX3" fmla="*/ 0 w 265752"/>
                <a:gd name="connsiteY3" fmla="*/ 452741 h 455803"/>
                <a:gd name="connsiteX4" fmla="*/ 2678 w 265752"/>
                <a:gd name="connsiteY4" fmla="*/ 153820 h 455803"/>
                <a:gd name="connsiteX5" fmla="*/ 3090 w 265752"/>
                <a:gd name="connsiteY5" fmla="*/ 152323 h 455803"/>
                <a:gd name="connsiteX6" fmla="*/ 4181 w 265752"/>
                <a:gd name="connsiteY6" fmla="*/ 151220 h 455803"/>
                <a:gd name="connsiteX7" fmla="*/ 261196 w 265752"/>
                <a:gd name="connsiteY7" fmla="*/ 405 h 455803"/>
                <a:gd name="connsiteX8" fmla="*/ 262720 w 265752"/>
                <a:gd name="connsiteY8" fmla="*/ 0 h 455803"/>
                <a:gd name="connsiteX9" fmla="*/ 264242 w 265752"/>
                <a:gd name="connsiteY9" fmla="*/ 414 h 455803"/>
                <a:gd name="connsiteX10" fmla="*/ 265352 w 265752"/>
                <a:gd name="connsiteY10" fmla="*/ 1537 h 455803"/>
                <a:gd name="connsiteX11" fmla="*/ 265753 w 265752"/>
                <a:gd name="connsiteY11" fmla="*/ 3066 h 455803"/>
                <a:gd name="connsiteX12" fmla="*/ 263075 w 265752"/>
                <a:gd name="connsiteY12" fmla="*/ 301925 h 455803"/>
                <a:gd name="connsiteX13" fmla="*/ 262663 w 265752"/>
                <a:gd name="connsiteY13" fmla="*/ 303423 h 455803"/>
                <a:gd name="connsiteX14" fmla="*/ 261572 w 265752"/>
                <a:gd name="connsiteY14" fmla="*/ 304525 h 455803"/>
                <a:gd name="connsiteX15" fmla="*/ 4557 w 265752"/>
                <a:gd name="connsiteY15" fmla="*/ 455390 h 455803"/>
                <a:gd name="connsiteX16" fmla="*/ 3030 w 265752"/>
                <a:gd name="connsiteY16" fmla="*/ 455803 h 455803"/>
                <a:gd name="connsiteX17" fmla="*/ 8726 w 265752"/>
                <a:gd name="connsiteY17" fmla="*/ 155594 h 455803"/>
                <a:gd name="connsiteX18" fmla="*/ 6108 w 265752"/>
                <a:gd name="connsiteY18" fmla="*/ 447443 h 455803"/>
                <a:gd name="connsiteX19" fmla="*/ 257027 w 265752"/>
                <a:gd name="connsiteY19" fmla="*/ 300212 h 455803"/>
                <a:gd name="connsiteX20" fmla="*/ 259645 w 265752"/>
                <a:gd name="connsiteY20" fmla="*/ 8363 h 455803"/>
                <a:gd name="connsiteX21" fmla="*/ 8726 w 265752"/>
                <a:gd name="connsiteY21" fmla="*/ 155594 h 4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52" h="455803">
                  <a:moveTo>
                    <a:pt x="3030" y="455803"/>
                  </a:moveTo>
                  <a:cubicBezTo>
                    <a:pt x="2498" y="455807"/>
                    <a:pt x="1974" y="455669"/>
                    <a:pt x="1515" y="455402"/>
                  </a:cubicBezTo>
                  <a:cubicBezTo>
                    <a:pt x="1051" y="455131"/>
                    <a:pt x="666" y="454742"/>
                    <a:pt x="400" y="454274"/>
                  </a:cubicBezTo>
                  <a:cubicBezTo>
                    <a:pt x="134" y="453806"/>
                    <a:pt x="-4" y="453280"/>
                    <a:pt x="0" y="452741"/>
                  </a:cubicBezTo>
                  <a:lnTo>
                    <a:pt x="2678" y="153820"/>
                  </a:lnTo>
                  <a:cubicBezTo>
                    <a:pt x="2685" y="153294"/>
                    <a:pt x="2826" y="152777"/>
                    <a:pt x="3090" y="152323"/>
                  </a:cubicBezTo>
                  <a:cubicBezTo>
                    <a:pt x="3353" y="151867"/>
                    <a:pt x="3729" y="151487"/>
                    <a:pt x="4181" y="151220"/>
                  </a:cubicBezTo>
                  <a:lnTo>
                    <a:pt x="261196" y="405"/>
                  </a:lnTo>
                  <a:cubicBezTo>
                    <a:pt x="261660" y="138"/>
                    <a:pt x="262186" y="-2"/>
                    <a:pt x="262720" y="0"/>
                  </a:cubicBezTo>
                  <a:cubicBezTo>
                    <a:pt x="263255" y="2"/>
                    <a:pt x="263780" y="145"/>
                    <a:pt x="264242" y="414"/>
                  </a:cubicBezTo>
                  <a:cubicBezTo>
                    <a:pt x="264704" y="684"/>
                    <a:pt x="265087" y="1071"/>
                    <a:pt x="265352" y="1537"/>
                  </a:cubicBezTo>
                  <a:cubicBezTo>
                    <a:pt x="265617" y="2002"/>
                    <a:pt x="265755" y="2530"/>
                    <a:pt x="265753" y="3066"/>
                  </a:cubicBezTo>
                  <a:lnTo>
                    <a:pt x="263075" y="301925"/>
                  </a:lnTo>
                  <a:cubicBezTo>
                    <a:pt x="263068" y="302452"/>
                    <a:pt x="262926" y="302967"/>
                    <a:pt x="262663" y="303423"/>
                  </a:cubicBezTo>
                  <a:cubicBezTo>
                    <a:pt x="262400" y="303878"/>
                    <a:pt x="262024" y="304258"/>
                    <a:pt x="261572" y="304525"/>
                  </a:cubicBezTo>
                  <a:lnTo>
                    <a:pt x="4557" y="455390"/>
                  </a:lnTo>
                  <a:cubicBezTo>
                    <a:pt x="4094" y="455661"/>
                    <a:pt x="3567" y="455803"/>
                    <a:pt x="3030" y="455803"/>
                  </a:cubicBezTo>
                  <a:close/>
                  <a:moveTo>
                    <a:pt x="8726" y="155594"/>
                  </a:moveTo>
                  <a:lnTo>
                    <a:pt x="6108" y="447443"/>
                  </a:lnTo>
                  <a:lnTo>
                    <a:pt x="257027" y="300212"/>
                  </a:lnTo>
                  <a:lnTo>
                    <a:pt x="259645" y="8363"/>
                  </a:lnTo>
                  <a:lnTo>
                    <a:pt x="8726" y="15559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36312B4C-469D-4B48-8B0B-4B63BD2401C5}"/>
                </a:ext>
                <a:ext uri="{C183D7F6-B498-43B3-948B-1728B52AA6E4}">
                  <adec:decorative xmlns:adec="http://schemas.microsoft.com/office/drawing/2017/decorative" val="1"/>
                </a:ext>
              </a:extLst>
            </p:cNvPr>
            <p:cNvSpPr/>
            <p:nvPr/>
          </p:nvSpPr>
          <p:spPr>
            <a:xfrm>
              <a:off x="3926067" y="2428448"/>
              <a:ext cx="259667" cy="449723"/>
            </a:xfrm>
            <a:custGeom>
              <a:avLst/>
              <a:gdLst>
                <a:gd name="connsiteX0" fmla="*/ 257005 w 259667"/>
                <a:gd name="connsiteY0" fmla="*/ 298946 h 449723"/>
                <a:gd name="connsiteX1" fmla="*/ 259668 w 259667"/>
                <a:gd name="connsiteY1" fmla="*/ 0 h 449723"/>
                <a:gd name="connsiteX2" fmla="*/ 0 w 259667"/>
                <a:gd name="connsiteY2" fmla="*/ 150863 h 449723"/>
                <a:gd name="connsiteX3" fmla="*/ 0 w 259667"/>
                <a:gd name="connsiteY3" fmla="*/ 449723 h 449723"/>
                <a:gd name="connsiteX4" fmla="*/ 257005 w 259667"/>
                <a:gd name="connsiteY4" fmla="*/ 298946 h 44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67" h="449723">
                  <a:moveTo>
                    <a:pt x="257005" y="298946"/>
                  </a:moveTo>
                  <a:lnTo>
                    <a:pt x="259668" y="0"/>
                  </a:lnTo>
                  <a:lnTo>
                    <a:pt x="0" y="150863"/>
                  </a:lnTo>
                  <a:lnTo>
                    <a:pt x="0" y="449723"/>
                  </a:lnTo>
                  <a:lnTo>
                    <a:pt x="257005" y="298946"/>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BC0DDF4F-943D-412D-9C1E-8780FAF97401}"/>
                </a:ext>
                <a:ext uri="{C183D7F6-B498-43B3-948B-1728B52AA6E4}">
                  <adec:decorative xmlns:adec="http://schemas.microsoft.com/office/drawing/2017/decorative" val="1"/>
                </a:ext>
              </a:extLst>
            </p:cNvPr>
            <p:cNvSpPr/>
            <p:nvPr/>
          </p:nvSpPr>
          <p:spPr>
            <a:xfrm>
              <a:off x="3923039" y="2425406"/>
              <a:ext cx="265738" cy="455827"/>
            </a:xfrm>
            <a:custGeom>
              <a:avLst/>
              <a:gdLst>
                <a:gd name="connsiteX0" fmla="*/ 3030 w 265738"/>
                <a:gd name="connsiteY0" fmla="*/ 455828 h 455827"/>
                <a:gd name="connsiteX1" fmla="*/ 1527 w 265738"/>
                <a:gd name="connsiteY1" fmla="*/ 455414 h 455827"/>
                <a:gd name="connsiteX2" fmla="*/ 408 w 265738"/>
                <a:gd name="connsiteY2" fmla="*/ 454311 h 455827"/>
                <a:gd name="connsiteX3" fmla="*/ 0 w 265738"/>
                <a:gd name="connsiteY3" fmla="*/ 452790 h 455827"/>
                <a:gd name="connsiteX4" fmla="*/ 0 w 265738"/>
                <a:gd name="connsiteY4" fmla="*/ 153834 h 455827"/>
                <a:gd name="connsiteX5" fmla="*/ 407 w 265738"/>
                <a:gd name="connsiteY5" fmla="*/ 152314 h 455827"/>
                <a:gd name="connsiteX6" fmla="*/ 1515 w 265738"/>
                <a:gd name="connsiteY6" fmla="*/ 151198 h 455827"/>
                <a:gd name="connsiteX7" fmla="*/ 261195 w 265738"/>
                <a:gd name="connsiteY7" fmla="*/ 407 h 455827"/>
                <a:gd name="connsiteX8" fmla="*/ 262717 w 265738"/>
                <a:gd name="connsiteY8" fmla="*/ 0 h 455827"/>
                <a:gd name="connsiteX9" fmla="*/ 264238 w 265738"/>
                <a:gd name="connsiteY9" fmla="*/ 414 h 455827"/>
                <a:gd name="connsiteX10" fmla="*/ 265347 w 265738"/>
                <a:gd name="connsiteY10" fmla="*/ 1538 h 455827"/>
                <a:gd name="connsiteX11" fmla="*/ 265738 w 265738"/>
                <a:gd name="connsiteY11" fmla="*/ 3068 h 455827"/>
                <a:gd name="connsiteX12" fmla="*/ 263063 w 265738"/>
                <a:gd name="connsiteY12" fmla="*/ 302013 h 455827"/>
                <a:gd name="connsiteX13" fmla="*/ 262646 w 265738"/>
                <a:gd name="connsiteY13" fmla="*/ 303504 h 455827"/>
                <a:gd name="connsiteX14" fmla="*/ 261558 w 265738"/>
                <a:gd name="connsiteY14" fmla="*/ 304599 h 455827"/>
                <a:gd name="connsiteX15" fmla="*/ 4580 w 265738"/>
                <a:gd name="connsiteY15" fmla="*/ 455414 h 455827"/>
                <a:gd name="connsiteX16" fmla="*/ 3030 w 265738"/>
                <a:gd name="connsiteY16" fmla="*/ 455828 h 455827"/>
                <a:gd name="connsiteX17" fmla="*/ 6059 w 265738"/>
                <a:gd name="connsiteY17" fmla="*/ 155596 h 455827"/>
                <a:gd name="connsiteX18" fmla="*/ 6059 w 265738"/>
                <a:gd name="connsiteY18" fmla="*/ 447492 h 455827"/>
                <a:gd name="connsiteX19" fmla="*/ 257015 w 265738"/>
                <a:gd name="connsiteY19" fmla="*/ 300225 h 455827"/>
                <a:gd name="connsiteX20" fmla="*/ 259633 w 265738"/>
                <a:gd name="connsiteY20" fmla="*/ 8340 h 455827"/>
                <a:gd name="connsiteX21" fmla="*/ 6059 w 265738"/>
                <a:gd name="connsiteY21" fmla="*/ 155596 h 45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38" h="455827">
                  <a:moveTo>
                    <a:pt x="3030" y="455828"/>
                  </a:moveTo>
                  <a:cubicBezTo>
                    <a:pt x="2500" y="455832"/>
                    <a:pt x="1981" y="455686"/>
                    <a:pt x="1527" y="455414"/>
                  </a:cubicBezTo>
                  <a:cubicBezTo>
                    <a:pt x="1062" y="455155"/>
                    <a:pt x="676" y="454771"/>
                    <a:pt x="408" y="454311"/>
                  </a:cubicBezTo>
                  <a:cubicBezTo>
                    <a:pt x="139" y="453851"/>
                    <a:pt x="-2" y="453325"/>
                    <a:pt x="0" y="452790"/>
                  </a:cubicBezTo>
                  <a:lnTo>
                    <a:pt x="0" y="153834"/>
                  </a:lnTo>
                  <a:cubicBezTo>
                    <a:pt x="1" y="153300"/>
                    <a:pt x="142" y="152776"/>
                    <a:pt x="407" y="152314"/>
                  </a:cubicBezTo>
                  <a:cubicBezTo>
                    <a:pt x="673" y="151851"/>
                    <a:pt x="1055" y="151466"/>
                    <a:pt x="1515" y="151198"/>
                  </a:cubicBezTo>
                  <a:lnTo>
                    <a:pt x="261195" y="407"/>
                  </a:lnTo>
                  <a:cubicBezTo>
                    <a:pt x="261658" y="139"/>
                    <a:pt x="262183" y="-1"/>
                    <a:pt x="262717" y="0"/>
                  </a:cubicBezTo>
                  <a:cubicBezTo>
                    <a:pt x="263254" y="1"/>
                    <a:pt x="263775" y="144"/>
                    <a:pt x="264238" y="414"/>
                  </a:cubicBezTo>
                  <a:cubicBezTo>
                    <a:pt x="264701" y="685"/>
                    <a:pt x="265080" y="1073"/>
                    <a:pt x="265347" y="1538"/>
                  </a:cubicBezTo>
                  <a:cubicBezTo>
                    <a:pt x="265609" y="2004"/>
                    <a:pt x="265747" y="2532"/>
                    <a:pt x="265738" y="3068"/>
                  </a:cubicBezTo>
                  <a:lnTo>
                    <a:pt x="263063" y="302013"/>
                  </a:lnTo>
                  <a:cubicBezTo>
                    <a:pt x="263054" y="302535"/>
                    <a:pt x="262913" y="303049"/>
                    <a:pt x="262646" y="303504"/>
                  </a:cubicBezTo>
                  <a:cubicBezTo>
                    <a:pt x="262383" y="303956"/>
                    <a:pt x="262008" y="304332"/>
                    <a:pt x="261558" y="304599"/>
                  </a:cubicBezTo>
                  <a:lnTo>
                    <a:pt x="4580" y="455414"/>
                  </a:lnTo>
                  <a:cubicBezTo>
                    <a:pt x="4109" y="455686"/>
                    <a:pt x="3574" y="455828"/>
                    <a:pt x="3030" y="455828"/>
                  </a:cubicBezTo>
                  <a:close/>
                  <a:moveTo>
                    <a:pt x="6059" y="155596"/>
                  </a:moveTo>
                  <a:lnTo>
                    <a:pt x="6059" y="447492"/>
                  </a:lnTo>
                  <a:lnTo>
                    <a:pt x="257015" y="300225"/>
                  </a:lnTo>
                  <a:lnTo>
                    <a:pt x="259633" y="8340"/>
                  </a:lnTo>
                  <a:lnTo>
                    <a:pt x="6059" y="155596"/>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C95EFBE-E8BD-47F0-B5BE-FFEAB83C6229}"/>
                </a:ext>
                <a:ext uri="{C183D7F6-B498-43B3-948B-1728B52AA6E4}">
                  <adec:decorative xmlns:adec="http://schemas.microsoft.com/office/drawing/2017/decorative" val="1"/>
                </a:ext>
              </a:extLst>
            </p:cNvPr>
            <p:cNvSpPr/>
            <p:nvPr/>
          </p:nvSpPr>
          <p:spPr>
            <a:xfrm>
              <a:off x="3671357" y="2280366"/>
              <a:ext cx="514161" cy="298944"/>
            </a:xfrm>
            <a:custGeom>
              <a:avLst/>
              <a:gdLst>
                <a:gd name="connsiteX0" fmla="*/ 514162 w 514161"/>
                <a:gd name="connsiteY0" fmla="*/ 148069 h 298944"/>
                <a:gd name="connsiteX1" fmla="*/ 254494 w 514161"/>
                <a:gd name="connsiteY1" fmla="*/ 298945 h 298944"/>
                <a:gd name="connsiteX2" fmla="*/ 0 w 514161"/>
                <a:gd name="connsiteY2" fmla="*/ 150803 h 298944"/>
                <a:gd name="connsiteX3" fmla="*/ 257015 w 514161"/>
                <a:gd name="connsiteY3" fmla="*/ 0 h 298944"/>
                <a:gd name="connsiteX4" fmla="*/ 514162 w 514161"/>
                <a:gd name="connsiteY4" fmla="*/ 148069 h 298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61" h="298944">
                  <a:moveTo>
                    <a:pt x="514162" y="148069"/>
                  </a:moveTo>
                  <a:lnTo>
                    <a:pt x="254494" y="298945"/>
                  </a:lnTo>
                  <a:lnTo>
                    <a:pt x="0" y="150803"/>
                  </a:lnTo>
                  <a:lnTo>
                    <a:pt x="257015" y="0"/>
                  </a:lnTo>
                  <a:lnTo>
                    <a:pt x="514162" y="14806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909AB380-7DA6-4DCF-A091-D44BCEB8826B}"/>
                </a:ext>
                <a:ext uri="{C183D7F6-B498-43B3-948B-1728B52AA6E4}">
                  <adec:decorative xmlns:adec="http://schemas.microsoft.com/office/drawing/2017/decorative" val="1"/>
                </a:ext>
              </a:extLst>
            </p:cNvPr>
            <p:cNvSpPr/>
            <p:nvPr/>
          </p:nvSpPr>
          <p:spPr>
            <a:xfrm>
              <a:off x="3668328" y="2277277"/>
              <a:ext cx="520270" cy="304999"/>
            </a:xfrm>
            <a:custGeom>
              <a:avLst/>
              <a:gdLst>
                <a:gd name="connsiteX0" fmla="*/ 257525 w 520270"/>
                <a:gd name="connsiteY0" fmla="*/ 304999 h 304999"/>
                <a:gd name="connsiteX1" fmla="*/ 255998 w 520270"/>
                <a:gd name="connsiteY1" fmla="*/ 304586 h 304999"/>
                <a:gd name="connsiteX2" fmla="*/ 1504 w 520270"/>
                <a:gd name="connsiteY2" fmla="*/ 156468 h 304999"/>
                <a:gd name="connsiteX3" fmla="*/ 403 w 520270"/>
                <a:gd name="connsiteY3" fmla="*/ 155357 h 304999"/>
                <a:gd name="connsiteX4" fmla="*/ 0 w 520270"/>
                <a:gd name="connsiteY4" fmla="*/ 153844 h 304999"/>
                <a:gd name="connsiteX5" fmla="*/ 403 w 520270"/>
                <a:gd name="connsiteY5" fmla="*/ 152330 h 304999"/>
                <a:gd name="connsiteX6" fmla="*/ 1504 w 520270"/>
                <a:gd name="connsiteY6" fmla="*/ 151219 h 304999"/>
                <a:gd name="connsiteX7" fmla="*/ 258519 w 520270"/>
                <a:gd name="connsiteY7" fmla="*/ 405 h 304999"/>
                <a:gd name="connsiteX8" fmla="*/ 260040 w 520270"/>
                <a:gd name="connsiteY8" fmla="*/ 0 h 304999"/>
                <a:gd name="connsiteX9" fmla="*/ 261561 w 520270"/>
                <a:gd name="connsiteY9" fmla="*/ 405 h 304999"/>
                <a:gd name="connsiteX10" fmla="*/ 518757 w 520270"/>
                <a:gd name="connsiteY10" fmla="*/ 148522 h 304999"/>
                <a:gd name="connsiteX11" fmla="*/ 519866 w 520270"/>
                <a:gd name="connsiteY11" fmla="*/ 149638 h 304999"/>
                <a:gd name="connsiteX12" fmla="*/ 520270 w 520270"/>
                <a:gd name="connsiteY12" fmla="*/ 151159 h 304999"/>
                <a:gd name="connsiteX13" fmla="*/ 519866 w 520270"/>
                <a:gd name="connsiteY13" fmla="*/ 152680 h 304999"/>
                <a:gd name="connsiteX14" fmla="*/ 518757 w 520270"/>
                <a:gd name="connsiteY14" fmla="*/ 153795 h 304999"/>
                <a:gd name="connsiteX15" fmla="*/ 259040 w 520270"/>
                <a:gd name="connsiteY15" fmla="*/ 304598 h 304999"/>
                <a:gd name="connsiteX16" fmla="*/ 257525 w 520270"/>
                <a:gd name="connsiteY16" fmla="*/ 304999 h 304999"/>
                <a:gd name="connsiteX17" fmla="*/ 257525 w 520270"/>
                <a:gd name="connsiteY17" fmla="*/ 304999 h 304999"/>
                <a:gd name="connsiteX18" fmla="*/ 8994 w 520270"/>
                <a:gd name="connsiteY18" fmla="*/ 153820 h 304999"/>
                <a:gd name="connsiteX19" fmla="*/ 257525 w 520270"/>
                <a:gd name="connsiteY19" fmla="*/ 298390 h 304999"/>
                <a:gd name="connsiteX20" fmla="*/ 511134 w 520270"/>
                <a:gd name="connsiteY20" fmla="*/ 151110 h 304999"/>
                <a:gd name="connsiteX21" fmla="*/ 260010 w 520270"/>
                <a:gd name="connsiteY21" fmla="*/ 6540 h 304999"/>
                <a:gd name="connsiteX22" fmla="*/ 8994 w 520270"/>
                <a:gd name="connsiteY22" fmla="*/ 153820 h 30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0270" h="304999">
                  <a:moveTo>
                    <a:pt x="257525" y="304999"/>
                  </a:moveTo>
                  <a:cubicBezTo>
                    <a:pt x="256989" y="304998"/>
                    <a:pt x="256462" y="304856"/>
                    <a:pt x="255998" y="304586"/>
                  </a:cubicBezTo>
                  <a:lnTo>
                    <a:pt x="1504" y="156468"/>
                  </a:lnTo>
                  <a:cubicBezTo>
                    <a:pt x="1047" y="156200"/>
                    <a:pt x="667" y="155818"/>
                    <a:pt x="403" y="155357"/>
                  </a:cubicBezTo>
                  <a:cubicBezTo>
                    <a:pt x="139" y="154897"/>
                    <a:pt x="0" y="154375"/>
                    <a:pt x="0" y="153844"/>
                  </a:cubicBezTo>
                  <a:cubicBezTo>
                    <a:pt x="0" y="153313"/>
                    <a:pt x="139" y="152791"/>
                    <a:pt x="403" y="152330"/>
                  </a:cubicBezTo>
                  <a:cubicBezTo>
                    <a:pt x="667" y="151870"/>
                    <a:pt x="1047" y="151487"/>
                    <a:pt x="1504" y="151219"/>
                  </a:cubicBezTo>
                  <a:lnTo>
                    <a:pt x="258519" y="405"/>
                  </a:lnTo>
                  <a:cubicBezTo>
                    <a:pt x="258982" y="140"/>
                    <a:pt x="259506" y="0"/>
                    <a:pt x="260040" y="0"/>
                  </a:cubicBezTo>
                  <a:cubicBezTo>
                    <a:pt x="260573" y="0"/>
                    <a:pt x="261098" y="140"/>
                    <a:pt x="261561" y="405"/>
                  </a:cubicBezTo>
                  <a:lnTo>
                    <a:pt x="518757" y="148522"/>
                  </a:lnTo>
                  <a:cubicBezTo>
                    <a:pt x="519220" y="148791"/>
                    <a:pt x="519599" y="149176"/>
                    <a:pt x="519866" y="149638"/>
                  </a:cubicBezTo>
                  <a:cubicBezTo>
                    <a:pt x="520133" y="150101"/>
                    <a:pt x="520270" y="150625"/>
                    <a:pt x="520270" y="151159"/>
                  </a:cubicBezTo>
                  <a:cubicBezTo>
                    <a:pt x="520270" y="151692"/>
                    <a:pt x="520133" y="152217"/>
                    <a:pt x="519866" y="152680"/>
                  </a:cubicBezTo>
                  <a:cubicBezTo>
                    <a:pt x="519599" y="153142"/>
                    <a:pt x="519220" y="153527"/>
                    <a:pt x="518757" y="153795"/>
                  </a:cubicBezTo>
                  <a:lnTo>
                    <a:pt x="259040" y="304598"/>
                  </a:lnTo>
                  <a:cubicBezTo>
                    <a:pt x="258581" y="304867"/>
                    <a:pt x="258057" y="305006"/>
                    <a:pt x="257525" y="304999"/>
                  </a:cubicBezTo>
                  <a:lnTo>
                    <a:pt x="257525" y="304999"/>
                  </a:lnTo>
                  <a:close/>
                  <a:moveTo>
                    <a:pt x="8994" y="153820"/>
                  </a:moveTo>
                  <a:lnTo>
                    <a:pt x="257525" y="298390"/>
                  </a:lnTo>
                  <a:lnTo>
                    <a:pt x="511134" y="151110"/>
                  </a:lnTo>
                  <a:lnTo>
                    <a:pt x="260010" y="6540"/>
                  </a:lnTo>
                  <a:lnTo>
                    <a:pt x="8994" y="153820"/>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9C1B777D-801A-45CE-99AB-F5F340A8EDAB}"/>
                </a:ext>
                <a:ext uri="{C183D7F6-B498-43B3-948B-1728B52AA6E4}">
                  <adec:decorative xmlns:adec="http://schemas.microsoft.com/office/drawing/2017/decorative" val="1"/>
                </a:ext>
              </a:extLst>
            </p:cNvPr>
            <p:cNvSpPr/>
            <p:nvPr/>
          </p:nvSpPr>
          <p:spPr>
            <a:xfrm>
              <a:off x="3903628" y="2252408"/>
              <a:ext cx="49614" cy="49737"/>
            </a:xfrm>
            <a:custGeom>
              <a:avLst/>
              <a:gdLst>
                <a:gd name="connsiteX0" fmla="*/ 38589 w 49614"/>
                <a:gd name="connsiteY0" fmla="*/ 45546 h 49737"/>
                <a:gd name="connsiteX1" fmla="*/ 24807 w 49614"/>
                <a:gd name="connsiteY1" fmla="*/ 49737 h 49737"/>
                <a:gd name="connsiteX2" fmla="*/ 24807 w 49614"/>
                <a:gd name="connsiteY2" fmla="*/ 49701 h 49737"/>
                <a:gd name="connsiteX3" fmla="*/ 7416 w 49614"/>
                <a:gd name="connsiteY3" fmla="*/ 42292 h 49737"/>
                <a:gd name="connsiteX4" fmla="*/ 0 w 49614"/>
                <a:gd name="connsiteY4" fmla="*/ 24869 h 49737"/>
                <a:gd name="connsiteX5" fmla="*/ 4181 w 49614"/>
                <a:gd name="connsiteY5" fmla="*/ 11052 h 49737"/>
                <a:gd name="connsiteX6" fmla="*/ 15314 w 49614"/>
                <a:gd name="connsiteY6" fmla="*/ 1893 h 49737"/>
                <a:gd name="connsiteX7" fmla="*/ 29647 w 49614"/>
                <a:gd name="connsiteY7" fmla="*/ 478 h 49737"/>
                <a:gd name="connsiteX8" fmla="*/ 42349 w 49614"/>
                <a:gd name="connsiteY8" fmla="*/ 7284 h 49737"/>
                <a:gd name="connsiteX9" fmla="*/ 49138 w 49614"/>
                <a:gd name="connsiteY9" fmla="*/ 20017 h 49737"/>
                <a:gd name="connsiteX10" fmla="*/ 47726 w 49614"/>
                <a:gd name="connsiteY10" fmla="*/ 34385 h 49737"/>
                <a:gd name="connsiteX11" fmla="*/ 38589 w 49614"/>
                <a:gd name="connsiteY11" fmla="*/ 45546 h 4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14" h="49737">
                  <a:moveTo>
                    <a:pt x="38589" y="45546"/>
                  </a:moveTo>
                  <a:cubicBezTo>
                    <a:pt x="34510" y="48279"/>
                    <a:pt x="29714" y="49737"/>
                    <a:pt x="24807" y="49737"/>
                  </a:cubicBezTo>
                  <a:lnTo>
                    <a:pt x="24807" y="49701"/>
                  </a:lnTo>
                  <a:cubicBezTo>
                    <a:pt x="18273" y="49576"/>
                    <a:pt x="12040" y="46922"/>
                    <a:pt x="7416" y="42292"/>
                  </a:cubicBezTo>
                  <a:cubicBezTo>
                    <a:pt x="2791" y="37663"/>
                    <a:pt x="133" y="31419"/>
                    <a:pt x="0" y="24869"/>
                  </a:cubicBezTo>
                  <a:cubicBezTo>
                    <a:pt x="0" y="19950"/>
                    <a:pt x="1455" y="15142"/>
                    <a:pt x="4181" y="11052"/>
                  </a:cubicBezTo>
                  <a:cubicBezTo>
                    <a:pt x="6907" y="6963"/>
                    <a:pt x="10781" y="3775"/>
                    <a:pt x="15314" y="1893"/>
                  </a:cubicBezTo>
                  <a:cubicBezTo>
                    <a:pt x="19847" y="11"/>
                    <a:pt x="24835" y="-482"/>
                    <a:pt x="29647" y="478"/>
                  </a:cubicBezTo>
                  <a:cubicBezTo>
                    <a:pt x="34459" y="1437"/>
                    <a:pt x="38879" y="3806"/>
                    <a:pt x="42349" y="7284"/>
                  </a:cubicBezTo>
                  <a:cubicBezTo>
                    <a:pt x="45818" y="10762"/>
                    <a:pt x="48180" y="15193"/>
                    <a:pt x="49138" y="20017"/>
                  </a:cubicBezTo>
                  <a:cubicBezTo>
                    <a:pt x="50095" y="24841"/>
                    <a:pt x="49604" y="29841"/>
                    <a:pt x="47726" y="34385"/>
                  </a:cubicBezTo>
                  <a:cubicBezTo>
                    <a:pt x="45848" y="38929"/>
                    <a:pt x="42669" y="42814"/>
                    <a:pt x="38589" y="45546"/>
                  </a:cubicBez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69A5A891-DAB6-4DB0-8255-F51434D9FC63}"/>
                </a:ext>
                <a:ext uri="{C183D7F6-B498-43B3-948B-1728B52AA6E4}">
                  <adec:decorative xmlns:adec="http://schemas.microsoft.com/office/drawing/2017/decorative" val="1"/>
                </a:ext>
              </a:extLst>
            </p:cNvPr>
            <p:cNvSpPr/>
            <p:nvPr/>
          </p:nvSpPr>
          <p:spPr>
            <a:xfrm>
              <a:off x="3917959" y="2266803"/>
              <a:ext cx="20942" cy="20947"/>
            </a:xfrm>
            <a:custGeom>
              <a:avLst/>
              <a:gdLst>
                <a:gd name="connsiteX0" fmla="*/ 17847 w 20942"/>
                <a:gd name="connsiteY0" fmla="*/ 3149 h 20947"/>
                <a:gd name="connsiteX1" fmla="*/ 10327 w 20942"/>
                <a:gd name="connsiteY1" fmla="*/ 0 h 20947"/>
                <a:gd name="connsiteX2" fmla="*/ 2994 w 20942"/>
                <a:gd name="connsiteY2" fmla="*/ 3246 h 20947"/>
                <a:gd name="connsiteX3" fmla="*/ 0 w 20942"/>
                <a:gd name="connsiteY3" fmla="*/ 10474 h 20947"/>
                <a:gd name="connsiteX4" fmla="*/ 2994 w 20942"/>
                <a:gd name="connsiteY4" fmla="*/ 17702 h 20947"/>
                <a:gd name="connsiteX5" fmla="*/ 10327 w 20942"/>
                <a:gd name="connsiteY5" fmla="*/ 20948 h 20947"/>
                <a:gd name="connsiteX6" fmla="*/ 17847 w 20942"/>
                <a:gd name="connsiteY6" fmla="*/ 17799 h 20947"/>
                <a:gd name="connsiteX7" fmla="*/ 20942 w 20942"/>
                <a:gd name="connsiteY7" fmla="*/ 10474 h 20947"/>
                <a:gd name="connsiteX8" fmla="*/ 17847 w 20942"/>
                <a:gd name="connsiteY8" fmla="*/ 3149 h 2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 h="20947">
                  <a:moveTo>
                    <a:pt x="17847" y="3149"/>
                  </a:moveTo>
                  <a:cubicBezTo>
                    <a:pt x="15863" y="1191"/>
                    <a:pt x="13164" y="61"/>
                    <a:pt x="10327" y="0"/>
                  </a:cubicBezTo>
                  <a:cubicBezTo>
                    <a:pt x="7542" y="134"/>
                    <a:pt x="4916" y="1296"/>
                    <a:pt x="2994" y="3246"/>
                  </a:cubicBezTo>
                  <a:cubicBezTo>
                    <a:pt x="1072" y="5195"/>
                    <a:pt x="0" y="7783"/>
                    <a:pt x="0" y="10474"/>
                  </a:cubicBezTo>
                  <a:cubicBezTo>
                    <a:pt x="0" y="13165"/>
                    <a:pt x="1072" y="15753"/>
                    <a:pt x="2994" y="17702"/>
                  </a:cubicBezTo>
                  <a:cubicBezTo>
                    <a:pt x="4916" y="19652"/>
                    <a:pt x="7542" y="20814"/>
                    <a:pt x="10327" y="20948"/>
                  </a:cubicBezTo>
                  <a:cubicBezTo>
                    <a:pt x="13164" y="20887"/>
                    <a:pt x="15863" y="19757"/>
                    <a:pt x="17847" y="17799"/>
                  </a:cubicBezTo>
                  <a:cubicBezTo>
                    <a:pt x="19831" y="15841"/>
                    <a:pt x="20942" y="13212"/>
                    <a:pt x="20942" y="10474"/>
                  </a:cubicBezTo>
                  <a:cubicBezTo>
                    <a:pt x="20942" y="7736"/>
                    <a:pt x="19831" y="5107"/>
                    <a:pt x="17847" y="3149"/>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A4C25B37-1CA4-4C30-BA39-0674DB424922}"/>
                </a:ext>
                <a:ext uri="{C183D7F6-B498-43B3-948B-1728B52AA6E4}">
                  <adec:decorative xmlns:adec="http://schemas.microsoft.com/office/drawing/2017/decorative" val="1"/>
                </a:ext>
              </a:extLst>
            </p:cNvPr>
            <p:cNvSpPr/>
            <p:nvPr/>
          </p:nvSpPr>
          <p:spPr>
            <a:xfrm>
              <a:off x="3649919" y="2403974"/>
              <a:ext cx="560135" cy="497047"/>
            </a:xfrm>
            <a:custGeom>
              <a:avLst/>
              <a:gdLst>
                <a:gd name="connsiteX0" fmla="*/ 23203 w 560135"/>
                <a:gd name="connsiteY0" fmla="*/ 297519 h 497047"/>
                <a:gd name="connsiteX1" fmla="*/ 40101 w 560135"/>
                <a:gd name="connsiteY1" fmla="*/ 304868 h 497047"/>
                <a:gd name="connsiteX2" fmla="*/ 47055 w 560135"/>
                <a:gd name="connsiteY2" fmla="*/ 321965 h 497047"/>
                <a:gd name="connsiteX3" fmla="*/ 40101 w 560135"/>
                <a:gd name="connsiteY3" fmla="*/ 339067 h 497047"/>
                <a:gd name="connsiteX4" fmla="*/ 23203 w 560135"/>
                <a:gd name="connsiteY4" fmla="*/ 346416 h 497047"/>
                <a:gd name="connsiteX5" fmla="*/ 6728 w 560135"/>
                <a:gd name="connsiteY5" fmla="*/ 338841 h 497047"/>
                <a:gd name="connsiteX6" fmla="*/ 0 w 560135"/>
                <a:gd name="connsiteY6" fmla="*/ 321965 h 497047"/>
                <a:gd name="connsiteX7" fmla="*/ 6728 w 560135"/>
                <a:gd name="connsiteY7" fmla="*/ 305094 h 497047"/>
                <a:gd name="connsiteX8" fmla="*/ 23203 w 560135"/>
                <a:gd name="connsiteY8" fmla="*/ 297519 h 497047"/>
                <a:gd name="connsiteX9" fmla="*/ 275734 w 560135"/>
                <a:gd name="connsiteY9" fmla="*/ 149825 h 497047"/>
                <a:gd name="connsiteX10" fmla="*/ 292632 w 560135"/>
                <a:gd name="connsiteY10" fmla="*/ 157175 h 497047"/>
                <a:gd name="connsiteX11" fmla="*/ 299586 w 560135"/>
                <a:gd name="connsiteY11" fmla="*/ 174274 h 497047"/>
                <a:gd name="connsiteX12" fmla="*/ 292632 w 560135"/>
                <a:gd name="connsiteY12" fmla="*/ 191373 h 497047"/>
                <a:gd name="connsiteX13" fmla="*/ 275734 w 560135"/>
                <a:gd name="connsiteY13" fmla="*/ 198724 h 497047"/>
                <a:gd name="connsiteX14" fmla="*/ 259259 w 560135"/>
                <a:gd name="connsiteY14" fmla="*/ 191148 h 497047"/>
                <a:gd name="connsiteX15" fmla="*/ 252531 w 560135"/>
                <a:gd name="connsiteY15" fmla="*/ 174274 h 497047"/>
                <a:gd name="connsiteX16" fmla="*/ 259259 w 560135"/>
                <a:gd name="connsiteY16" fmla="*/ 157401 h 497047"/>
                <a:gd name="connsiteX17" fmla="*/ 275734 w 560135"/>
                <a:gd name="connsiteY17" fmla="*/ 149825 h 497047"/>
                <a:gd name="connsiteX18" fmla="*/ 276352 w 560135"/>
                <a:gd name="connsiteY18" fmla="*/ 448150 h 497047"/>
                <a:gd name="connsiteX19" fmla="*/ 293250 w 560135"/>
                <a:gd name="connsiteY19" fmla="*/ 455499 h 497047"/>
                <a:gd name="connsiteX20" fmla="*/ 300204 w 560135"/>
                <a:gd name="connsiteY20" fmla="*/ 472601 h 497047"/>
                <a:gd name="connsiteX21" fmla="*/ 293250 w 560135"/>
                <a:gd name="connsiteY21" fmla="*/ 489698 h 497047"/>
                <a:gd name="connsiteX22" fmla="*/ 276352 w 560135"/>
                <a:gd name="connsiteY22" fmla="*/ 497047 h 497047"/>
                <a:gd name="connsiteX23" fmla="*/ 259876 w 560135"/>
                <a:gd name="connsiteY23" fmla="*/ 489472 h 497047"/>
                <a:gd name="connsiteX24" fmla="*/ 253149 w 560135"/>
                <a:gd name="connsiteY24" fmla="*/ 472601 h 497047"/>
                <a:gd name="connsiteX25" fmla="*/ 259876 w 560135"/>
                <a:gd name="connsiteY25" fmla="*/ 455725 h 497047"/>
                <a:gd name="connsiteX26" fmla="*/ 276352 w 560135"/>
                <a:gd name="connsiteY26" fmla="*/ 448150 h 497047"/>
                <a:gd name="connsiteX27" fmla="*/ 535199 w 560135"/>
                <a:gd name="connsiteY27" fmla="*/ 297507 h 497047"/>
                <a:gd name="connsiteX28" fmla="*/ 544698 w 560135"/>
                <a:gd name="connsiteY28" fmla="*/ 299207 h 497047"/>
                <a:gd name="connsiteX29" fmla="*/ 552796 w 560135"/>
                <a:gd name="connsiteY29" fmla="*/ 304472 h 497047"/>
                <a:gd name="connsiteX30" fmla="*/ 558227 w 560135"/>
                <a:gd name="connsiteY30" fmla="*/ 312468 h 497047"/>
                <a:gd name="connsiteX31" fmla="*/ 560135 w 560135"/>
                <a:gd name="connsiteY31" fmla="*/ 321953 h 497047"/>
                <a:gd name="connsiteX32" fmla="*/ 558227 w 560135"/>
                <a:gd name="connsiteY32" fmla="*/ 331437 h 497047"/>
                <a:gd name="connsiteX33" fmla="*/ 552796 w 560135"/>
                <a:gd name="connsiteY33" fmla="*/ 339439 h 497047"/>
                <a:gd name="connsiteX34" fmla="*/ 544698 w 560135"/>
                <a:gd name="connsiteY34" fmla="*/ 344703 h 497047"/>
                <a:gd name="connsiteX35" fmla="*/ 535199 w 560135"/>
                <a:gd name="connsiteY35" fmla="*/ 346404 h 497047"/>
                <a:gd name="connsiteX36" fmla="*/ 518720 w 560135"/>
                <a:gd name="connsiteY36" fmla="*/ 338829 h 497047"/>
                <a:gd name="connsiteX37" fmla="*/ 511993 w 560135"/>
                <a:gd name="connsiteY37" fmla="*/ 321953 h 497047"/>
                <a:gd name="connsiteX38" fmla="*/ 518720 w 560135"/>
                <a:gd name="connsiteY38" fmla="*/ 305082 h 497047"/>
                <a:gd name="connsiteX39" fmla="*/ 535199 w 560135"/>
                <a:gd name="connsiteY39" fmla="*/ 297507 h 497047"/>
                <a:gd name="connsiteX40" fmla="*/ 535199 w 560135"/>
                <a:gd name="connsiteY40" fmla="*/ 6 h 497047"/>
                <a:gd name="connsiteX41" fmla="*/ 544698 w 560135"/>
                <a:gd name="connsiteY41" fmla="*/ 1709 h 497047"/>
                <a:gd name="connsiteX42" fmla="*/ 552796 w 560135"/>
                <a:gd name="connsiteY42" fmla="*/ 6971 h 497047"/>
                <a:gd name="connsiteX43" fmla="*/ 558227 w 560135"/>
                <a:gd name="connsiteY43" fmla="*/ 14971 h 497047"/>
                <a:gd name="connsiteX44" fmla="*/ 560135 w 560135"/>
                <a:gd name="connsiteY44" fmla="*/ 24456 h 497047"/>
                <a:gd name="connsiteX45" fmla="*/ 558227 w 560135"/>
                <a:gd name="connsiteY45" fmla="*/ 33940 h 497047"/>
                <a:gd name="connsiteX46" fmla="*/ 552796 w 560135"/>
                <a:gd name="connsiteY46" fmla="*/ 41940 h 497047"/>
                <a:gd name="connsiteX47" fmla="*/ 544698 w 560135"/>
                <a:gd name="connsiteY47" fmla="*/ 47203 h 497047"/>
                <a:gd name="connsiteX48" fmla="*/ 535199 w 560135"/>
                <a:gd name="connsiteY48" fmla="*/ 48905 h 497047"/>
                <a:gd name="connsiteX49" fmla="*/ 518720 w 560135"/>
                <a:gd name="connsiteY49" fmla="*/ 41329 h 497047"/>
                <a:gd name="connsiteX50" fmla="*/ 511993 w 560135"/>
                <a:gd name="connsiteY50" fmla="*/ 24456 h 497047"/>
                <a:gd name="connsiteX51" fmla="*/ 518720 w 560135"/>
                <a:gd name="connsiteY51" fmla="*/ 7582 h 497047"/>
                <a:gd name="connsiteX52" fmla="*/ 535199 w 560135"/>
                <a:gd name="connsiteY52" fmla="*/ 6 h 497047"/>
                <a:gd name="connsiteX53" fmla="*/ 23240 w 560135"/>
                <a:gd name="connsiteY53" fmla="*/ 6 h 497047"/>
                <a:gd name="connsiteX54" fmla="*/ 40137 w 560135"/>
                <a:gd name="connsiteY54" fmla="*/ 7357 h 497047"/>
                <a:gd name="connsiteX55" fmla="*/ 47091 w 560135"/>
                <a:gd name="connsiteY55" fmla="*/ 24456 h 497047"/>
                <a:gd name="connsiteX56" fmla="*/ 40137 w 560135"/>
                <a:gd name="connsiteY56" fmla="*/ 41554 h 497047"/>
                <a:gd name="connsiteX57" fmla="*/ 23240 w 560135"/>
                <a:gd name="connsiteY57" fmla="*/ 48905 h 497047"/>
                <a:gd name="connsiteX58" fmla="*/ 6764 w 560135"/>
                <a:gd name="connsiteY58" fmla="*/ 41329 h 497047"/>
                <a:gd name="connsiteX59" fmla="*/ 36 w 560135"/>
                <a:gd name="connsiteY59" fmla="*/ 24456 h 497047"/>
                <a:gd name="connsiteX60" fmla="*/ 6764 w 560135"/>
                <a:gd name="connsiteY60" fmla="*/ 7582 h 497047"/>
                <a:gd name="connsiteX61" fmla="*/ 23240 w 560135"/>
                <a:gd name="connsiteY61" fmla="*/ 6 h 49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0135" h="497047">
                  <a:moveTo>
                    <a:pt x="23203" y="297519"/>
                  </a:moveTo>
                  <a:cubicBezTo>
                    <a:pt x="29578" y="297661"/>
                    <a:pt x="35643" y="300298"/>
                    <a:pt x="40101" y="304868"/>
                  </a:cubicBezTo>
                  <a:cubicBezTo>
                    <a:pt x="44559" y="309439"/>
                    <a:pt x="47055" y="315577"/>
                    <a:pt x="47055" y="321965"/>
                  </a:cubicBezTo>
                  <a:cubicBezTo>
                    <a:pt x="47055" y="328358"/>
                    <a:pt x="44559" y="334496"/>
                    <a:pt x="40101" y="339067"/>
                  </a:cubicBezTo>
                  <a:cubicBezTo>
                    <a:pt x="35643" y="343633"/>
                    <a:pt x="29578" y="346274"/>
                    <a:pt x="23203" y="346416"/>
                  </a:cubicBezTo>
                  <a:cubicBezTo>
                    <a:pt x="16945" y="346103"/>
                    <a:pt x="11047" y="343391"/>
                    <a:pt x="6728" y="338841"/>
                  </a:cubicBezTo>
                  <a:cubicBezTo>
                    <a:pt x="2409" y="334291"/>
                    <a:pt x="0" y="328249"/>
                    <a:pt x="0" y="321965"/>
                  </a:cubicBezTo>
                  <a:cubicBezTo>
                    <a:pt x="0" y="315686"/>
                    <a:pt x="2409" y="309644"/>
                    <a:pt x="6728" y="305094"/>
                  </a:cubicBezTo>
                  <a:cubicBezTo>
                    <a:pt x="11047" y="300544"/>
                    <a:pt x="16945" y="297828"/>
                    <a:pt x="23203" y="297519"/>
                  </a:cubicBezTo>
                  <a:close/>
                  <a:moveTo>
                    <a:pt x="275734" y="149825"/>
                  </a:moveTo>
                  <a:cubicBezTo>
                    <a:pt x="282109" y="149967"/>
                    <a:pt x="288174" y="152606"/>
                    <a:pt x="292632" y="157175"/>
                  </a:cubicBezTo>
                  <a:cubicBezTo>
                    <a:pt x="297089" y="161745"/>
                    <a:pt x="299586" y="167882"/>
                    <a:pt x="299586" y="174274"/>
                  </a:cubicBezTo>
                  <a:cubicBezTo>
                    <a:pt x="299586" y="180666"/>
                    <a:pt x="297089" y="186803"/>
                    <a:pt x="292632" y="191373"/>
                  </a:cubicBezTo>
                  <a:cubicBezTo>
                    <a:pt x="288174" y="195943"/>
                    <a:pt x="282109" y="198581"/>
                    <a:pt x="275734" y="198724"/>
                  </a:cubicBezTo>
                  <a:cubicBezTo>
                    <a:pt x="269476" y="198411"/>
                    <a:pt x="263578" y="195699"/>
                    <a:pt x="259259" y="191148"/>
                  </a:cubicBezTo>
                  <a:cubicBezTo>
                    <a:pt x="254940" y="186597"/>
                    <a:pt x="252531" y="180556"/>
                    <a:pt x="252531" y="174274"/>
                  </a:cubicBezTo>
                  <a:cubicBezTo>
                    <a:pt x="252531" y="167993"/>
                    <a:pt x="254940" y="161952"/>
                    <a:pt x="259259" y="157401"/>
                  </a:cubicBezTo>
                  <a:cubicBezTo>
                    <a:pt x="263578" y="152850"/>
                    <a:pt x="269476" y="150138"/>
                    <a:pt x="275734" y="149825"/>
                  </a:cubicBezTo>
                  <a:close/>
                  <a:moveTo>
                    <a:pt x="276352" y="448150"/>
                  </a:moveTo>
                  <a:cubicBezTo>
                    <a:pt x="282727" y="448292"/>
                    <a:pt x="288792" y="450933"/>
                    <a:pt x="293250" y="455499"/>
                  </a:cubicBezTo>
                  <a:cubicBezTo>
                    <a:pt x="297708" y="460070"/>
                    <a:pt x="300204" y="466208"/>
                    <a:pt x="300204" y="472601"/>
                  </a:cubicBezTo>
                  <a:cubicBezTo>
                    <a:pt x="300204" y="478989"/>
                    <a:pt x="297708" y="485127"/>
                    <a:pt x="293250" y="489698"/>
                  </a:cubicBezTo>
                  <a:cubicBezTo>
                    <a:pt x="288792" y="494269"/>
                    <a:pt x="282727" y="496905"/>
                    <a:pt x="276352" y="497047"/>
                  </a:cubicBezTo>
                  <a:cubicBezTo>
                    <a:pt x="270094" y="496738"/>
                    <a:pt x="264196" y="494022"/>
                    <a:pt x="259876" y="489472"/>
                  </a:cubicBezTo>
                  <a:cubicBezTo>
                    <a:pt x="255558" y="484922"/>
                    <a:pt x="253149" y="478880"/>
                    <a:pt x="253149" y="472601"/>
                  </a:cubicBezTo>
                  <a:cubicBezTo>
                    <a:pt x="253149" y="466317"/>
                    <a:pt x="255558" y="460275"/>
                    <a:pt x="259876" y="455725"/>
                  </a:cubicBezTo>
                  <a:cubicBezTo>
                    <a:pt x="264196" y="451175"/>
                    <a:pt x="270094" y="448463"/>
                    <a:pt x="276352" y="448150"/>
                  </a:cubicBezTo>
                  <a:close/>
                  <a:moveTo>
                    <a:pt x="535199" y="297507"/>
                  </a:moveTo>
                  <a:cubicBezTo>
                    <a:pt x="538446" y="297431"/>
                    <a:pt x="541676" y="298012"/>
                    <a:pt x="544698" y="299207"/>
                  </a:cubicBezTo>
                  <a:cubicBezTo>
                    <a:pt x="547720" y="300402"/>
                    <a:pt x="550474" y="302194"/>
                    <a:pt x="552796" y="304472"/>
                  </a:cubicBezTo>
                  <a:cubicBezTo>
                    <a:pt x="555122" y="306749"/>
                    <a:pt x="556968" y="309469"/>
                    <a:pt x="558227" y="312468"/>
                  </a:cubicBezTo>
                  <a:cubicBezTo>
                    <a:pt x="559485" y="315473"/>
                    <a:pt x="560135" y="318698"/>
                    <a:pt x="560135" y="321953"/>
                  </a:cubicBezTo>
                  <a:cubicBezTo>
                    <a:pt x="560135" y="325212"/>
                    <a:pt x="559485" y="328437"/>
                    <a:pt x="558227" y="331437"/>
                  </a:cubicBezTo>
                  <a:cubicBezTo>
                    <a:pt x="556968" y="334441"/>
                    <a:pt x="555122" y="337161"/>
                    <a:pt x="552796" y="339439"/>
                  </a:cubicBezTo>
                  <a:cubicBezTo>
                    <a:pt x="550474" y="341716"/>
                    <a:pt x="547720" y="343504"/>
                    <a:pt x="544698" y="344703"/>
                  </a:cubicBezTo>
                  <a:cubicBezTo>
                    <a:pt x="541676" y="345898"/>
                    <a:pt x="538446" y="346475"/>
                    <a:pt x="535199" y="346404"/>
                  </a:cubicBezTo>
                  <a:cubicBezTo>
                    <a:pt x="528939" y="346090"/>
                    <a:pt x="523042" y="343379"/>
                    <a:pt x="518720" y="338829"/>
                  </a:cubicBezTo>
                  <a:cubicBezTo>
                    <a:pt x="514402" y="334278"/>
                    <a:pt x="511993" y="328237"/>
                    <a:pt x="511993" y="321953"/>
                  </a:cubicBezTo>
                  <a:cubicBezTo>
                    <a:pt x="511993" y="315673"/>
                    <a:pt x="514402" y="309632"/>
                    <a:pt x="518720" y="305082"/>
                  </a:cubicBezTo>
                  <a:cubicBezTo>
                    <a:pt x="523042" y="300532"/>
                    <a:pt x="528939" y="297820"/>
                    <a:pt x="535199" y="297507"/>
                  </a:cubicBezTo>
                  <a:close/>
                  <a:moveTo>
                    <a:pt x="535199" y="6"/>
                  </a:moveTo>
                  <a:cubicBezTo>
                    <a:pt x="538446" y="-66"/>
                    <a:pt x="541676" y="512"/>
                    <a:pt x="544698" y="1709"/>
                  </a:cubicBezTo>
                  <a:cubicBezTo>
                    <a:pt x="547720" y="2904"/>
                    <a:pt x="550474" y="4694"/>
                    <a:pt x="552796" y="6971"/>
                  </a:cubicBezTo>
                  <a:cubicBezTo>
                    <a:pt x="555122" y="9249"/>
                    <a:pt x="556968" y="11969"/>
                    <a:pt x="558227" y="14971"/>
                  </a:cubicBezTo>
                  <a:cubicBezTo>
                    <a:pt x="559485" y="17974"/>
                    <a:pt x="560135" y="21198"/>
                    <a:pt x="560135" y="24456"/>
                  </a:cubicBezTo>
                  <a:cubicBezTo>
                    <a:pt x="560135" y="27713"/>
                    <a:pt x="559485" y="30938"/>
                    <a:pt x="558227" y="33940"/>
                  </a:cubicBezTo>
                  <a:cubicBezTo>
                    <a:pt x="556968" y="36943"/>
                    <a:pt x="555122" y="39662"/>
                    <a:pt x="552796" y="41940"/>
                  </a:cubicBezTo>
                  <a:cubicBezTo>
                    <a:pt x="550474" y="44217"/>
                    <a:pt x="547720" y="46007"/>
                    <a:pt x="544698" y="47203"/>
                  </a:cubicBezTo>
                  <a:cubicBezTo>
                    <a:pt x="541676" y="48399"/>
                    <a:pt x="538446" y="48978"/>
                    <a:pt x="535199" y="48905"/>
                  </a:cubicBezTo>
                  <a:cubicBezTo>
                    <a:pt x="528939" y="48592"/>
                    <a:pt x="523042" y="45880"/>
                    <a:pt x="518720" y="41329"/>
                  </a:cubicBezTo>
                  <a:cubicBezTo>
                    <a:pt x="514402" y="36778"/>
                    <a:pt x="511993" y="30737"/>
                    <a:pt x="511993" y="24456"/>
                  </a:cubicBezTo>
                  <a:cubicBezTo>
                    <a:pt x="511993" y="18174"/>
                    <a:pt x="514402" y="12133"/>
                    <a:pt x="518720" y="7582"/>
                  </a:cubicBezTo>
                  <a:cubicBezTo>
                    <a:pt x="523042" y="3031"/>
                    <a:pt x="528939" y="319"/>
                    <a:pt x="535199" y="6"/>
                  </a:cubicBezTo>
                  <a:close/>
                  <a:moveTo>
                    <a:pt x="23240" y="6"/>
                  </a:moveTo>
                  <a:cubicBezTo>
                    <a:pt x="29614" y="149"/>
                    <a:pt x="35679" y="2787"/>
                    <a:pt x="40137" y="7357"/>
                  </a:cubicBezTo>
                  <a:cubicBezTo>
                    <a:pt x="44595" y="11926"/>
                    <a:pt x="47091" y="18064"/>
                    <a:pt x="47091" y="24456"/>
                  </a:cubicBezTo>
                  <a:cubicBezTo>
                    <a:pt x="47091" y="30847"/>
                    <a:pt x="44595" y="36985"/>
                    <a:pt x="40137" y="41554"/>
                  </a:cubicBezTo>
                  <a:cubicBezTo>
                    <a:pt x="35679" y="46124"/>
                    <a:pt x="29614" y="48763"/>
                    <a:pt x="23240" y="48905"/>
                  </a:cubicBezTo>
                  <a:cubicBezTo>
                    <a:pt x="16982" y="48592"/>
                    <a:pt x="11083" y="45880"/>
                    <a:pt x="6764" y="41329"/>
                  </a:cubicBezTo>
                  <a:cubicBezTo>
                    <a:pt x="2445" y="36778"/>
                    <a:pt x="36" y="30737"/>
                    <a:pt x="36" y="24456"/>
                  </a:cubicBezTo>
                  <a:cubicBezTo>
                    <a:pt x="36" y="18174"/>
                    <a:pt x="2445" y="12133"/>
                    <a:pt x="6764" y="7582"/>
                  </a:cubicBezTo>
                  <a:cubicBezTo>
                    <a:pt x="11083" y="3031"/>
                    <a:pt x="16982" y="319"/>
                    <a:pt x="23240" y="6"/>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02DBEDEF-FD3B-464B-B96F-09FC66B2CEAB}"/>
                </a:ext>
                <a:ext uri="{C183D7F6-B498-43B3-948B-1728B52AA6E4}">
                  <adec:decorative xmlns:adec="http://schemas.microsoft.com/office/drawing/2017/decorative" val="1"/>
                </a:ext>
              </a:extLst>
            </p:cNvPr>
            <p:cNvSpPr/>
            <p:nvPr/>
          </p:nvSpPr>
          <p:spPr>
            <a:xfrm>
              <a:off x="3649170" y="2403811"/>
              <a:ext cx="561583" cy="497222"/>
            </a:xfrm>
            <a:custGeom>
              <a:avLst/>
              <a:gdLst>
                <a:gd name="connsiteX0" fmla="*/ 24795 w 561583"/>
                <a:gd name="connsiteY0" fmla="*/ 332854 h 497222"/>
                <a:gd name="connsiteX1" fmla="*/ 18983 w 561583"/>
                <a:gd name="connsiteY1" fmla="*/ 331082 h 497222"/>
                <a:gd name="connsiteX2" fmla="*/ 15131 w 561583"/>
                <a:gd name="connsiteY2" fmla="*/ 326378 h 497222"/>
                <a:gd name="connsiteX3" fmla="*/ 14538 w 561583"/>
                <a:gd name="connsiteY3" fmla="*/ 320319 h 497222"/>
                <a:gd name="connsiteX4" fmla="*/ 17404 w 561583"/>
                <a:gd name="connsiteY4" fmla="*/ 314950 h 497222"/>
                <a:gd name="connsiteX5" fmla="*/ 22762 w 561583"/>
                <a:gd name="connsiteY5" fmla="*/ 312084 h 497222"/>
                <a:gd name="connsiteX6" fmla="*/ 28806 w 561583"/>
                <a:gd name="connsiteY6" fmla="*/ 312686 h 497222"/>
                <a:gd name="connsiteX7" fmla="*/ 33497 w 561583"/>
                <a:gd name="connsiteY7" fmla="*/ 316551 h 497222"/>
                <a:gd name="connsiteX8" fmla="*/ 35253 w 561583"/>
                <a:gd name="connsiteY8" fmla="*/ 322379 h 497222"/>
                <a:gd name="connsiteX9" fmla="*/ 32166 w 561583"/>
                <a:gd name="connsiteY9" fmla="*/ 329754 h 497222"/>
                <a:gd name="connsiteX10" fmla="*/ 24795 w 561583"/>
                <a:gd name="connsiteY10" fmla="*/ 332816 h 497222"/>
                <a:gd name="connsiteX11" fmla="*/ 24795 w 561583"/>
                <a:gd name="connsiteY11" fmla="*/ 332854 h 497222"/>
                <a:gd name="connsiteX12" fmla="*/ 24795 w 561583"/>
                <a:gd name="connsiteY12" fmla="*/ 347235 h 497222"/>
                <a:gd name="connsiteX13" fmla="*/ 38570 w 561583"/>
                <a:gd name="connsiteY13" fmla="*/ 343049 h 497222"/>
                <a:gd name="connsiteX14" fmla="*/ 47703 w 561583"/>
                <a:gd name="connsiteY14" fmla="*/ 331893 h 497222"/>
                <a:gd name="connsiteX15" fmla="*/ 49114 w 561583"/>
                <a:gd name="connsiteY15" fmla="*/ 317532 h 497222"/>
                <a:gd name="connsiteX16" fmla="*/ 42328 w 561583"/>
                <a:gd name="connsiteY16" fmla="*/ 304802 h 497222"/>
                <a:gd name="connsiteX17" fmla="*/ 29632 w 561583"/>
                <a:gd name="connsiteY17" fmla="*/ 298000 h 497222"/>
                <a:gd name="connsiteX18" fmla="*/ 15306 w 561583"/>
                <a:gd name="connsiteY18" fmla="*/ 299416 h 497222"/>
                <a:gd name="connsiteX19" fmla="*/ 4179 w 561583"/>
                <a:gd name="connsiteY19" fmla="*/ 308570 h 497222"/>
                <a:gd name="connsiteX20" fmla="*/ 0 w 561583"/>
                <a:gd name="connsiteY20" fmla="*/ 322379 h 497222"/>
                <a:gd name="connsiteX21" fmla="*/ 7415 w 561583"/>
                <a:gd name="connsiteY21" fmla="*/ 339790 h 497222"/>
                <a:gd name="connsiteX22" fmla="*/ 24795 w 561583"/>
                <a:gd name="connsiteY22" fmla="*/ 347202 h 497222"/>
                <a:gd name="connsiteX23" fmla="*/ 24795 w 561583"/>
                <a:gd name="connsiteY23" fmla="*/ 347235 h 497222"/>
                <a:gd name="connsiteX24" fmla="*/ 277302 w 561583"/>
                <a:gd name="connsiteY24" fmla="*/ 185135 h 497222"/>
                <a:gd name="connsiteX25" fmla="*/ 271488 w 561583"/>
                <a:gd name="connsiteY25" fmla="*/ 183374 h 497222"/>
                <a:gd name="connsiteX26" fmla="*/ 267631 w 561583"/>
                <a:gd name="connsiteY26" fmla="*/ 178671 h 497222"/>
                <a:gd name="connsiteX27" fmla="*/ 267031 w 561583"/>
                <a:gd name="connsiteY27" fmla="*/ 172613 h 497222"/>
                <a:gd name="connsiteX28" fmla="*/ 269890 w 561583"/>
                <a:gd name="connsiteY28" fmla="*/ 167241 h 497222"/>
                <a:gd name="connsiteX29" fmla="*/ 275245 w 561583"/>
                <a:gd name="connsiteY29" fmla="*/ 164369 h 497222"/>
                <a:gd name="connsiteX30" fmla="*/ 281289 w 561583"/>
                <a:gd name="connsiteY30" fmla="*/ 164963 h 497222"/>
                <a:gd name="connsiteX31" fmla="*/ 285985 w 561583"/>
                <a:gd name="connsiteY31" fmla="*/ 168825 h 497222"/>
                <a:gd name="connsiteX32" fmla="*/ 287748 w 561583"/>
                <a:gd name="connsiteY32" fmla="*/ 174651 h 497222"/>
                <a:gd name="connsiteX33" fmla="*/ 284666 w 561583"/>
                <a:gd name="connsiteY33" fmla="*/ 182026 h 497222"/>
                <a:gd name="connsiteX34" fmla="*/ 277302 w 561583"/>
                <a:gd name="connsiteY34" fmla="*/ 185099 h 497222"/>
                <a:gd name="connsiteX35" fmla="*/ 277302 w 561583"/>
                <a:gd name="connsiteY35" fmla="*/ 185135 h 497222"/>
                <a:gd name="connsiteX36" fmla="*/ 277302 w 561583"/>
                <a:gd name="connsiteY36" fmla="*/ 199519 h 497222"/>
                <a:gd name="connsiteX37" fmla="*/ 291084 w 561583"/>
                <a:gd name="connsiteY37" fmla="*/ 195328 h 497222"/>
                <a:gd name="connsiteX38" fmla="*/ 300220 w 561583"/>
                <a:gd name="connsiteY38" fmla="*/ 184167 h 497222"/>
                <a:gd name="connsiteX39" fmla="*/ 301632 w 561583"/>
                <a:gd name="connsiteY39" fmla="*/ 169799 h 497222"/>
                <a:gd name="connsiteX40" fmla="*/ 294843 w 561583"/>
                <a:gd name="connsiteY40" fmla="*/ 157066 h 497222"/>
                <a:gd name="connsiteX41" fmla="*/ 282141 w 561583"/>
                <a:gd name="connsiteY41" fmla="*/ 150260 h 497222"/>
                <a:gd name="connsiteX42" fmla="*/ 267809 w 561583"/>
                <a:gd name="connsiteY42" fmla="*/ 151675 h 497222"/>
                <a:gd name="connsiteX43" fmla="*/ 256675 w 561583"/>
                <a:gd name="connsiteY43" fmla="*/ 160834 h 497222"/>
                <a:gd name="connsiteX44" fmla="*/ 252495 w 561583"/>
                <a:gd name="connsiteY44" fmla="*/ 174651 h 497222"/>
                <a:gd name="connsiteX45" fmla="*/ 259910 w 561583"/>
                <a:gd name="connsiteY45" fmla="*/ 192074 h 497222"/>
                <a:gd name="connsiteX46" fmla="*/ 277302 w 561583"/>
                <a:gd name="connsiteY46" fmla="*/ 199483 h 497222"/>
                <a:gd name="connsiteX47" fmla="*/ 277302 w 561583"/>
                <a:gd name="connsiteY47" fmla="*/ 199519 h 497222"/>
                <a:gd name="connsiteX48" fmla="*/ 277302 w 561583"/>
                <a:gd name="connsiteY48" fmla="*/ 482841 h 497222"/>
                <a:gd name="connsiteX49" fmla="*/ 271487 w 561583"/>
                <a:gd name="connsiteY49" fmla="*/ 481078 h 497222"/>
                <a:gd name="connsiteX50" fmla="*/ 267629 w 561583"/>
                <a:gd name="connsiteY50" fmla="*/ 476374 h 497222"/>
                <a:gd name="connsiteX51" fmla="*/ 267031 w 561583"/>
                <a:gd name="connsiteY51" fmla="*/ 470315 h 497222"/>
                <a:gd name="connsiteX52" fmla="*/ 269894 w 561583"/>
                <a:gd name="connsiteY52" fmla="*/ 464942 h 497222"/>
                <a:gd name="connsiteX53" fmla="*/ 275252 w 561583"/>
                <a:gd name="connsiteY53" fmla="*/ 462072 h 497222"/>
                <a:gd name="connsiteX54" fmla="*/ 281297 w 561583"/>
                <a:gd name="connsiteY54" fmla="*/ 462673 h 497222"/>
                <a:gd name="connsiteX55" fmla="*/ 285990 w 561583"/>
                <a:gd name="connsiteY55" fmla="*/ 466538 h 497222"/>
                <a:gd name="connsiteX56" fmla="*/ 287748 w 561583"/>
                <a:gd name="connsiteY56" fmla="*/ 472367 h 497222"/>
                <a:gd name="connsiteX57" fmla="*/ 284662 w 561583"/>
                <a:gd name="connsiteY57" fmla="*/ 479737 h 497222"/>
                <a:gd name="connsiteX58" fmla="*/ 277302 w 561583"/>
                <a:gd name="connsiteY58" fmla="*/ 482804 h 497222"/>
                <a:gd name="connsiteX59" fmla="*/ 277302 w 561583"/>
                <a:gd name="connsiteY59" fmla="*/ 482841 h 497222"/>
                <a:gd name="connsiteX60" fmla="*/ 277302 w 561583"/>
                <a:gd name="connsiteY60" fmla="*/ 497223 h 497222"/>
                <a:gd name="connsiteX61" fmla="*/ 291085 w 561583"/>
                <a:gd name="connsiteY61" fmla="*/ 493032 h 497222"/>
                <a:gd name="connsiteX62" fmla="*/ 300222 w 561583"/>
                <a:gd name="connsiteY62" fmla="*/ 481872 h 497222"/>
                <a:gd name="connsiteX63" fmla="*/ 301631 w 561583"/>
                <a:gd name="connsiteY63" fmla="*/ 467499 h 497222"/>
                <a:gd name="connsiteX64" fmla="*/ 294839 w 561583"/>
                <a:gd name="connsiteY64" fmla="*/ 454768 h 497222"/>
                <a:gd name="connsiteX65" fmla="*/ 282134 w 561583"/>
                <a:gd name="connsiteY65" fmla="*/ 447962 h 497222"/>
                <a:gd name="connsiteX66" fmla="*/ 267800 w 561583"/>
                <a:gd name="connsiteY66" fmla="*/ 449383 h 497222"/>
                <a:gd name="connsiteX67" fmla="*/ 256669 w 561583"/>
                <a:gd name="connsiteY67" fmla="*/ 458550 h 497222"/>
                <a:gd name="connsiteX68" fmla="*/ 252495 w 561583"/>
                <a:gd name="connsiteY68" fmla="*/ 472367 h 497222"/>
                <a:gd name="connsiteX69" fmla="*/ 259914 w 561583"/>
                <a:gd name="connsiteY69" fmla="*/ 489786 h 497222"/>
                <a:gd name="connsiteX70" fmla="*/ 277302 w 561583"/>
                <a:gd name="connsiteY70" fmla="*/ 497189 h 497222"/>
                <a:gd name="connsiteX71" fmla="*/ 277302 w 561583"/>
                <a:gd name="connsiteY71" fmla="*/ 497223 h 497222"/>
                <a:gd name="connsiteX72" fmla="*/ 536765 w 561583"/>
                <a:gd name="connsiteY72" fmla="*/ 332854 h 497222"/>
                <a:gd name="connsiteX73" fmla="*/ 530951 w 561583"/>
                <a:gd name="connsiteY73" fmla="*/ 331091 h 497222"/>
                <a:gd name="connsiteX74" fmla="*/ 527092 w 561583"/>
                <a:gd name="connsiteY74" fmla="*/ 326386 h 497222"/>
                <a:gd name="connsiteX75" fmla="*/ 526496 w 561583"/>
                <a:gd name="connsiteY75" fmla="*/ 320324 h 497222"/>
                <a:gd name="connsiteX76" fmla="*/ 529359 w 561583"/>
                <a:gd name="connsiteY76" fmla="*/ 314955 h 497222"/>
                <a:gd name="connsiteX77" fmla="*/ 534715 w 561583"/>
                <a:gd name="connsiteY77" fmla="*/ 312084 h 497222"/>
                <a:gd name="connsiteX78" fmla="*/ 540762 w 561583"/>
                <a:gd name="connsiteY78" fmla="*/ 312682 h 497222"/>
                <a:gd name="connsiteX79" fmla="*/ 545455 w 561583"/>
                <a:gd name="connsiteY79" fmla="*/ 316551 h 497222"/>
                <a:gd name="connsiteX80" fmla="*/ 547210 w 561583"/>
                <a:gd name="connsiteY80" fmla="*/ 322379 h 497222"/>
                <a:gd name="connsiteX81" fmla="*/ 544125 w 561583"/>
                <a:gd name="connsiteY81" fmla="*/ 329745 h 497222"/>
                <a:gd name="connsiteX82" fmla="*/ 536765 w 561583"/>
                <a:gd name="connsiteY82" fmla="*/ 332816 h 497222"/>
                <a:gd name="connsiteX83" fmla="*/ 536765 w 561583"/>
                <a:gd name="connsiteY83" fmla="*/ 332854 h 497222"/>
                <a:gd name="connsiteX84" fmla="*/ 536765 w 561583"/>
                <a:gd name="connsiteY84" fmla="*/ 347235 h 497222"/>
                <a:gd name="connsiteX85" fmla="*/ 550540 w 561583"/>
                <a:gd name="connsiteY85" fmla="*/ 343049 h 497222"/>
                <a:gd name="connsiteX86" fmla="*/ 559672 w 561583"/>
                <a:gd name="connsiteY86" fmla="*/ 331893 h 497222"/>
                <a:gd name="connsiteX87" fmla="*/ 561084 w 561583"/>
                <a:gd name="connsiteY87" fmla="*/ 317532 h 497222"/>
                <a:gd name="connsiteX88" fmla="*/ 554299 w 561583"/>
                <a:gd name="connsiteY88" fmla="*/ 304802 h 497222"/>
                <a:gd name="connsiteX89" fmla="*/ 541604 w 561583"/>
                <a:gd name="connsiteY89" fmla="*/ 298000 h 497222"/>
                <a:gd name="connsiteX90" fmla="*/ 527275 w 561583"/>
                <a:gd name="connsiteY90" fmla="*/ 299416 h 497222"/>
                <a:gd name="connsiteX91" fmla="*/ 516147 w 561583"/>
                <a:gd name="connsiteY91" fmla="*/ 308570 h 497222"/>
                <a:gd name="connsiteX92" fmla="*/ 511971 w 561583"/>
                <a:gd name="connsiteY92" fmla="*/ 322379 h 497222"/>
                <a:gd name="connsiteX93" fmla="*/ 519385 w 561583"/>
                <a:gd name="connsiteY93" fmla="*/ 339790 h 497222"/>
                <a:gd name="connsiteX94" fmla="*/ 536765 w 561583"/>
                <a:gd name="connsiteY94" fmla="*/ 347202 h 497222"/>
                <a:gd name="connsiteX95" fmla="*/ 536765 w 561583"/>
                <a:gd name="connsiteY95" fmla="*/ 347235 h 497222"/>
                <a:gd name="connsiteX96" fmla="*/ 536765 w 561583"/>
                <a:gd name="connsiteY96" fmla="*/ 35353 h 497222"/>
                <a:gd name="connsiteX97" fmla="*/ 530951 w 561583"/>
                <a:gd name="connsiteY97" fmla="*/ 33591 h 497222"/>
                <a:gd name="connsiteX98" fmla="*/ 527092 w 561583"/>
                <a:gd name="connsiteY98" fmla="*/ 28886 h 497222"/>
                <a:gd name="connsiteX99" fmla="*/ 526496 w 561583"/>
                <a:gd name="connsiteY99" fmla="*/ 22826 h 497222"/>
                <a:gd name="connsiteX100" fmla="*/ 529359 w 561583"/>
                <a:gd name="connsiteY100" fmla="*/ 17455 h 497222"/>
                <a:gd name="connsiteX101" fmla="*/ 534715 w 561583"/>
                <a:gd name="connsiteY101" fmla="*/ 14585 h 497222"/>
                <a:gd name="connsiteX102" fmla="*/ 540762 w 561583"/>
                <a:gd name="connsiteY102" fmla="*/ 15185 h 497222"/>
                <a:gd name="connsiteX103" fmla="*/ 545455 w 561583"/>
                <a:gd name="connsiteY103" fmla="*/ 19051 h 497222"/>
                <a:gd name="connsiteX104" fmla="*/ 547210 w 561583"/>
                <a:gd name="connsiteY104" fmla="*/ 24881 h 497222"/>
                <a:gd name="connsiteX105" fmla="*/ 544125 w 561583"/>
                <a:gd name="connsiteY105" fmla="*/ 32248 h 497222"/>
                <a:gd name="connsiteX106" fmla="*/ 536765 w 561583"/>
                <a:gd name="connsiteY106" fmla="*/ 35317 h 497222"/>
                <a:gd name="connsiteX107" fmla="*/ 536765 w 561583"/>
                <a:gd name="connsiteY107" fmla="*/ 35353 h 497222"/>
                <a:gd name="connsiteX108" fmla="*/ 536765 w 561583"/>
                <a:gd name="connsiteY108" fmla="*/ 49737 h 497222"/>
                <a:gd name="connsiteX109" fmla="*/ 550552 w 561583"/>
                <a:gd name="connsiteY109" fmla="*/ 45551 h 497222"/>
                <a:gd name="connsiteX110" fmla="*/ 559692 w 561583"/>
                <a:gd name="connsiteY110" fmla="*/ 34391 h 497222"/>
                <a:gd name="connsiteX111" fmla="*/ 561109 w 561583"/>
                <a:gd name="connsiteY111" fmla="*/ 20020 h 497222"/>
                <a:gd name="connsiteX112" fmla="*/ 554320 w 561583"/>
                <a:gd name="connsiteY112" fmla="*/ 7284 h 497222"/>
                <a:gd name="connsiteX113" fmla="*/ 541612 w 561583"/>
                <a:gd name="connsiteY113" fmla="*/ 477 h 497222"/>
                <a:gd name="connsiteX114" fmla="*/ 527279 w 561583"/>
                <a:gd name="connsiteY114" fmla="*/ 1895 h 497222"/>
                <a:gd name="connsiteX115" fmla="*/ 516147 w 561583"/>
                <a:gd name="connsiteY115" fmla="*/ 11060 h 497222"/>
                <a:gd name="connsiteX116" fmla="*/ 511971 w 561583"/>
                <a:gd name="connsiteY116" fmla="*/ 24881 h 497222"/>
                <a:gd name="connsiteX117" fmla="*/ 519385 w 561583"/>
                <a:gd name="connsiteY117" fmla="*/ 42292 h 497222"/>
                <a:gd name="connsiteX118" fmla="*/ 536765 w 561583"/>
                <a:gd name="connsiteY118" fmla="*/ 49701 h 497222"/>
                <a:gd name="connsiteX119" fmla="*/ 536765 w 561583"/>
                <a:gd name="connsiteY119" fmla="*/ 49737 h 497222"/>
                <a:gd name="connsiteX120" fmla="*/ 24795 w 561583"/>
                <a:gd name="connsiteY120" fmla="*/ 35353 h 497222"/>
                <a:gd name="connsiteX121" fmla="*/ 18983 w 561583"/>
                <a:gd name="connsiteY121" fmla="*/ 33585 h 497222"/>
                <a:gd name="connsiteX122" fmla="*/ 15131 w 561583"/>
                <a:gd name="connsiteY122" fmla="*/ 28878 h 497222"/>
                <a:gd name="connsiteX123" fmla="*/ 14538 w 561583"/>
                <a:gd name="connsiteY123" fmla="*/ 22818 h 497222"/>
                <a:gd name="connsiteX124" fmla="*/ 17404 w 561583"/>
                <a:gd name="connsiteY124" fmla="*/ 17451 h 497222"/>
                <a:gd name="connsiteX125" fmla="*/ 22762 w 561583"/>
                <a:gd name="connsiteY125" fmla="*/ 14584 h 497222"/>
                <a:gd name="connsiteX126" fmla="*/ 28806 w 561583"/>
                <a:gd name="connsiteY126" fmla="*/ 15186 h 497222"/>
                <a:gd name="connsiteX127" fmla="*/ 33497 w 561583"/>
                <a:gd name="connsiteY127" fmla="*/ 19053 h 497222"/>
                <a:gd name="connsiteX128" fmla="*/ 35253 w 561583"/>
                <a:gd name="connsiteY128" fmla="*/ 24881 h 497222"/>
                <a:gd name="connsiteX129" fmla="*/ 32163 w 561583"/>
                <a:gd name="connsiteY129" fmla="*/ 32252 h 497222"/>
                <a:gd name="connsiteX130" fmla="*/ 24795 w 561583"/>
                <a:gd name="connsiteY130" fmla="*/ 35317 h 497222"/>
                <a:gd name="connsiteX131" fmla="*/ 24795 w 561583"/>
                <a:gd name="connsiteY131" fmla="*/ 35353 h 497222"/>
                <a:gd name="connsiteX132" fmla="*/ 24795 w 561583"/>
                <a:gd name="connsiteY132" fmla="*/ 49737 h 497222"/>
                <a:gd name="connsiteX133" fmla="*/ 38582 w 561583"/>
                <a:gd name="connsiteY133" fmla="*/ 45551 h 497222"/>
                <a:gd name="connsiteX134" fmla="*/ 47724 w 561583"/>
                <a:gd name="connsiteY134" fmla="*/ 34391 h 497222"/>
                <a:gd name="connsiteX135" fmla="*/ 49138 w 561583"/>
                <a:gd name="connsiteY135" fmla="*/ 20020 h 497222"/>
                <a:gd name="connsiteX136" fmla="*/ 42348 w 561583"/>
                <a:gd name="connsiteY136" fmla="*/ 7284 h 497222"/>
                <a:gd name="connsiteX137" fmla="*/ 29644 w 561583"/>
                <a:gd name="connsiteY137" fmla="*/ 477 h 497222"/>
                <a:gd name="connsiteX138" fmla="*/ 15308 w 561583"/>
                <a:gd name="connsiteY138" fmla="*/ 1895 h 497222"/>
                <a:gd name="connsiteX139" fmla="*/ 4176 w 561583"/>
                <a:gd name="connsiteY139" fmla="*/ 11060 h 497222"/>
                <a:gd name="connsiteX140" fmla="*/ 0 w 561583"/>
                <a:gd name="connsiteY140" fmla="*/ 24881 h 497222"/>
                <a:gd name="connsiteX141" fmla="*/ 7415 w 561583"/>
                <a:gd name="connsiteY141" fmla="*/ 42292 h 497222"/>
                <a:gd name="connsiteX142" fmla="*/ 24795 w 561583"/>
                <a:gd name="connsiteY142" fmla="*/ 49701 h 497222"/>
                <a:gd name="connsiteX143" fmla="*/ 24795 w 561583"/>
                <a:gd name="connsiteY143" fmla="*/ 49737 h 4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61583" h="497222">
                  <a:moveTo>
                    <a:pt x="24795" y="332854"/>
                  </a:moveTo>
                  <a:cubicBezTo>
                    <a:pt x="22726" y="332854"/>
                    <a:pt x="20703" y="332235"/>
                    <a:pt x="18983" y="331082"/>
                  </a:cubicBezTo>
                  <a:cubicBezTo>
                    <a:pt x="17263" y="329933"/>
                    <a:pt x="15923" y="328295"/>
                    <a:pt x="15131" y="326378"/>
                  </a:cubicBezTo>
                  <a:cubicBezTo>
                    <a:pt x="14340" y="324460"/>
                    <a:pt x="14134" y="322350"/>
                    <a:pt x="14538" y="320319"/>
                  </a:cubicBezTo>
                  <a:cubicBezTo>
                    <a:pt x="14943" y="318285"/>
                    <a:pt x="15940" y="316417"/>
                    <a:pt x="17404" y="314950"/>
                  </a:cubicBezTo>
                  <a:cubicBezTo>
                    <a:pt x="18868" y="313484"/>
                    <a:pt x="20733" y="312485"/>
                    <a:pt x="22762" y="312084"/>
                  </a:cubicBezTo>
                  <a:cubicBezTo>
                    <a:pt x="24792" y="311679"/>
                    <a:pt x="26895" y="311888"/>
                    <a:pt x="28806" y="312686"/>
                  </a:cubicBezTo>
                  <a:cubicBezTo>
                    <a:pt x="30717" y="313480"/>
                    <a:pt x="32349" y="314825"/>
                    <a:pt x="33497" y="316551"/>
                  </a:cubicBezTo>
                  <a:cubicBezTo>
                    <a:pt x="34645" y="318276"/>
                    <a:pt x="35256" y="320307"/>
                    <a:pt x="35253" y="322379"/>
                  </a:cubicBezTo>
                  <a:cubicBezTo>
                    <a:pt x="35234" y="325149"/>
                    <a:pt x="34125" y="327802"/>
                    <a:pt x="32166" y="329754"/>
                  </a:cubicBezTo>
                  <a:cubicBezTo>
                    <a:pt x="30208" y="331709"/>
                    <a:pt x="27559" y="332808"/>
                    <a:pt x="24795" y="332816"/>
                  </a:cubicBezTo>
                  <a:lnTo>
                    <a:pt x="24795" y="332854"/>
                  </a:lnTo>
                  <a:close/>
                  <a:moveTo>
                    <a:pt x="24795" y="347235"/>
                  </a:moveTo>
                  <a:cubicBezTo>
                    <a:pt x="29699" y="347235"/>
                    <a:pt x="34493" y="345777"/>
                    <a:pt x="38570" y="343049"/>
                  </a:cubicBezTo>
                  <a:cubicBezTo>
                    <a:pt x="42648" y="340316"/>
                    <a:pt x="45826" y="336435"/>
                    <a:pt x="47703" y="331893"/>
                  </a:cubicBezTo>
                  <a:cubicBezTo>
                    <a:pt x="49579" y="327351"/>
                    <a:pt x="50070" y="322354"/>
                    <a:pt x="49114" y="317532"/>
                  </a:cubicBezTo>
                  <a:cubicBezTo>
                    <a:pt x="48157" y="312707"/>
                    <a:pt x="45795" y="308278"/>
                    <a:pt x="42328" y="304802"/>
                  </a:cubicBezTo>
                  <a:cubicBezTo>
                    <a:pt x="38860" y="301325"/>
                    <a:pt x="34442" y="298961"/>
                    <a:pt x="29632" y="298000"/>
                  </a:cubicBezTo>
                  <a:cubicBezTo>
                    <a:pt x="24823" y="297043"/>
                    <a:pt x="19837" y="297536"/>
                    <a:pt x="15306" y="299416"/>
                  </a:cubicBezTo>
                  <a:cubicBezTo>
                    <a:pt x="10776" y="301296"/>
                    <a:pt x="6903" y="304484"/>
                    <a:pt x="4179" y="308570"/>
                  </a:cubicBezTo>
                  <a:cubicBezTo>
                    <a:pt x="1454" y="312657"/>
                    <a:pt x="0" y="317461"/>
                    <a:pt x="0" y="322379"/>
                  </a:cubicBezTo>
                  <a:cubicBezTo>
                    <a:pt x="136" y="328926"/>
                    <a:pt x="2794" y="335164"/>
                    <a:pt x="7415" y="339790"/>
                  </a:cubicBezTo>
                  <a:cubicBezTo>
                    <a:pt x="12037" y="344419"/>
                    <a:pt x="18265" y="347072"/>
                    <a:pt x="24795" y="347202"/>
                  </a:cubicBezTo>
                  <a:lnTo>
                    <a:pt x="24795" y="347235"/>
                  </a:lnTo>
                  <a:close/>
                  <a:moveTo>
                    <a:pt x="277302" y="185135"/>
                  </a:moveTo>
                  <a:cubicBezTo>
                    <a:pt x="275233" y="185137"/>
                    <a:pt x="273209" y="184525"/>
                    <a:pt x="271488" y="183374"/>
                  </a:cubicBezTo>
                  <a:cubicBezTo>
                    <a:pt x="269766" y="182224"/>
                    <a:pt x="268424" y="180587"/>
                    <a:pt x="267631" y="178671"/>
                  </a:cubicBezTo>
                  <a:cubicBezTo>
                    <a:pt x="266837" y="176756"/>
                    <a:pt x="266628" y="174647"/>
                    <a:pt x="267031" y="172613"/>
                  </a:cubicBezTo>
                  <a:cubicBezTo>
                    <a:pt x="267433" y="170578"/>
                    <a:pt x="268428" y="168709"/>
                    <a:pt x="269890" y="167241"/>
                  </a:cubicBezTo>
                  <a:cubicBezTo>
                    <a:pt x="271352" y="165774"/>
                    <a:pt x="273216" y="164774"/>
                    <a:pt x="275245" y="164369"/>
                  </a:cubicBezTo>
                  <a:cubicBezTo>
                    <a:pt x="277274" y="163963"/>
                    <a:pt x="279377" y="164170"/>
                    <a:pt x="281289" y="164963"/>
                  </a:cubicBezTo>
                  <a:cubicBezTo>
                    <a:pt x="283201" y="165756"/>
                    <a:pt x="284835" y="167100"/>
                    <a:pt x="285985" y="168825"/>
                  </a:cubicBezTo>
                  <a:cubicBezTo>
                    <a:pt x="287135" y="170549"/>
                    <a:pt x="287748" y="172577"/>
                    <a:pt x="287748" y="174651"/>
                  </a:cubicBezTo>
                  <a:cubicBezTo>
                    <a:pt x="287729" y="177420"/>
                    <a:pt x="286621" y="180070"/>
                    <a:pt x="284666" y="182026"/>
                  </a:cubicBezTo>
                  <a:cubicBezTo>
                    <a:pt x="282710" y="183982"/>
                    <a:pt x="280064" y="185086"/>
                    <a:pt x="277302" y="185099"/>
                  </a:cubicBezTo>
                  <a:lnTo>
                    <a:pt x="277302" y="185135"/>
                  </a:lnTo>
                  <a:close/>
                  <a:moveTo>
                    <a:pt x="277302" y="199519"/>
                  </a:moveTo>
                  <a:cubicBezTo>
                    <a:pt x="282208" y="199519"/>
                    <a:pt x="287004" y="198061"/>
                    <a:pt x="291084" y="195328"/>
                  </a:cubicBezTo>
                  <a:cubicBezTo>
                    <a:pt x="295163" y="192595"/>
                    <a:pt x="298343" y="188711"/>
                    <a:pt x="300220" y="184167"/>
                  </a:cubicBezTo>
                  <a:cubicBezTo>
                    <a:pt x="302098" y="179623"/>
                    <a:pt x="302589" y="174623"/>
                    <a:pt x="301632" y="169799"/>
                  </a:cubicBezTo>
                  <a:cubicBezTo>
                    <a:pt x="300675" y="164975"/>
                    <a:pt x="298312" y="160544"/>
                    <a:pt x="294843" y="157066"/>
                  </a:cubicBezTo>
                  <a:cubicBezTo>
                    <a:pt x="291374" y="153588"/>
                    <a:pt x="286954" y="151220"/>
                    <a:pt x="282141" y="150260"/>
                  </a:cubicBezTo>
                  <a:cubicBezTo>
                    <a:pt x="277329" y="149301"/>
                    <a:pt x="272341" y="149793"/>
                    <a:pt x="267809" y="151675"/>
                  </a:cubicBezTo>
                  <a:cubicBezTo>
                    <a:pt x="263276" y="153557"/>
                    <a:pt x="259401" y="156745"/>
                    <a:pt x="256675" y="160834"/>
                  </a:cubicBezTo>
                  <a:cubicBezTo>
                    <a:pt x="253949" y="164924"/>
                    <a:pt x="252495" y="169732"/>
                    <a:pt x="252495" y="174651"/>
                  </a:cubicBezTo>
                  <a:cubicBezTo>
                    <a:pt x="252628" y="181201"/>
                    <a:pt x="255286" y="187445"/>
                    <a:pt x="259910" y="192074"/>
                  </a:cubicBezTo>
                  <a:cubicBezTo>
                    <a:pt x="264535" y="196703"/>
                    <a:pt x="270767" y="199359"/>
                    <a:pt x="277302" y="199483"/>
                  </a:cubicBezTo>
                  <a:lnTo>
                    <a:pt x="277302" y="199519"/>
                  </a:lnTo>
                  <a:close/>
                  <a:moveTo>
                    <a:pt x="277302" y="482841"/>
                  </a:moveTo>
                  <a:cubicBezTo>
                    <a:pt x="275232" y="482841"/>
                    <a:pt x="273209" y="482231"/>
                    <a:pt x="271487" y="481078"/>
                  </a:cubicBezTo>
                  <a:cubicBezTo>
                    <a:pt x="269765" y="479929"/>
                    <a:pt x="268423" y="478291"/>
                    <a:pt x="267629" y="476374"/>
                  </a:cubicBezTo>
                  <a:cubicBezTo>
                    <a:pt x="266836" y="474456"/>
                    <a:pt x="266628" y="472350"/>
                    <a:pt x="267031" y="470315"/>
                  </a:cubicBezTo>
                  <a:cubicBezTo>
                    <a:pt x="267435" y="468281"/>
                    <a:pt x="268431" y="466409"/>
                    <a:pt x="269894" y="464942"/>
                  </a:cubicBezTo>
                  <a:cubicBezTo>
                    <a:pt x="271358" y="463476"/>
                    <a:pt x="273222" y="462477"/>
                    <a:pt x="275252" y="462072"/>
                  </a:cubicBezTo>
                  <a:cubicBezTo>
                    <a:pt x="277282" y="461666"/>
                    <a:pt x="279386" y="461875"/>
                    <a:pt x="281297" y="462673"/>
                  </a:cubicBezTo>
                  <a:cubicBezTo>
                    <a:pt x="283209" y="463467"/>
                    <a:pt x="284842" y="464813"/>
                    <a:pt x="285990" y="466538"/>
                  </a:cubicBezTo>
                  <a:cubicBezTo>
                    <a:pt x="287139" y="468264"/>
                    <a:pt x="287751" y="470294"/>
                    <a:pt x="287748" y="472367"/>
                  </a:cubicBezTo>
                  <a:cubicBezTo>
                    <a:pt x="287726" y="475137"/>
                    <a:pt x="286617" y="477782"/>
                    <a:pt x="284662" y="479737"/>
                  </a:cubicBezTo>
                  <a:cubicBezTo>
                    <a:pt x="282706" y="481688"/>
                    <a:pt x="280062" y="482791"/>
                    <a:pt x="277302" y="482804"/>
                  </a:cubicBezTo>
                  <a:lnTo>
                    <a:pt x="277302" y="482841"/>
                  </a:lnTo>
                  <a:close/>
                  <a:moveTo>
                    <a:pt x="277302" y="497223"/>
                  </a:moveTo>
                  <a:cubicBezTo>
                    <a:pt x="282209" y="497223"/>
                    <a:pt x="287005" y="495764"/>
                    <a:pt x="291085" y="493032"/>
                  </a:cubicBezTo>
                  <a:cubicBezTo>
                    <a:pt x="295165" y="490299"/>
                    <a:pt x="298344" y="486414"/>
                    <a:pt x="300222" y="481872"/>
                  </a:cubicBezTo>
                  <a:cubicBezTo>
                    <a:pt x="302099" y="477326"/>
                    <a:pt x="302589" y="472325"/>
                    <a:pt x="301631" y="467499"/>
                  </a:cubicBezTo>
                  <a:cubicBezTo>
                    <a:pt x="300673" y="462678"/>
                    <a:pt x="298309" y="458245"/>
                    <a:pt x="294839" y="454768"/>
                  </a:cubicBezTo>
                  <a:cubicBezTo>
                    <a:pt x="291368" y="451288"/>
                    <a:pt x="286947" y="448923"/>
                    <a:pt x="282134" y="447962"/>
                  </a:cubicBezTo>
                  <a:cubicBezTo>
                    <a:pt x="277321" y="447005"/>
                    <a:pt x="272333" y="447498"/>
                    <a:pt x="267800" y="449383"/>
                  </a:cubicBezTo>
                  <a:cubicBezTo>
                    <a:pt x="263267" y="451267"/>
                    <a:pt x="259394" y="454459"/>
                    <a:pt x="256669" y="458550"/>
                  </a:cubicBezTo>
                  <a:cubicBezTo>
                    <a:pt x="253945" y="462640"/>
                    <a:pt x="252492" y="467449"/>
                    <a:pt x="252495" y="472367"/>
                  </a:cubicBezTo>
                  <a:cubicBezTo>
                    <a:pt x="252631" y="478918"/>
                    <a:pt x="255290" y="485156"/>
                    <a:pt x="259914" y="489786"/>
                  </a:cubicBezTo>
                  <a:cubicBezTo>
                    <a:pt x="264539" y="494411"/>
                    <a:pt x="270769" y="497064"/>
                    <a:pt x="277302" y="497189"/>
                  </a:cubicBezTo>
                  <a:lnTo>
                    <a:pt x="277302" y="497223"/>
                  </a:lnTo>
                  <a:close/>
                  <a:moveTo>
                    <a:pt x="536765" y="332854"/>
                  </a:moveTo>
                  <a:cubicBezTo>
                    <a:pt x="534694" y="332854"/>
                    <a:pt x="532672" y="332240"/>
                    <a:pt x="530951" y="331091"/>
                  </a:cubicBezTo>
                  <a:cubicBezTo>
                    <a:pt x="529230" y="329937"/>
                    <a:pt x="527883" y="328300"/>
                    <a:pt x="527092" y="326386"/>
                  </a:cubicBezTo>
                  <a:cubicBezTo>
                    <a:pt x="526300" y="324468"/>
                    <a:pt x="526091" y="322358"/>
                    <a:pt x="526496" y="320324"/>
                  </a:cubicBezTo>
                  <a:cubicBezTo>
                    <a:pt x="526896" y="318289"/>
                    <a:pt x="527896" y="316421"/>
                    <a:pt x="529359" y="314955"/>
                  </a:cubicBezTo>
                  <a:cubicBezTo>
                    <a:pt x="530822" y="313488"/>
                    <a:pt x="532685" y="312489"/>
                    <a:pt x="534715" y="312084"/>
                  </a:cubicBezTo>
                  <a:cubicBezTo>
                    <a:pt x="536744" y="311679"/>
                    <a:pt x="538849" y="311888"/>
                    <a:pt x="540762" y="312682"/>
                  </a:cubicBezTo>
                  <a:cubicBezTo>
                    <a:pt x="542671" y="313480"/>
                    <a:pt x="544305" y="314825"/>
                    <a:pt x="545455" y="316551"/>
                  </a:cubicBezTo>
                  <a:cubicBezTo>
                    <a:pt x="546601" y="318276"/>
                    <a:pt x="547214" y="320307"/>
                    <a:pt x="547210" y="322379"/>
                  </a:cubicBezTo>
                  <a:cubicBezTo>
                    <a:pt x="547189" y="325145"/>
                    <a:pt x="546080" y="327794"/>
                    <a:pt x="544125" y="329745"/>
                  </a:cubicBezTo>
                  <a:cubicBezTo>
                    <a:pt x="542171" y="331701"/>
                    <a:pt x="539524" y="332804"/>
                    <a:pt x="536765" y="332816"/>
                  </a:cubicBezTo>
                  <a:lnTo>
                    <a:pt x="536765" y="332854"/>
                  </a:lnTo>
                  <a:close/>
                  <a:moveTo>
                    <a:pt x="536765" y="347235"/>
                  </a:moveTo>
                  <a:cubicBezTo>
                    <a:pt x="541671" y="347235"/>
                    <a:pt x="546464" y="345777"/>
                    <a:pt x="550540" y="343049"/>
                  </a:cubicBezTo>
                  <a:cubicBezTo>
                    <a:pt x="554616" y="340316"/>
                    <a:pt x="557796" y="336435"/>
                    <a:pt x="559672" y="331893"/>
                  </a:cubicBezTo>
                  <a:cubicBezTo>
                    <a:pt x="561547" y="327351"/>
                    <a:pt x="562039" y="322354"/>
                    <a:pt x="561084" y="317532"/>
                  </a:cubicBezTo>
                  <a:cubicBezTo>
                    <a:pt x="560126" y="312707"/>
                    <a:pt x="557767" y="308278"/>
                    <a:pt x="554299" y="304802"/>
                  </a:cubicBezTo>
                  <a:cubicBezTo>
                    <a:pt x="550832" y="301325"/>
                    <a:pt x="546414" y="298961"/>
                    <a:pt x="541604" y="298000"/>
                  </a:cubicBezTo>
                  <a:cubicBezTo>
                    <a:pt x="536794" y="297043"/>
                    <a:pt x="531805" y="297536"/>
                    <a:pt x="527275" y="299416"/>
                  </a:cubicBezTo>
                  <a:cubicBezTo>
                    <a:pt x="522744" y="301296"/>
                    <a:pt x="518873" y="304484"/>
                    <a:pt x="516147" y="308570"/>
                  </a:cubicBezTo>
                  <a:cubicBezTo>
                    <a:pt x="513425" y="312657"/>
                    <a:pt x="511971" y="317461"/>
                    <a:pt x="511971" y="322379"/>
                  </a:cubicBezTo>
                  <a:cubicBezTo>
                    <a:pt x="512108" y="328926"/>
                    <a:pt x="514763" y="335164"/>
                    <a:pt x="519385" y="339790"/>
                  </a:cubicBezTo>
                  <a:cubicBezTo>
                    <a:pt x="524007" y="344419"/>
                    <a:pt x="530234" y="347072"/>
                    <a:pt x="536765" y="347202"/>
                  </a:cubicBezTo>
                  <a:lnTo>
                    <a:pt x="536765" y="347235"/>
                  </a:lnTo>
                  <a:close/>
                  <a:moveTo>
                    <a:pt x="536765" y="35353"/>
                  </a:moveTo>
                  <a:cubicBezTo>
                    <a:pt x="534694" y="35355"/>
                    <a:pt x="532672" y="34742"/>
                    <a:pt x="530951" y="33591"/>
                  </a:cubicBezTo>
                  <a:cubicBezTo>
                    <a:pt x="529230" y="32440"/>
                    <a:pt x="527883" y="30802"/>
                    <a:pt x="527092" y="28886"/>
                  </a:cubicBezTo>
                  <a:cubicBezTo>
                    <a:pt x="526300" y="26970"/>
                    <a:pt x="526091" y="24861"/>
                    <a:pt x="526496" y="22826"/>
                  </a:cubicBezTo>
                  <a:cubicBezTo>
                    <a:pt x="526896" y="20791"/>
                    <a:pt x="527896" y="18922"/>
                    <a:pt x="529359" y="17455"/>
                  </a:cubicBezTo>
                  <a:cubicBezTo>
                    <a:pt x="530822" y="15988"/>
                    <a:pt x="532685" y="14989"/>
                    <a:pt x="534715" y="14585"/>
                  </a:cubicBezTo>
                  <a:cubicBezTo>
                    <a:pt x="536744" y="14181"/>
                    <a:pt x="538849" y="14389"/>
                    <a:pt x="540762" y="15185"/>
                  </a:cubicBezTo>
                  <a:cubicBezTo>
                    <a:pt x="542671" y="15980"/>
                    <a:pt x="544305" y="17325"/>
                    <a:pt x="545455" y="19051"/>
                  </a:cubicBezTo>
                  <a:cubicBezTo>
                    <a:pt x="546601" y="20777"/>
                    <a:pt x="547214" y="22806"/>
                    <a:pt x="547210" y="24881"/>
                  </a:cubicBezTo>
                  <a:cubicBezTo>
                    <a:pt x="547189" y="27648"/>
                    <a:pt x="546080" y="30295"/>
                    <a:pt x="544125" y="32248"/>
                  </a:cubicBezTo>
                  <a:cubicBezTo>
                    <a:pt x="542171" y="34201"/>
                    <a:pt x="539524" y="35304"/>
                    <a:pt x="536765" y="35317"/>
                  </a:cubicBezTo>
                  <a:lnTo>
                    <a:pt x="536765" y="35353"/>
                  </a:lnTo>
                  <a:close/>
                  <a:moveTo>
                    <a:pt x="536765" y="49737"/>
                  </a:moveTo>
                  <a:cubicBezTo>
                    <a:pt x="541671" y="49740"/>
                    <a:pt x="546468" y="48283"/>
                    <a:pt x="550552" y="45551"/>
                  </a:cubicBezTo>
                  <a:cubicBezTo>
                    <a:pt x="554633" y="42819"/>
                    <a:pt x="557813" y="38935"/>
                    <a:pt x="559692" y="34391"/>
                  </a:cubicBezTo>
                  <a:cubicBezTo>
                    <a:pt x="561572" y="29846"/>
                    <a:pt x="562064" y="24845"/>
                    <a:pt x="561109" y="20020"/>
                  </a:cubicBezTo>
                  <a:cubicBezTo>
                    <a:pt x="560151" y="15195"/>
                    <a:pt x="557788" y="10762"/>
                    <a:pt x="554320" y="7284"/>
                  </a:cubicBezTo>
                  <a:cubicBezTo>
                    <a:pt x="550848" y="3805"/>
                    <a:pt x="546426" y="1436"/>
                    <a:pt x="541612" y="477"/>
                  </a:cubicBezTo>
                  <a:cubicBezTo>
                    <a:pt x="536798" y="-482"/>
                    <a:pt x="531810" y="12"/>
                    <a:pt x="527279" y="1895"/>
                  </a:cubicBezTo>
                  <a:cubicBezTo>
                    <a:pt x="522744" y="3779"/>
                    <a:pt x="518868" y="6969"/>
                    <a:pt x="516147" y="11060"/>
                  </a:cubicBezTo>
                  <a:cubicBezTo>
                    <a:pt x="513421" y="15152"/>
                    <a:pt x="511966" y="19961"/>
                    <a:pt x="511971" y="24881"/>
                  </a:cubicBezTo>
                  <a:cubicBezTo>
                    <a:pt x="512108" y="31427"/>
                    <a:pt x="514763" y="37666"/>
                    <a:pt x="519385" y="42292"/>
                  </a:cubicBezTo>
                  <a:cubicBezTo>
                    <a:pt x="524007" y="46919"/>
                    <a:pt x="530234" y="49573"/>
                    <a:pt x="536765" y="49701"/>
                  </a:cubicBezTo>
                  <a:lnTo>
                    <a:pt x="536765" y="49737"/>
                  </a:lnTo>
                  <a:close/>
                  <a:moveTo>
                    <a:pt x="24795" y="35353"/>
                  </a:moveTo>
                  <a:cubicBezTo>
                    <a:pt x="22726" y="35353"/>
                    <a:pt x="20703" y="34738"/>
                    <a:pt x="18983" y="33585"/>
                  </a:cubicBezTo>
                  <a:cubicBezTo>
                    <a:pt x="17263" y="32432"/>
                    <a:pt x="15923" y="30795"/>
                    <a:pt x="15131" y="28878"/>
                  </a:cubicBezTo>
                  <a:cubicBezTo>
                    <a:pt x="14340" y="26961"/>
                    <a:pt x="14134" y="24853"/>
                    <a:pt x="14538" y="22818"/>
                  </a:cubicBezTo>
                  <a:cubicBezTo>
                    <a:pt x="14943" y="20784"/>
                    <a:pt x="15940" y="18916"/>
                    <a:pt x="17404" y="17451"/>
                  </a:cubicBezTo>
                  <a:cubicBezTo>
                    <a:pt x="18868" y="15985"/>
                    <a:pt x="20733" y="14987"/>
                    <a:pt x="22762" y="14584"/>
                  </a:cubicBezTo>
                  <a:cubicBezTo>
                    <a:pt x="24792" y="14181"/>
                    <a:pt x="26895" y="14390"/>
                    <a:pt x="28806" y="15186"/>
                  </a:cubicBezTo>
                  <a:cubicBezTo>
                    <a:pt x="30717" y="15981"/>
                    <a:pt x="32349" y="17327"/>
                    <a:pt x="33497" y="19053"/>
                  </a:cubicBezTo>
                  <a:cubicBezTo>
                    <a:pt x="34645" y="20778"/>
                    <a:pt x="35256" y="22806"/>
                    <a:pt x="35253" y="24881"/>
                  </a:cubicBezTo>
                  <a:cubicBezTo>
                    <a:pt x="35231" y="27650"/>
                    <a:pt x="34121" y="30299"/>
                    <a:pt x="32163" y="32252"/>
                  </a:cubicBezTo>
                  <a:cubicBezTo>
                    <a:pt x="30205" y="34206"/>
                    <a:pt x="27557" y="35307"/>
                    <a:pt x="24795" y="35317"/>
                  </a:cubicBezTo>
                  <a:lnTo>
                    <a:pt x="24795" y="35353"/>
                  </a:lnTo>
                  <a:close/>
                  <a:moveTo>
                    <a:pt x="24795" y="49737"/>
                  </a:moveTo>
                  <a:cubicBezTo>
                    <a:pt x="29702" y="49740"/>
                    <a:pt x="34500" y="48283"/>
                    <a:pt x="38582" y="45551"/>
                  </a:cubicBezTo>
                  <a:cubicBezTo>
                    <a:pt x="42663" y="42819"/>
                    <a:pt x="45845" y="38935"/>
                    <a:pt x="47724" y="34391"/>
                  </a:cubicBezTo>
                  <a:cubicBezTo>
                    <a:pt x="49603" y="29846"/>
                    <a:pt x="50095" y="24845"/>
                    <a:pt x="49138" y="20020"/>
                  </a:cubicBezTo>
                  <a:cubicBezTo>
                    <a:pt x="48182" y="15195"/>
                    <a:pt x="45818" y="10762"/>
                    <a:pt x="42348" y="7284"/>
                  </a:cubicBezTo>
                  <a:cubicBezTo>
                    <a:pt x="38878" y="3805"/>
                    <a:pt x="34457" y="1436"/>
                    <a:pt x="29644" y="477"/>
                  </a:cubicBezTo>
                  <a:cubicBezTo>
                    <a:pt x="24831" y="-482"/>
                    <a:pt x="19842" y="12"/>
                    <a:pt x="15308" y="1895"/>
                  </a:cubicBezTo>
                  <a:cubicBezTo>
                    <a:pt x="10775" y="3779"/>
                    <a:pt x="6901" y="6969"/>
                    <a:pt x="4176" y="11060"/>
                  </a:cubicBezTo>
                  <a:cubicBezTo>
                    <a:pt x="1451" y="15152"/>
                    <a:pt x="-2" y="19961"/>
                    <a:pt x="0" y="24881"/>
                  </a:cubicBezTo>
                  <a:cubicBezTo>
                    <a:pt x="136" y="31427"/>
                    <a:pt x="2794" y="37666"/>
                    <a:pt x="7415" y="42292"/>
                  </a:cubicBezTo>
                  <a:cubicBezTo>
                    <a:pt x="12037" y="46919"/>
                    <a:pt x="18265" y="49573"/>
                    <a:pt x="24795" y="49701"/>
                  </a:cubicBezTo>
                  <a:lnTo>
                    <a:pt x="24795" y="49737"/>
                  </a:ln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3" name="Text Placeholder 7">
            <a:extLst>
              <a:ext uri="{FF2B5EF4-FFF2-40B4-BE49-F238E27FC236}">
                <a16:creationId xmlns:a16="http://schemas.microsoft.com/office/drawing/2014/main" id="{C9294BD4-3C69-482B-BFEC-27B9B7F255F3}"/>
              </a:ext>
              <a:ext uri="{C183D7F6-B498-43B3-948B-1728B52AA6E4}">
                <adec:decorative xmlns:adec="http://schemas.microsoft.com/office/drawing/2017/decorative" val="1"/>
              </a:ext>
            </a:extLst>
          </p:cNvPr>
          <p:cNvSpPr txBox="1">
            <a:spLocks/>
          </p:cNvSpPr>
          <p:nvPr/>
        </p:nvSpPr>
        <p:spPr>
          <a:xfrm>
            <a:off x="651606" y="3027059"/>
            <a:ext cx="1541588" cy="3987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Data</a:t>
            </a:r>
            <a:br>
              <a:rPr lang="en-US" sz="1800">
                <a:latin typeface="+mj-lt"/>
              </a:rPr>
            </a:br>
            <a:r>
              <a:rPr lang="en-US" sz="1800">
                <a:latin typeface="+mj-lt"/>
              </a:rPr>
              <a:t>Preparation</a:t>
            </a:r>
          </a:p>
        </p:txBody>
      </p:sp>
      <p:grpSp>
        <p:nvGrpSpPr>
          <p:cNvPr id="254" name="Group 253">
            <a:extLst>
              <a:ext uri="{FF2B5EF4-FFF2-40B4-BE49-F238E27FC236}">
                <a16:creationId xmlns:a16="http://schemas.microsoft.com/office/drawing/2014/main" id="{E25A9F15-0292-4CDD-A286-B144CD0ED670}"/>
              </a:ext>
              <a:ext uri="{C183D7F6-B498-43B3-948B-1728B52AA6E4}">
                <adec:decorative xmlns:adec="http://schemas.microsoft.com/office/drawing/2017/decorative" val="1"/>
              </a:ext>
            </a:extLst>
          </p:cNvPr>
          <p:cNvGrpSpPr/>
          <p:nvPr/>
        </p:nvGrpSpPr>
        <p:grpSpPr>
          <a:xfrm>
            <a:off x="3310433" y="2034192"/>
            <a:ext cx="972030" cy="785540"/>
            <a:chOff x="4474327" y="368288"/>
            <a:chExt cx="822581" cy="717201"/>
          </a:xfrm>
        </p:grpSpPr>
        <p:sp>
          <p:nvSpPr>
            <p:cNvPr id="420" name="Freeform: Shape 419">
              <a:extLst>
                <a:ext uri="{FF2B5EF4-FFF2-40B4-BE49-F238E27FC236}">
                  <a16:creationId xmlns:a16="http://schemas.microsoft.com/office/drawing/2014/main" id="{43476FDF-6AD4-4961-8D73-3F99ABBD6A70}"/>
                </a:ext>
                <a:ext uri="{C183D7F6-B498-43B3-948B-1728B52AA6E4}">
                  <adec:decorative xmlns:adec="http://schemas.microsoft.com/office/drawing/2017/decorative" val="1"/>
                </a:ext>
              </a:extLst>
            </p:cNvPr>
            <p:cNvSpPr/>
            <p:nvPr/>
          </p:nvSpPr>
          <p:spPr>
            <a:xfrm>
              <a:off x="4606520" y="614159"/>
              <a:ext cx="70040" cy="363364"/>
            </a:xfrm>
            <a:custGeom>
              <a:avLst/>
              <a:gdLst>
                <a:gd name="connsiteX0" fmla="*/ 70041 w 70040"/>
                <a:gd name="connsiteY0" fmla="*/ 363365 h 363364"/>
                <a:gd name="connsiteX1" fmla="*/ 0 w 70040"/>
                <a:gd name="connsiteY1" fmla="*/ 322928 h 363364"/>
                <a:gd name="connsiteX2" fmla="*/ 1221 w 70040"/>
                <a:gd name="connsiteY2" fmla="*/ 0 h 363364"/>
                <a:gd name="connsiteX3" fmla="*/ 70041 w 70040"/>
                <a:gd name="connsiteY3" fmla="*/ 39883 h 363364"/>
              </a:gdLst>
              <a:ahLst/>
              <a:cxnLst>
                <a:cxn ang="0">
                  <a:pos x="connsiteX0" y="connsiteY0"/>
                </a:cxn>
                <a:cxn ang="0">
                  <a:pos x="connsiteX1" y="connsiteY1"/>
                </a:cxn>
                <a:cxn ang="0">
                  <a:pos x="connsiteX2" y="connsiteY2"/>
                </a:cxn>
                <a:cxn ang="0">
                  <a:pos x="connsiteX3" y="connsiteY3"/>
                </a:cxn>
              </a:cxnLst>
              <a:rect l="l" t="t" r="r" b="b"/>
              <a:pathLst>
                <a:path w="70040" h="363364">
                  <a:moveTo>
                    <a:pt x="70041" y="363365"/>
                  </a:moveTo>
                  <a:lnTo>
                    <a:pt x="0" y="322928"/>
                  </a:lnTo>
                  <a:lnTo>
                    <a:pt x="1221" y="0"/>
                  </a:lnTo>
                  <a:lnTo>
                    <a:pt x="70041" y="39883"/>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C306F3A7-E414-458D-ADA3-541762D261C2}"/>
                </a:ext>
                <a:ext uri="{C183D7F6-B498-43B3-948B-1728B52AA6E4}">
                  <adec:decorative xmlns:adec="http://schemas.microsoft.com/office/drawing/2017/decorative" val="1"/>
                </a:ext>
              </a:extLst>
            </p:cNvPr>
            <p:cNvSpPr/>
            <p:nvPr/>
          </p:nvSpPr>
          <p:spPr>
            <a:xfrm>
              <a:off x="5050082" y="613446"/>
              <a:ext cx="70040" cy="364077"/>
            </a:xfrm>
            <a:custGeom>
              <a:avLst/>
              <a:gdLst>
                <a:gd name="connsiteX0" fmla="*/ 0 w 70040"/>
                <a:gd name="connsiteY0" fmla="*/ 364078 h 364077"/>
                <a:gd name="connsiteX1" fmla="*/ 70041 w 70040"/>
                <a:gd name="connsiteY1" fmla="*/ 323641 h 364077"/>
                <a:gd name="connsiteX2" fmla="*/ 70041 w 70040"/>
                <a:gd name="connsiteY2" fmla="*/ 0 h 364077"/>
                <a:gd name="connsiteX3" fmla="*/ 0 w 70040"/>
                <a:gd name="connsiteY3" fmla="*/ 40596 h 364077"/>
              </a:gdLst>
              <a:ahLst/>
              <a:cxnLst>
                <a:cxn ang="0">
                  <a:pos x="connsiteX0" y="connsiteY0"/>
                </a:cxn>
                <a:cxn ang="0">
                  <a:pos x="connsiteX1" y="connsiteY1"/>
                </a:cxn>
                <a:cxn ang="0">
                  <a:pos x="connsiteX2" y="connsiteY2"/>
                </a:cxn>
                <a:cxn ang="0">
                  <a:pos x="connsiteX3" y="connsiteY3"/>
                </a:cxn>
              </a:cxnLst>
              <a:rect l="l" t="t" r="r" b="b"/>
              <a:pathLst>
                <a:path w="70040" h="364077">
                  <a:moveTo>
                    <a:pt x="0" y="364078"/>
                  </a:moveTo>
                  <a:lnTo>
                    <a:pt x="70041" y="323641"/>
                  </a:lnTo>
                  <a:lnTo>
                    <a:pt x="70041" y="0"/>
                  </a:lnTo>
                  <a:lnTo>
                    <a:pt x="0" y="40596"/>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2" name="Graphic 264">
              <a:extLst>
                <a:ext uri="{FF2B5EF4-FFF2-40B4-BE49-F238E27FC236}">
                  <a16:creationId xmlns:a16="http://schemas.microsoft.com/office/drawing/2014/main" id="{BB3FB49F-16F7-456A-BE75-D6CBCEC70722}"/>
                </a:ext>
              </a:extLst>
            </p:cNvPr>
            <p:cNvGrpSpPr/>
            <p:nvPr/>
          </p:nvGrpSpPr>
          <p:grpSpPr>
            <a:xfrm>
              <a:off x="4676561" y="546522"/>
              <a:ext cx="373520" cy="350128"/>
              <a:chOff x="4676561" y="546522"/>
              <a:chExt cx="373520" cy="350128"/>
            </a:xfrm>
            <a:solidFill>
              <a:schemeClr val="accent1"/>
            </a:solidFill>
          </p:grpSpPr>
          <p:sp>
            <p:nvSpPr>
              <p:cNvPr id="473" name="Freeform: Shape 472">
                <a:extLst>
                  <a:ext uri="{FF2B5EF4-FFF2-40B4-BE49-F238E27FC236}">
                    <a16:creationId xmlns:a16="http://schemas.microsoft.com/office/drawing/2014/main" id="{34B937DC-69F9-46D3-B5EB-E423B18304C6}"/>
                  </a:ext>
                  <a:ext uri="{C183D7F6-B498-43B3-948B-1728B52AA6E4}">
                    <adec:decorative xmlns:adec="http://schemas.microsoft.com/office/drawing/2017/decorative" val="1"/>
                  </a:ext>
                </a:extLst>
              </p:cNvPr>
              <p:cNvSpPr/>
              <p:nvPr/>
            </p:nvSpPr>
            <p:spPr>
              <a:xfrm>
                <a:off x="4676561" y="546522"/>
                <a:ext cx="186760" cy="350128"/>
              </a:xfrm>
              <a:custGeom>
                <a:avLst/>
                <a:gdLst>
                  <a:gd name="connsiteX0" fmla="*/ 0 w 186760"/>
                  <a:gd name="connsiteY0" fmla="*/ 107830 h 350128"/>
                  <a:gd name="connsiteX1" fmla="*/ 186760 w 186760"/>
                  <a:gd name="connsiteY1" fmla="*/ 0 h 350128"/>
                  <a:gd name="connsiteX2" fmla="*/ 186760 w 186760"/>
                  <a:gd name="connsiteY2" fmla="*/ 242299 h 350128"/>
                  <a:gd name="connsiteX3" fmla="*/ 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0" y="107830"/>
                    </a:moveTo>
                    <a:lnTo>
                      <a:pt x="186760" y="0"/>
                    </a:lnTo>
                    <a:lnTo>
                      <a:pt x="186760" y="242299"/>
                    </a:lnTo>
                    <a:lnTo>
                      <a:pt x="0" y="350129"/>
                    </a:lnTo>
                    <a:close/>
                  </a:path>
                </a:pathLst>
              </a:custGeom>
              <a:solidFill>
                <a:srgbClr val="50E5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26D4D7B6-6427-4CB9-992F-0BAA44E08415}"/>
                  </a:ext>
                  <a:ext uri="{C183D7F6-B498-43B3-948B-1728B52AA6E4}">
                    <adec:decorative xmlns:adec="http://schemas.microsoft.com/office/drawing/2017/decorative" val="1"/>
                  </a:ext>
                </a:extLst>
              </p:cNvPr>
              <p:cNvSpPr/>
              <p:nvPr/>
            </p:nvSpPr>
            <p:spPr>
              <a:xfrm>
                <a:off x="4863321" y="546522"/>
                <a:ext cx="186760" cy="350128"/>
              </a:xfrm>
              <a:custGeom>
                <a:avLst/>
                <a:gdLst>
                  <a:gd name="connsiteX0" fmla="*/ 186760 w 186760"/>
                  <a:gd name="connsiteY0" fmla="*/ 107830 h 350128"/>
                  <a:gd name="connsiteX1" fmla="*/ 0 w 186760"/>
                  <a:gd name="connsiteY1" fmla="*/ 0 h 350128"/>
                  <a:gd name="connsiteX2" fmla="*/ 0 w 186760"/>
                  <a:gd name="connsiteY2" fmla="*/ 242299 h 350128"/>
                  <a:gd name="connsiteX3" fmla="*/ 18676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186760" y="107830"/>
                    </a:moveTo>
                    <a:lnTo>
                      <a:pt x="0" y="0"/>
                    </a:lnTo>
                    <a:lnTo>
                      <a:pt x="0" y="242299"/>
                    </a:lnTo>
                    <a:lnTo>
                      <a:pt x="186760" y="350129"/>
                    </a:lnTo>
                    <a:close/>
                  </a:path>
                </a:pathLst>
              </a:custGeom>
              <a:solidFill>
                <a:srgbClr val="66F1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3" name="Freeform: Shape 422">
              <a:extLst>
                <a:ext uri="{FF2B5EF4-FFF2-40B4-BE49-F238E27FC236}">
                  <a16:creationId xmlns:a16="http://schemas.microsoft.com/office/drawing/2014/main" id="{18F6A94C-6B86-4267-A7B3-A532F7A38898}"/>
                </a:ext>
                <a:ext uri="{C183D7F6-B498-43B3-948B-1728B52AA6E4}">
                  <adec:decorative xmlns:adec="http://schemas.microsoft.com/office/drawing/2017/decorative" val="1"/>
                </a:ext>
              </a:extLst>
            </p:cNvPr>
            <p:cNvSpPr/>
            <p:nvPr/>
          </p:nvSpPr>
          <p:spPr>
            <a:xfrm>
              <a:off x="4607741" y="465347"/>
              <a:ext cx="512381" cy="189005"/>
            </a:xfrm>
            <a:custGeom>
              <a:avLst/>
              <a:gdLst>
                <a:gd name="connsiteX0" fmla="*/ 0 w 512381"/>
                <a:gd name="connsiteY0" fmla="*/ 148812 h 189005"/>
                <a:gd name="connsiteX1" fmla="*/ 255565 w 512381"/>
                <a:gd name="connsiteY1" fmla="*/ 0 h 189005"/>
                <a:gd name="connsiteX2" fmla="*/ 512381 w 512381"/>
                <a:gd name="connsiteY2" fmla="*/ 148099 h 189005"/>
                <a:gd name="connsiteX3" fmla="*/ 442341 w 512381"/>
                <a:gd name="connsiteY3" fmla="*/ 189006 h 189005"/>
                <a:gd name="connsiteX4" fmla="*/ 255580 w 512381"/>
                <a:gd name="connsiteY4" fmla="*/ 81176 h 189005"/>
                <a:gd name="connsiteX5" fmla="*/ 68820 w 512381"/>
                <a:gd name="connsiteY5" fmla="*/ 189006 h 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81" h="189005">
                  <a:moveTo>
                    <a:pt x="0" y="148812"/>
                  </a:moveTo>
                  <a:lnTo>
                    <a:pt x="255565" y="0"/>
                  </a:lnTo>
                  <a:lnTo>
                    <a:pt x="512381" y="148099"/>
                  </a:lnTo>
                  <a:lnTo>
                    <a:pt x="442341" y="189006"/>
                  </a:lnTo>
                  <a:lnTo>
                    <a:pt x="255580" y="81176"/>
                  </a:lnTo>
                  <a:lnTo>
                    <a:pt x="68820" y="189006"/>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0D225E92-03E3-4EBB-83AB-8FE69FFFD46D}"/>
                </a:ext>
                <a:ext uri="{C183D7F6-B498-43B3-948B-1728B52AA6E4}">
                  <adec:decorative xmlns:adec="http://schemas.microsoft.com/office/drawing/2017/decorative" val="1"/>
                </a:ext>
              </a:extLst>
            </p:cNvPr>
            <p:cNvSpPr/>
            <p:nvPr/>
          </p:nvSpPr>
          <p:spPr>
            <a:xfrm>
              <a:off x="4676561" y="788821"/>
              <a:ext cx="373520" cy="215659"/>
            </a:xfrm>
            <a:custGeom>
              <a:avLst/>
              <a:gdLst>
                <a:gd name="connsiteX0" fmla="*/ 0 w 373520"/>
                <a:gd name="connsiteY0" fmla="*/ 107830 h 215659"/>
                <a:gd name="connsiteX1" fmla="*/ 186760 w 373520"/>
                <a:gd name="connsiteY1" fmla="*/ 215660 h 215659"/>
                <a:gd name="connsiteX2" fmla="*/ 373521 w 373520"/>
                <a:gd name="connsiteY2" fmla="*/ 107830 h 215659"/>
                <a:gd name="connsiteX3" fmla="*/ 186760 w 373520"/>
                <a:gd name="connsiteY3" fmla="*/ 0 h 215659"/>
              </a:gdLst>
              <a:ahLst/>
              <a:cxnLst>
                <a:cxn ang="0">
                  <a:pos x="connsiteX0" y="connsiteY0"/>
                </a:cxn>
                <a:cxn ang="0">
                  <a:pos x="connsiteX1" y="connsiteY1"/>
                </a:cxn>
                <a:cxn ang="0">
                  <a:pos x="connsiteX2" y="connsiteY2"/>
                </a:cxn>
                <a:cxn ang="0">
                  <a:pos x="connsiteX3" y="connsiteY3"/>
                </a:cxn>
              </a:cxnLst>
              <a:rect l="l" t="t" r="r" b="b"/>
              <a:pathLst>
                <a:path w="373520" h="215659">
                  <a:moveTo>
                    <a:pt x="0" y="107830"/>
                  </a:moveTo>
                  <a:lnTo>
                    <a:pt x="186760" y="215660"/>
                  </a:lnTo>
                  <a:lnTo>
                    <a:pt x="373521" y="107830"/>
                  </a:lnTo>
                  <a:lnTo>
                    <a:pt x="186760" y="0"/>
                  </a:lnTo>
                  <a:close/>
                </a:path>
              </a:pathLst>
            </a:custGeom>
            <a:solidFill>
              <a:srgbClr val="ABF2FC"/>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5" name="Graphic 264">
              <a:extLst>
                <a:ext uri="{FF2B5EF4-FFF2-40B4-BE49-F238E27FC236}">
                  <a16:creationId xmlns:a16="http://schemas.microsoft.com/office/drawing/2014/main" id="{88E3D7E3-B692-4216-BA3A-64E12CD43786}"/>
                </a:ext>
              </a:extLst>
            </p:cNvPr>
            <p:cNvGrpSpPr/>
            <p:nvPr/>
          </p:nvGrpSpPr>
          <p:grpSpPr>
            <a:xfrm>
              <a:off x="4747330" y="654352"/>
              <a:ext cx="231588" cy="296107"/>
              <a:chOff x="4747330" y="654352"/>
              <a:chExt cx="231588" cy="296107"/>
            </a:xfrm>
            <a:solidFill>
              <a:schemeClr val="accent1"/>
            </a:solidFill>
          </p:grpSpPr>
          <p:grpSp>
            <p:nvGrpSpPr>
              <p:cNvPr id="460" name="Graphic 264">
                <a:extLst>
                  <a:ext uri="{FF2B5EF4-FFF2-40B4-BE49-F238E27FC236}">
                    <a16:creationId xmlns:a16="http://schemas.microsoft.com/office/drawing/2014/main" id="{1F32AE0C-606E-4D2C-A915-50481989333E}"/>
                  </a:ext>
                </a:extLst>
              </p:cNvPr>
              <p:cNvGrpSpPr/>
              <p:nvPr/>
            </p:nvGrpSpPr>
            <p:grpSpPr>
              <a:xfrm>
                <a:off x="4747330" y="654352"/>
                <a:ext cx="231588" cy="267640"/>
                <a:chOff x="4747330" y="654352"/>
                <a:chExt cx="231588" cy="267640"/>
              </a:xfrm>
              <a:solidFill>
                <a:schemeClr val="accent1"/>
              </a:solidFill>
            </p:grpSpPr>
            <p:sp>
              <p:nvSpPr>
                <p:cNvPr id="470" name="Freeform: Shape 469">
                  <a:extLst>
                    <a:ext uri="{FF2B5EF4-FFF2-40B4-BE49-F238E27FC236}">
                      <a16:creationId xmlns:a16="http://schemas.microsoft.com/office/drawing/2014/main" id="{4A606801-3373-4B2C-833B-27CEA932C449}"/>
                    </a:ext>
                    <a:ext uri="{C183D7F6-B498-43B3-948B-1728B52AA6E4}">
                      <adec:decorative xmlns:adec="http://schemas.microsoft.com/office/drawing/2017/decorative" val="1"/>
                    </a:ext>
                  </a:extLst>
                </p:cNvPr>
                <p:cNvSpPr/>
                <p:nvPr/>
              </p:nvSpPr>
              <p:spPr>
                <a:xfrm>
                  <a:off x="4747330" y="654352"/>
                  <a:ext cx="231588" cy="133937"/>
                </a:xfrm>
                <a:custGeom>
                  <a:avLst/>
                  <a:gdLst>
                    <a:gd name="connsiteX0" fmla="*/ 0 w 231588"/>
                    <a:gd name="connsiteY0" fmla="*/ 67083 h 133937"/>
                    <a:gd name="connsiteX1" fmla="*/ 116060 w 231588"/>
                    <a:gd name="connsiteY1" fmla="*/ 0 h 133937"/>
                    <a:gd name="connsiteX2" fmla="*/ 231588 w 231588"/>
                    <a:gd name="connsiteY2" fmla="*/ 67083 h 133937"/>
                    <a:gd name="connsiteX3" fmla="*/ 115794 w 231588"/>
                    <a:gd name="connsiteY3" fmla="*/ 133938 h 133937"/>
                  </a:gdLst>
                  <a:ahLst/>
                  <a:cxnLst>
                    <a:cxn ang="0">
                      <a:pos x="connsiteX0" y="connsiteY0"/>
                    </a:cxn>
                    <a:cxn ang="0">
                      <a:pos x="connsiteX1" y="connsiteY1"/>
                    </a:cxn>
                    <a:cxn ang="0">
                      <a:pos x="connsiteX2" y="connsiteY2"/>
                    </a:cxn>
                    <a:cxn ang="0">
                      <a:pos x="connsiteX3" y="connsiteY3"/>
                    </a:cxn>
                  </a:cxnLst>
                  <a:rect l="l" t="t" r="r" b="b"/>
                  <a:pathLst>
                    <a:path w="231588" h="133937">
                      <a:moveTo>
                        <a:pt x="0" y="67083"/>
                      </a:moveTo>
                      <a:lnTo>
                        <a:pt x="116060" y="0"/>
                      </a:lnTo>
                      <a:lnTo>
                        <a:pt x="231588" y="67083"/>
                      </a:lnTo>
                      <a:lnTo>
                        <a:pt x="115794" y="133938"/>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9D25C5EB-6C65-4112-BEA8-6F6B919DE91B}"/>
                    </a:ext>
                    <a:ext uri="{C183D7F6-B498-43B3-948B-1728B52AA6E4}">
                      <adec:decorative xmlns:adec="http://schemas.microsoft.com/office/drawing/2017/decorative" val="1"/>
                    </a:ext>
                  </a:extLst>
                </p:cNvPr>
                <p:cNvSpPr/>
                <p:nvPr/>
              </p:nvSpPr>
              <p:spPr>
                <a:xfrm>
                  <a:off x="4747330" y="721435"/>
                  <a:ext cx="115794" cy="200557"/>
                </a:xfrm>
                <a:custGeom>
                  <a:avLst/>
                  <a:gdLst>
                    <a:gd name="connsiteX0" fmla="*/ 0 w 115794"/>
                    <a:gd name="connsiteY0" fmla="*/ 0 h 200557"/>
                    <a:gd name="connsiteX1" fmla="*/ 0 w 115794"/>
                    <a:gd name="connsiteY1" fmla="*/ 133710 h 200557"/>
                    <a:gd name="connsiteX2" fmla="*/ 115794 w 115794"/>
                    <a:gd name="connsiteY2" fmla="*/ 200558 h 200557"/>
                    <a:gd name="connsiteX3" fmla="*/ 115794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0"/>
                      </a:moveTo>
                      <a:lnTo>
                        <a:pt x="0" y="133710"/>
                      </a:lnTo>
                      <a:lnTo>
                        <a:pt x="115794" y="200558"/>
                      </a:lnTo>
                      <a:lnTo>
                        <a:pt x="115794" y="66855"/>
                      </a:lnTo>
                      <a:close/>
                    </a:path>
                  </a:pathLst>
                </a:custGeom>
                <a:solidFill>
                  <a:srgbClr val="237EC1"/>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F0E603D7-5F23-4357-8A14-F7F991B4340D}"/>
                    </a:ext>
                    <a:ext uri="{C183D7F6-B498-43B3-948B-1728B52AA6E4}">
                      <adec:decorative xmlns:adec="http://schemas.microsoft.com/office/drawing/2017/decorative" val="1"/>
                    </a:ext>
                  </a:extLst>
                </p:cNvPr>
                <p:cNvSpPr/>
                <p:nvPr/>
              </p:nvSpPr>
              <p:spPr>
                <a:xfrm>
                  <a:off x="4863124" y="721435"/>
                  <a:ext cx="115794" cy="200557"/>
                </a:xfrm>
                <a:custGeom>
                  <a:avLst/>
                  <a:gdLst>
                    <a:gd name="connsiteX0" fmla="*/ 0 w 115794"/>
                    <a:gd name="connsiteY0" fmla="*/ 200558 h 200557"/>
                    <a:gd name="connsiteX1" fmla="*/ 115794 w 115794"/>
                    <a:gd name="connsiteY1" fmla="*/ 133710 h 200557"/>
                    <a:gd name="connsiteX2" fmla="*/ 115794 w 115794"/>
                    <a:gd name="connsiteY2" fmla="*/ 0 h 200557"/>
                    <a:gd name="connsiteX3" fmla="*/ 0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200558"/>
                      </a:moveTo>
                      <a:lnTo>
                        <a:pt x="115794" y="133710"/>
                      </a:lnTo>
                      <a:lnTo>
                        <a:pt x="115794" y="0"/>
                      </a:lnTo>
                      <a:lnTo>
                        <a:pt x="0" y="66855"/>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1" name="Graphic 264">
                <a:extLst>
                  <a:ext uri="{FF2B5EF4-FFF2-40B4-BE49-F238E27FC236}">
                    <a16:creationId xmlns:a16="http://schemas.microsoft.com/office/drawing/2014/main" id="{5BAD749E-2C9D-49CD-8B57-F0F57808140A}"/>
                  </a:ext>
                </a:extLst>
              </p:cNvPr>
              <p:cNvGrpSpPr/>
              <p:nvPr/>
            </p:nvGrpSpPr>
            <p:grpSpPr>
              <a:xfrm>
                <a:off x="4792272" y="704801"/>
                <a:ext cx="141295" cy="245658"/>
                <a:chOff x="4792272" y="704801"/>
                <a:chExt cx="141295" cy="245658"/>
              </a:xfrm>
              <a:solidFill>
                <a:schemeClr val="accent1"/>
              </a:solidFill>
            </p:grpSpPr>
            <p:grpSp>
              <p:nvGrpSpPr>
                <p:cNvPr id="462" name="Graphic 264">
                  <a:extLst>
                    <a:ext uri="{FF2B5EF4-FFF2-40B4-BE49-F238E27FC236}">
                      <a16:creationId xmlns:a16="http://schemas.microsoft.com/office/drawing/2014/main" id="{BFAFFE54-3B44-4A8D-9C30-D19DF82933F4}"/>
                    </a:ext>
                  </a:extLst>
                </p:cNvPr>
                <p:cNvGrpSpPr/>
                <p:nvPr/>
              </p:nvGrpSpPr>
              <p:grpSpPr>
                <a:xfrm>
                  <a:off x="4792272" y="787160"/>
                  <a:ext cx="141295" cy="163299"/>
                  <a:chOff x="4792272" y="787160"/>
                  <a:chExt cx="141295" cy="163299"/>
                </a:xfrm>
                <a:solidFill>
                  <a:schemeClr val="accent1"/>
                </a:solidFill>
              </p:grpSpPr>
              <p:sp>
                <p:nvSpPr>
                  <p:cNvPr id="467" name="Freeform: Shape 466">
                    <a:extLst>
                      <a:ext uri="{FF2B5EF4-FFF2-40B4-BE49-F238E27FC236}">
                        <a16:creationId xmlns:a16="http://schemas.microsoft.com/office/drawing/2014/main" id="{1B20273A-2CF2-4B16-B7DB-1C731DB7EB59}"/>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2E266457-081A-4C61-A1EB-DC33AE9EE741}"/>
                      </a:ext>
                      <a:ext uri="{C183D7F6-B498-43B3-948B-1728B52AA6E4}">
                        <adec:decorative xmlns:adec="http://schemas.microsoft.com/office/drawing/2017/decorative" val="1"/>
                      </a:ext>
                    </a:extLst>
                  </p:cNvPr>
                  <p:cNvSpPr/>
                  <p:nvPr/>
                </p:nvSpPr>
                <p:spPr>
                  <a:xfrm>
                    <a:off x="4792272" y="828089"/>
                    <a:ext cx="70647" cy="122370"/>
                  </a:xfrm>
                  <a:custGeom>
                    <a:avLst/>
                    <a:gdLst>
                      <a:gd name="connsiteX0" fmla="*/ 0 w 70647"/>
                      <a:gd name="connsiteY0" fmla="*/ 0 h 122370"/>
                      <a:gd name="connsiteX1" fmla="*/ 0 w 70647"/>
                      <a:gd name="connsiteY1" fmla="*/ 81578 h 122370"/>
                      <a:gd name="connsiteX2" fmla="*/ 70648 w 70647"/>
                      <a:gd name="connsiteY2" fmla="*/ 122371 h 122370"/>
                      <a:gd name="connsiteX3" fmla="*/ 70648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0"/>
                        </a:moveTo>
                        <a:lnTo>
                          <a:pt x="0" y="81578"/>
                        </a:lnTo>
                        <a:lnTo>
                          <a:pt x="70648" y="122371"/>
                        </a:lnTo>
                        <a:lnTo>
                          <a:pt x="70648" y="40793"/>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D5B97BFF-9068-4003-83DC-F023C7BBD78C}"/>
                      </a:ext>
                      <a:ext uri="{C183D7F6-B498-43B3-948B-1728B52AA6E4}">
                        <adec:decorative xmlns:adec="http://schemas.microsoft.com/office/drawing/2017/decorative" val="1"/>
                      </a:ext>
                    </a:extLst>
                  </p:cNvPr>
                  <p:cNvSpPr/>
                  <p:nvPr/>
                </p:nvSpPr>
                <p:spPr>
                  <a:xfrm>
                    <a:off x="4862919" y="828089"/>
                    <a:ext cx="70647" cy="122370"/>
                  </a:xfrm>
                  <a:custGeom>
                    <a:avLst/>
                    <a:gdLst>
                      <a:gd name="connsiteX0" fmla="*/ 0 w 70647"/>
                      <a:gd name="connsiteY0" fmla="*/ 122371 h 122370"/>
                      <a:gd name="connsiteX1" fmla="*/ 70648 w 70647"/>
                      <a:gd name="connsiteY1" fmla="*/ 81578 h 122370"/>
                      <a:gd name="connsiteX2" fmla="*/ 70648 w 70647"/>
                      <a:gd name="connsiteY2" fmla="*/ 0 h 122370"/>
                      <a:gd name="connsiteX3" fmla="*/ 0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122371"/>
                        </a:moveTo>
                        <a:lnTo>
                          <a:pt x="70648" y="81578"/>
                        </a:lnTo>
                        <a:lnTo>
                          <a:pt x="70648" y="0"/>
                        </a:lnTo>
                        <a:lnTo>
                          <a:pt x="0" y="40793"/>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3" name="Freeform: Shape 462">
                  <a:extLst>
                    <a:ext uri="{FF2B5EF4-FFF2-40B4-BE49-F238E27FC236}">
                      <a16:creationId xmlns:a16="http://schemas.microsoft.com/office/drawing/2014/main" id="{7D593B3A-EA62-45D3-98F9-0CBAAA6B8CCF}"/>
                    </a:ext>
                    <a:ext uri="{C183D7F6-B498-43B3-948B-1728B52AA6E4}">
                      <adec:decorative xmlns:adec="http://schemas.microsoft.com/office/drawing/2017/decorative" val="1"/>
                    </a:ext>
                  </a:extLst>
                </p:cNvPr>
                <p:cNvSpPr/>
                <p:nvPr/>
              </p:nvSpPr>
              <p:spPr>
                <a:xfrm>
                  <a:off x="4792272" y="704801"/>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6AEAEF66-B8BC-477F-BAEE-4B0736B06928}"/>
                    </a:ext>
                    <a:ext uri="{C183D7F6-B498-43B3-948B-1728B52AA6E4}">
                      <adec:decorative xmlns:adec="http://schemas.microsoft.com/office/drawing/2017/decorative" val="1"/>
                    </a:ext>
                  </a:extLst>
                </p:cNvPr>
                <p:cNvSpPr/>
                <p:nvPr/>
              </p:nvSpPr>
              <p:spPr>
                <a:xfrm>
                  <a:off x="4792272" y="745730"/>
                  <a:ext cx="70647" cy="122362"/>
                </a:xfrm>
                <a:custGeom>
                  <a:avLst/>
                  <a:gdLst>
                    <a:gd name="connsiteX0" fmla="*/ 0 w 70647"/>
                    <a:gd name="connsiteY0" fmla="*/ 0 h 122362"/>
                    <a:gd name="connsiteX1" fmla="*/ 0 w 70647"/>
                    <a:gd name="connsiteY1" fmla="*/ 81578 h 122362"/>
                    <a:gd name="connsiteX2" fmla="*/ 70648 w 70647"/>
                    <a:gd name="connsiteY2" fmla="*/ 122363 h 122362"/>
                    <a:gd name="connsiteX3" fmla="*/ 70648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0"/>
                      </a:moveTo>
                      <a:lnTo>
                        <a:pt x="0" y="81578"/>
                      </a:lnTo>
                      <a:lnTo>
                        <a:pt x="70648" y="122363"/>
                      </a:lnTo>
                      <a:lnTo>
                        <a:pt x="70648" y="40793"/>
                      </a:lnTo>
                      <a:close/>
                    </a:path>
                  </a:pathLst>
                </a:custGeom>
                <a:solidFill>
                  <a:srgbClr val="3AB2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1C2F8E7-4037-4FBC-8A46-AC866A72C772}"/>
                    </a:ext>
                    <a:ext uri="{C183D7F6-B498-43B3-948B-1728B52AA6E4}">
                      <adec:decorative xmlns:adec="http://schemas.microsoft.com/office/drawing/2017/decorative" val="1"/>
                    </a:ext>
                  </a:extLst>
                </p:cNvPr>
                <p:cNvSpPr/>
                <p:nvPr/>
              </p:nvSpPr>
              <p:spPr>
                <a:xfrm>
                  <a:off x="4862919" y="745730"/>
                  <a:ext cx="70647" cy="122362"/>
                </a:xfrm>
                <a:custGeom>
                  <a:avLst/>
                  <a:gdLst>
                    <a:gd name="connsiteX0" fmla="*/ 0 w 70647"/>
                    <a:gd name="connsiteY0" fmla="*/ 122363 h 122362"/>
                    <a:gd name="connsiteX1" fmla="*/ 70648 w 70647"/>
                    <a:gd name="connsiteY1" fmla="*/ 81578 h 122362"/>
                    <a:gd name="connsiteX2" fmla="*/ 70648 w 70647"/>
                    <a:gd name="connsiteY2" fmla="*/ 0 h 122362"/>
                    <a:gd name="connsiteX3" fmla="*/ 0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122363"/>
                      </a:moveTo>
                      <a:lnTo>
                        <a:pt x="70648" y="81578"/>
                      </a:lnTo>
                      <a:lnTo>
                        <a:pt x="70648" y="0"/>
                      </a:lnTo>
                      <a:lnTo>
                        <a:pt x="0" y="40793"/>
                      </a:lnTo>
                      <a:close/>
                    </a:path>
                  </a:pathLst>
                </a:custGeom>
                <a:solidFill>
                  <a:srgbClr val="2B97CE"/>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FECFEE65-EA21-4FC1-858F-E9A71148DE75}"/>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26" name="Freeform: Shape 425">
              <a:extLst>
                <a:ext uri="{FF2B5EF4-FFF2-40B4-BE49-F238E27FC236}">
                  <a16:creationId xmlns:a16="http://schemas.microsoft.com/office/drawing/2014/main" id="{22762523-A19C-4DD2-8A1F-4B839DBE8F84}"/>
                </a:ext>
                <a:ext uri="{C183D7F6-B498-43B3-948B-1728B52AA6E4}">
                  <adec:decorative xmlns:adec="http://schemas.microsoft.com/office/drawing/2017/decorative" val="1"/>
                </a:ext>
              </a:extLst>
            </p:cNvPr>
            <p:cNvSpPr/>
            <p:nvPr/>
          </p:nvSpPr>
          <p:spPr>
            <a:xfrm>
              <a:off x="4629518" y="869784"/>
              <a:ext cx="233803" cy="215705"/>
            </a:xfrm>
            <a:custGeom>
              <a:avLst/>
              <a:gdLst>
                <a:gd name="connsiteX0" fmla="*/ 233561 w 233803"/>
                <a:gd name="connsiteY0" fmla="*/ 215705 h 215705"/>
                <a:gd name="connsiteX1" fmla="*/ 523 w 233803"/>
                <a:gd name="connsiteY1" fmla="*/ 80675 h 215705"/>
                <a:gd name="connsiteX2" fmla="*/ 0 w 233803"/>
                <a:gd name="connsiteY2" fmla="*/ 0 h 215705"/>
                <a:gd name="connsiteX3" fmla="*/ 233803 w 233803"/>
                <a:gd name="connsiteY3" fmla="*/ 134696 h 215705"/>
              </a:gdLst>
              <a:ahLst/>
              <a:cxnLst>
                <a:cxn ang="0">
                  <a:pos x="connsiteX0" y="connsiteY0"/>
                </a:cxn>
                <a:cxn ang="0">
                  <a:pos x="connsiteX1" y="connsiteY1"/>
                </a:cxn>
                <a:cxn ang="0">
                  <a:pos x="connsiteX2" y="connsiteY2"/>
                </a:cxn>
                <a:cxn ang="0">
                  <a:pos x="connsiteX3" y="connsiteY3"/>
                </a:cxn>
              </a:cxnLst>
              <a:rect l="l" t="t" r="r" b="b"/>
              <a:pathLst>
                <a:path w="233803" h="215705">
                  <a:moveTo>
                    <a:pt x="233561" y="215705"/>
                  </a:moveTo>
                  <a:lnTo>
                    <a:pt x="523" y="80675"/>
                  </a:lnTo>
                  <a:lnTo>
                    <a:pt x="0" y="0"/>
                  </a:lnTo>
                  <a:lnTo>
                    <a:pt x="233803" y="134696"/>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0E609A98-A71B-4CA7-AE0D-A1FDD75A3E34}"/>
                </a:ext>
                <a:ext uri="{C183D7F6-B498-43B3-948B-1728B52AA6E4}">
                  <adec:decorative xmlns:adec="http://schemas.microsoft.com/office/drawing/2017/decorative" val="1"/>
                </a:ext>
              </a:extLst>
            </p:cNvPr>
            <p:cNvSpPr/>
            <p:nvPr/>
          </p:nvSpPr>
          <p:spPr>
            <a:xfrm>
              <a:off x="4863078" y="869784"/>
              <a:ext cx="233780" cy="215705"/>
            </a:xfrm>
            <a:custGeom>
              <a:avLst/>
              <a:gdLst>
                <a:gd name="connsiteX0" fmla="*/ 243 w 233780"/>
                <a:gd name="connsiteY0" fmla="*/ 134696 h 215705"/>
                <a:gd name="connsiteX1" fmla="*/ 0 w 233780"/>
                <a:gd name="connsiteY1" fmla="*/ 215705 h 215705"/>
                <a:gd name="connsiteX2" fmla="*/ 233780 w 233780"/>
                <a:gd name="connsiteY2" fmla="*/ 80827 h 215705"/>
                <a:gd name="connsiteX3" fmla="*/ 233538 w 233780"/>
                <a:gd name="connsiteY3" fmla="*/ 0 h 215705"/>
              </a:gdLst>
              <a:ahLst/>
              <a:cxnLst>
                <a:cxn ang="0">
                  <a:pos x="connsiteX0" y="connsiteY0"/>
                </a:cxn>
                <a:cxn ang="0">
                  <a:pos x="connsiteX1" y="connsiteY1"/>
                </a:cxn>
                <a:cxn ang="0">
                  <a:pos x="connsiteX2" y="connsiteY2"/>
                </a:cxn>
                <a:cxn ang="0">
                  <a:pos x="connsiteX3" y="connsiteY3"/>
                </a:cxn>
              </a:cxnLst>
              <a:rect l="l" t="t" r="r" b="b"/>
              <a:pathLst>
                <a:path w="233780" h="215705">
                  <a:moveTo>
                    <a:pt x="243" y="134696"/>
                  </a:moveTo>
                  <a:lnTo>
                    <a:pt x="0" y="215705"/>
                  </a:lnTo>
                  <a:lnTo>
                    <a:pt x="233780" y="80827"/>
                  </a:lnTo>
                  <a:lnTo>
                    <a:pt x="233538" y="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8" name="Graphic 264">
              <a:extLst>
                <a:ext uri="{FF2B5EF4-FFF2-40B4-BE49-F238E27FC236}">
                  <a16:creationId xmlns:a16="http://schemas.microsoft.com/office/drawing/2014/main" id="{B2A90EA3-682B-40FA-9F26-AF68FA24999D}"/>
                </a:ext>
              </a:extLst>
            </p:cNvPr>
            <p:cNvGrpSpPr/>
            <p:nvPr/>
          </p:nvGrpSpPr>
          <p:grpSpPr>
            <a:xfrm>
              <a:off x="4956701" y="854136"/>
              <a:ext cx="141750" cy="163823"/>
              <a:chOff x="4956701" y="854136"/>
              <a:chExt cx="141750" cy="163823"/>
            </a:xfrm>
            <a:solidFill>
              <a:schemeClr val="accent1"/>
            </a:solidFill>
          </p:grpSpPr>
          <p:sp>
            <p:nvSpPr>
              <p:cNvPr id="457" name="Freeform: Shape 456">
                <a:extLst>
                  <a:ext uri="{FF2B5EF4-FFF2-40B4-BE49-F238E27FC236}">
                    <a16:creationId xmlns:a16="http://schemas.microsoft.com/office/drawing/2014/main" id="{623A17C8-E5E1-4F8D-9CA0-5E2616F33BE7}"/>
                  </a:ext>
                  <a:ext uri="{C183D7F6-B498-43B3-948B-1728B52AA6E4}">
                    <adec:decorative xmlns:adec="http://schemas.microsoft.com/office/drawing/2017/decorative" val="1"/>
                  </a:ext>
                </a:extLst>
              </p:cNvPr>
              <p:cNvSpPr/>
              <p:nvPr/>
            </p:nvSpPr>
            <p:spPr>
              <a:xfrm>
                <a:off x="4956701" y="854136"/>
                <a:ext cx="141750" cy="81979"/>
              </a:xfrm>
              <a:custGeom>
                <a:avLst/>
                <a:gdLst>
                  <a:gd name="connsiteX0" fmla="*/ 0 w 141750"/>
                  <a:gd name="connsiteY0" fmla="*/ 41066 h 81979"/>
                  <a:gd name="connsiteX1" fmla="*/ 71042 w 141750"/>
                  <a:gd name="connsiteY1" fmla="*/ 0 h 81979"/>
                  <a:gd name="connsiteX2" fmla="*/ 141750 w 141750"/>
                  <a:gd name="connsiteY2" fmla="*/ 41066 h 81979"/>
                  <a:gd name="connsiteX3" fmla="*/ 70875 w 141750"/>
                  <a:gd name="connsiteY3" fmla="*/ 81980 h 81979"/>
                </a:gdLst>
                <a:ahLst/>
                <a:cxnLst>
                  <a:cxn ang="0">
                    <a:pos x="connsiteX0" y="connsiteY0"/>
                  </a:cxn>
                  <a:cxn ang="0">
                    <a:pos x="connsiteX1" y="connsiteY1"/>
                  </a:cxn>
                  <a:cxn ang="0">
                    <a:pos x="connsiteX2" y="connsiteY2"/>
                  </a:cxn>
                  <a:cxn ang="0">
                    <a:pos x="connsiteX3" y="connsiteY3"/>
                  </a:cxn>
                </a:cxnLst>
                <a:rect l="l" t="t" r="r" b="b"/>
                <a:pathLst>
                  <a:path w="141750" h="81979">
                    <a:moveTo>
                      <a:pt x="0" y="41066"/>
                    </a:moveTo>
                    <a:lnTo>
                      <a:pt x="71042" y="0"/>
                    </a:lnTo>
                    <a:lnTo>
                      <a:pt x="141750" y="41066"/>
                    </a:lnTo>
                    <a:lnTo>
                      <a:pt x="70875" y="81980"/>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4CEE730A-D1D7-410E-A42B-BF43ED8D8A9F}"/>
                  </a:ext>
                  <a:ext uri="{C183D7F6-B498-43B3-948B-1728B52AA6E4}">
                    <adec:decorative xmlns:adec="http://schemas.microsoft.com/office/drawing/2017/decorative" val="1"/>
                  </a:ext>
                </a:extLst>
              </p:cNvPr>
              <p:cNvSpPr/>
              <p:nvPr/>
            </p:nvSpPr>
            <p:spPr>
              <a:xfrm>
                <a:off x="4956701" y="895202"/>
                <a:ext cx="70875" cy="122757"/>
              </a:xfrm>
              <a:custGeom>
                <a:avLst/>
                <a:gdLst>
                  <a:gd name="connsiteX0" fmla="*/ 0 w 70875"/>
                  <a:gd name="connsiteY0" fmla="*/ 0 h 122757"/>
                  <a:gd name="connsiteX1" fmla="*/ 0 w 70875"/>
                  <a:gd name="connsiteY1" fmla="*/ 81836 h 122757"/>
                  <a:gd name="connsiteX2" fmla="*/ 70875 w 70875"/>
                  <a:gd name="connsiteY2" fmla="*/ 122757 h 122757"/>
                  <a:gd name="connsiteX3" fmla="*/ 70875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0"/>
                    </a:moveTo>
                    <a:lnTo>
                      <a:pt x="0" y="81836"/>
                    </a:lnTo>
                    <a:lnTo>
                      <a:pt x="70875" y="122757"/>
                    </a:lnTo>
                    <a:lnTo>
                      <a:pt x="70875" y="40914"/>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D185E29D-A125-48C0-9D71-39E101E68DFF}"/>
                  </a:ext>
                  <a:ext uri="{C183D7F6-B498-43B3-948B-1728B52AA6E4}">
                    <adec:decorative xmlns:adec="http://schemas.microsoft.com/office/drawing/2017/decorative" val="1"/>
                  </a:ext>
                </a:extLst>
              </p:cNvPr>
              <p:cNvSpPr/>
              <p:nvPr/>
            </p:nvSpPr>
            <p:spPr>
              <a:xfrm>
                <a:off x="5027577" y="895202"/>
                <a:ext cx="70875" cy="122757"/>
              </a:xfrm>
              <a:custGeom>
                <a:avLst/>
                <a:gdLst>
                  <a:gd name="connsiteX0" fmla="*/ 0 w 70875"/>
                  <a:gd name="connsiteY0" fmla="*/ 122757 h 122757"/>
                  <a:gd name="connsiteX1" fmla="*/ 70875 w 70875"/>
                  <a:gd name="connsiteY1" fmla="*/ 81836 h 122757"/>
                  <a:gd name="connsiteX2" fmla="*/ 70875 w 70875"/>
                  <a:gd name="connsiteY2" fmla="*/ 0 h 122757"/>
                  <a:gd name="connsiteX3" fmla="*/ 0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122757"/>
                    </a:moveTo>
                    <a:lnTo>
                      <a:pt x="70875" y="81836"/>
                    </a:lnTo>
                    <a:lnTo>
                      <a:pt x="70875" y="0"/>
                    </a:lnTo>
                    <a:lnTo>
                      <a:pt x="0" y="40914"/>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9" name="Graphic 264">
              <a:extLst>
                <a:ext uri="{FF2B5EF4-FFF2-40B4-BE49-F238E27FC236}">
                  <a16:creationId xmlns:a16="http://schemas.microsoft.com/office/drawing/2014/main" id="{4ED21DCA-8085-45CB-BB59-00D1D951F858}"/>
                </a:ext>
              </a:extLst>
            </p:cNvPr>
            <p:cNvGrpSpPr/>
            <p:nvPr/>
          </p:nvGrpSpPr>
          <p:grpSpPr>
            <a:xfrm>
              <a:off x="5096776" y="856844"/>
              <a:ext cx="133421" cy="154197"/>
              <a:chOff x="5096776" y="856844"/>
              <a:chExt cx="133421" cy="154197"/>
            </a:xfrm>
            <a:solidFill>
              <a:schemeClr val="accent1"/>
            </a:solidFill>
          </p:grpSpPr>
          <p:sp>
            <p:nvSpPr>
              <p:cNvPr id="454" name="Freeform: Shape 453">
                <a:extLst>
                  <a:ext uri="{FF2B5EF4-FFF2-40B4-BE49-F238E27FC236}">
                    <a16:creationId xmlns:a16="http://schemas.microsoft.com/office/drawing/2014/main" id="{DDDAFC38-CB71-491F-85AA-F9425FF004ED}"/>
                  </a:ext>
                  <a:ext uri="{C183D7F6-B498-43B3-948B-1728B52AA6E4}">
                    <adec:decorative xmlns:adec="http://schemas.microsoft.com/office/drawing/2017/decorative" val="1"/>
                  </a:ext>
                </a:extLst>
              </p:cNvPr>
              <p:cNvSpPr/>
              <p:nvPr/>
            </p:nvSpPr>
            <p:spPr>
              <a:xfrm>
                <a:off x="5096776" y="856844"/>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373E08E2-15C0-4BCA-BD09-F335B390AE20}"/>
                  </a:ext>
                  <a:ext uri="{C183D7F6-B498-43B3-948B-1728B52AA6E4}">
                    <adec:decorative xmlns:adec="http://schemas.microsoft.com/office/drawing/2017/decorative" val="1"/>
                  </a:ext>
                </a:extLst>
              </p:cNvPr>
              <p:cNvSpPr/>
              <p:nvPr/>
            </p:nvSpPr>
            <p:spPr>
              <a:xfrm>
                <a:off x="5096776" y="89549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ABAD1962-4317-4EDA-A86E-100EBF1B87C4}"/>
                  </a:ext>
                  <a:ext uri="{C183D7F6-B498-43B3-948B-1728B52AA6E4}">
                    <adec:decorative xmlns:adec="http://schemas.microsoft.com/office/drawing/2017/decorative" val="1"/>
                  </a:ext>
                </a:extLst>
              </p:cNvPr>
              <p:cNvSpPr/>
              <p:nvPr/>
            </p:nvSpPr>
            <p:spPr>
              <a:xfrm>
                <a:off x="5163487" y="8954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0" name="Graphic 264">
              <a:extLst>
                <a:ext uri="{FF2B5EF4-FFF2-40B4-BE49-F238E27FC236}">
                  <a16:creationId xmlns:a16="http://schemas.microsoft.com/office/drawing/2014/main" id="{5E6D915C-52FD-441C-9556-4C8DF83B6ECA}"/>
                </a:ext>
              </a:extLst>
            </p:cNvPr>
            <p:cNvGrpSpPr/>
            <p:nvPr/>
          </p:nvGrpSpPr>
          <p:grpSpPr>
            <a:xfrm>
              <a:off x="5163487" y="741232"/>
              <a:ext cx="133421" cy="154197"/>
              <a:chOff x="5163487" y="741232"/>
              <a:chExt cx="133421" cy="154197"/>
            </a:xfrm>
            <a:solidFill>
              <a:schemeClr val="accent1"/>
            </a:solidFill>
          </p:grpSpPr>
          <p:sp>
            <p:nvSpPr>
              <p:cNvPr id="451" name="Freeform: Shape 450">
                <a:extLst>
                  <a:ext uri="{FF2B5EF4-FFF2-40B4-BE49-F238E27FC236}">
                    <a16:creationId xmlns:a16="http://schemas.microsoft.com/office/drawing/2014/main" id="{1EBC2959-EFEB-40D4-AE80-6D288F2BD7F2}"/>
                  </a:ext>
                  <a:ext uri="{C183D7F6-B498-43B3-948B-1728B52AA6E4}">
                    <adec:decorative xmlns:adec="http://schemas.microsoft.com/office/drawing/2017/decorative" val="1"/>
                  </a:ext>
                </a:extLst>
              </p:cNvPr>
              <p:cNvSpPr/>
              <p:nvPr/>
            </p:nvSpPr>
            <p:spPr>
              <a:xfrm>
                <a:off x="5163487" y="741232"/>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E3E50141-9325-42EB-AC6C-DBC6195636B2}"/>
                  </a:ext>
                  <a:ext uri="{C183D7F6-B498-43B3-948B-1728B52AA6E4}">
                    <adec:decorative xmlns:adec="http://schemas.microsoft.com/office/drawing/2017/decorative" val="1"/>
                  </a:ext>
                </a:extLst>
              </p:cNvPr>
              <p:cNvSpPr/>
              <p:nvPr/>
            </p:nvSpPr>
            <p:spPr>
              <a:xfrm>
                <a:off x="5163487" y="779886"/>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484F7E84-C82A-481C-BAFE-A79A7CD438AA}"/>
                  </a:ext>
                  <a:ext uri="{C183D7F6-B498-43B3-948B-1728B52AA6E4}">
                    <adec:decorative xmlns:adec="http://schemas.microsoft.com/office/drawing/2017/decorative" val="1"/>
                  </a:ext>
                </a:extLst>
              </p:cNvPr>
              <p:cNvSpPr/>
              <p:nvPr/>
            </p:nvSpPr>
            <p:spPr>
              <a:xfrm>
                <a:off x="5230197" y="779886"/>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1" name="Graphic 264">
              <a:extLst>
                <a:ext uri="{FF2B5EF4-FFF2-40B4-BE49-F238E27FC236}">
                  <a16:creationId xmlns:a16="http://schemas.microsoft.com/office/drawing/2014/main" id="{A84D0F6F-A20F-4C64-BF1F-BE7C76DFDAB0}"/>
                </a:ext>
              </a:extLst>
            </p:cNvPr>
            <p:cNvGrpSpPr/>
            <p:nvPr/>
          </p:nvGrpSpPr>
          <p:grpSpPr>
            <a:xfrm>
              <a:off x="4678510" y="368288"/>
              <a:ext cx="133421" cy="154197"/>
              <a:chOff x="4678510" y="368288"/>
              <a:chExt cx="133421" cy="154197"/>
            </a:xfrm>
            <a:solidFill>
              <a:schemeClr val="accent1"/>
            </a:solidFill>
          </p:grpSpPr>
          <p:sp>
            <p:nvSpPr>
              <p:cNvPr id="448" name="Freeform: Shape 447">
                <a:extLst>
                  <a:ext uri="{FF2B5EF4-FFF2-40B4-BE49-F238E27FC236}">
                    <a16:creationId xmlns:a16="http://schemas.microsoft.com/office/drawing/2014/main" id="{2C5B45F9-4461-47E3-8F7F-9B88C86B1E50}"/>
                  </a:ext>
                  <a:ext uri="{C183D7F6-B498-43B3-948B-1728B52AA6E4}">
                    <adec:decorative xmlns:adec="http://schemas.microsoft.com/office/drawing/2017/decorative" val="1"/>
                  </a:ext>
                </a:extLst>
              </p:cNvPr>
              <p:cNvSpPr/>
              <p:nvPr/>
            </p:nvSpPr>
            <p:spPr>
              <a:xfrm>
                <a:off x="4678510" y="368288"/>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D658574B-9552-479E-93F2-33EEC2B8D265}"/>
                  </a:ext>
                  <a:ext uri="{C183D7F6-B498-43B3-948B-1728B52AA6E4}">
                    <adec:decorative xmlns:adec="http://schemas.microsoft.com/office/drawing/2017/decorative" val="1"/>
                  </a:ext>
                </a:extLst>
              </p:cNvPr>
              <p:cNvSpPr/>
              <p:nvPr/>
            </p:nvSpPr>
            <p:spPr>
              <a:xfrm>
                <a:off x="4678510" y="406941"/>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90A0A74C-F16A-45F2-BD24-30ECC581AECC}"/>
                  </a:ext>
                  <a:ext uri="{C183D7F6-B498-43B3-948B-1728B52AA6E4}">
                    <adec:decorative xmlns:adec="http://schemas.microsoft.com/office/drawing/2017/decorative" val="1"/>
                  </a:ext>
                </a:extLst>
              </p:cNvPr>
              <p:cNvSpPr/>
              <p:nvPr/>
            </p:nvSpPr>
            <p:spPr>
              <a:xfrm>
                <a:off x="4745221" y="406941"/>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2" name="Graphic 264">
              <a:extLst>
                <a:ext uri="{FF2B5EF4-FFF2-40B4-BE49-F238E27FC236}">
                  <a16:creationId xmlns:a16="http://schemas.microsoft.com/office/drawing/2014/main" id="{7620A5DD-A76F-46FB-86E8-4183B35F363A}"/>
                </a:ext>
              </a:extLst>
            </p:cNvPr>
            <p:cNvGrpSpPr/>
            <p:nvPr/>
          </p:nvGrpSpPr>
          <p:grpSpPr>
            <a:xfrm>
              <a:off x="4916500" y="538330"/>
              <a:ext cx="133421" cy="154197"/>
              <a:chOff x="4916500" y="538330"/>
              <a:chExt cx="133421" cy="154197"/>
            </a:xfrm>
            <a:solidFill>
              <a:schemeClr val="accent1"/>
            </a:solidFill>
          </p:grpSpPr>
          <p:sp>
            <p:nvSpPr>
              <p:cNvPr id="445" name="Freeform: Shape 444">
                <a:extLst>
                  <a:ext uri="{FF2B5EF4-FFF2-40B4-BE49-F238E27FC236}">
                    <a16:creationId xmlns:a16="http://schemas.microsoft.com/office/drawing/2014/main" id="{7BC4C8A1-7D77-4D30-A99D-545555176376}"/>
                  </a:ext>
                  <a:ext uri="{C183D7F6-B498-43B3-948B-1728B52AA6E4}">
                    <adec:decorative xmlns:adec="http://schemas.microsoft.com/office/drawing/2017/decorative" val="1"/>
                  </a:ext>
                </a:extLst>
              </p:cNvPr>
              <p:cNvSpPr/>
              <p:nvPr/>
            </p:nvSpPr>
            <p:spPr>
              <a:xfrm>
                <a:off x="4916500" y="538330"/>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B5055300-165B-449F-A642-51CDED2346A7}"/>
                  </a:ext>
                  <a:ext uri="{C183D7F6-B498-43B3-948B-1728B52AA6E4}">
                    <adec:decorative xmlns:adec="http://schemas.microsoft.com/office/drawing/2017/decorative" val="1"/>
                  </a:ext>
                </a:extLst>
              </p:cNvPr>
              <p:cNvSpPr/>
              <p:nvPr/>
            </p:nvSpPr>
            <p:spPr>
              <a:xfrm>
                <a:off x="4916500" y="576984"/>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BB98BA1-476F-4C85-8653-0465CF15C9A1}"/>
                  </a:ext>
                  <a:ext uri="{C183D7F6-B498-43B3-948B-1728B52AA6E4}">
                    <adec:decorative xmlns:adec="http://schemas.microsoft.com/office/drawing/2017/decorative" val="1"/>
                  </a:ext>
                </a:extLst>
              </p:cNvPr>
              <p:cNvSpPr/>
              <p:nvPr/>
            </p:nvSpPr>
            <p:spPr>
              <a:xfrm>
                <a:off x="4983211" y="576984"/>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3" name="Graphic 264">
              <a:extLst>
                <a:ext uri="{FF2B5EF4-FFF2-40B4-BE49-F238E27FC236}">
                  <a16:creationId xmlns:a16="http://schemas.microsoft.com/office/drawing/2014/main" id="{5806CCA5-435C-4A38-BE97-0644E20D909D}"/>
                </a:ext>
              </a:extLst>
            </p:cNvPr>
            <p:cNvGrpSpPr/>
            <p:nvPr/>
          </p:nvGrpSpPr>
          <p:grpSpPr>
            <a:xfrm>
              <a:off x="4541030" y="692831"/>
              <a:ext cx="133421" cy="154197"/>
              <a:chOff x="4541030" y="692831"/>
              <a:chExt cx="133421" cy="154197"/>
            </a:xfrm>
            <a:solidFill>
              <a:schemeClr val="accent1"/>
            </a:solidFill>
          </p:grpSpPr>
          <p:sp>
            <p:nvSpPr>
              <p:cNvPr id="442" name="Freeform: Shape 441">
                <a:extLst>
                  <a:ext uri="{FF2B5EF4-FFF2-40B4-BE49-F238E27FC236}">
                    <a16:creationId xmlns:a16="http://schemas.microsoft.com/office/drawing/2014/main" id="{F83C346E-0AEE-4AE6-B2EB-44BC5F4AEDB5}"/>
                  </a:ext>
                  <a:ext uri="{C183D7F6-B498-43B3-948B-1728B52AA6E4}">
                    <adec:decorative xmlns:adec="http://schemas.microsoft.com/office/drawing/2017/decorative" val="1"/>
                  </a:ext>
                </a:extLst>
              </p:cNvPr>
              <p:cNvSpPr/>
              <p:nvPr/>
            </p:nvSpPr>
            <p:spPr>
              <a:xfrm>
                <a:off x="4541030" y="692831"/>
                <a:ext cx="133421" cy="77163"/>
              </a:xfrm>
              <a:custGeom>
                <a:avLst/>
                <a:gdLst>
                  <a:gd name="connsiteX0" fmla="*/ 0 w 133421"/>
                  <a:gd name="connsiteY0" fmla="*/ 38646 h 77163"/>
                  <a:gd name="connsiteX1" fmla="*/ 66870 w 133421"/>
                  <a:gd name="connsiteY1" fmla="*/ 0 h 77163"/>
                  <a:gd name="connsiteX2" fmla="*/ 133422 w 133421"/>
                  <a:gd name="connsiteY2" fmla="*/ 38646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46"/>
                    </a:moveTo>
                    <a:lnTo>
                      <a:pt x="66870" y="0"/>
                    </a:lnTo>
                    <a:lnTo>
                      <a:pt x="133422" y="38646"/>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036DFADC-ED9F-4768-93A4-37631A1AC8AC}"/>
                  </a:ext>
                  <a:ext uri="{C183D7F6-B498-43B3-948B-1728B52AA6E4}">
                    <adec:decorative xmlns:adec="http://schemas.microsoft.com/office/drawing/2017/decorative" val="1"/>
                  </a:ext>
                </a:extLst>
              </p:cNvPr>
              <p:cNvSpPr/>
              <p:nvPr/>
            </p:nvSpPr>
            <p:spPr>
              <a:xfrm>
                <a:off x="4541030" y="731478"/>
                <a:ext cx="66710" cy="115551"/>
              </a:xfrm>
              <a:custGeom>
                <a:avLst/>
                <a:gdLst>
                  <a:gd name="connsiteX0" fmla="*/ 0 w 66710"/>
                  <a:gd name="connsiteY0" fmla="*/ 0 h 115551"/>
                  <a:gd name="connsiteX1" fmla="*/ 0 w 66710"/>
                  <a:gd name="connsiteY1" fmla="*/ 77034 h 115551"/>
                  <a:gd name="connsiteX2" fmla="*/ 66711 w 66710"/>
                  <a:gd name="connsiteY2" fmla="*/ 115551 h 115551"/>
                  <a:gd name="connsiteX3" fmla="*/ 66711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0"/>
                    </a:moveTo>
                    <a:lnTo>
                      <a:pt x="0" y="77034"/>
                    </a:lnTo>
                    <a:lnTo>
                      <a:pt x="66711" y="115551"/>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EC7C62AF-AC7E-47A3-BB40-BDC182FB8723}"/>
                  </a:ext>
                  <a:ext uri="{C183D7F6-B498-43B3-948B-1728B52AA6E4}">
                    <adec:decorative xmlns:adec="http://schemas.microsoft.com/office/drawing/2017/decorative" val="1"/>
                  </a:ext>
                </a:extLst>
              </p:cNvPr>
              <p:cNvSpPr/>
              <p:nvPr/>
            </p:nvSpPr>
            <p:spPr>
              <a:xfrm>
                <a:off x="4607741" y="731478"/>
                <a:ext cx="66710" cy="115551"/>
              </a:xfrm>
              <a:custGeom>
                <a:avLst/>
                <a:gdLst>
                  <a:gd name="connsiteX0" fmla="*/ 0 w 66710"/>
                  <a:gd name="connsiteY0" fmla="*/ 115551 h 115551"/>
                  <a:gd name="connsiteX1" fmla="*/ 66711 w 66710"/>
                  <a:gd name="connsiteY1" fmla="*/ 77034 h 115551"/>
                  <a:gd name="connsiteX2" fmla="*/ 66711 w 66710"/>
                  <a:gd name="connsiteY2" fmla="*/ 0 h 115551"/>
                  <a:gd name="connsiteX3" fmla="*/ 0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115551"/>
                    </a:moveTo>
                    <a:lnTo>
                      <a:pt x="66711" y="77034"/>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4" name="Graphic 264">
              <a:extLst>
                <a:ext uri="{FF2B5EF4-FFF2-40B4-BE49-F238E27FC236}">
                  <a16:creationId xmlns:a16="http://schemas.microsoft.com/office/drawing/2014/main" id="{0B104100-27DB-4843-B1B6-ADF29966A2A5}"/>
                </a:ext>
              </a:extLst>
            </p:cNvPr>
            <p:cNvGrpSpPr/>
            <p:nvPr/>
          </p:nvGrpSpPr>
          <p:grpSpPr>
            <a:xfrm>
              <a:off x="4474327" y="576544"/>
              <a:ext cx="133414" cy="154197"/>
              <a:chOff x="4474327" y="576544"/>
              <a:chExt cx="133414" cy="154197"/>
            </a:xfrm>
            <a:solidFill>
              <a:schemeClr val="accent1"/>
            </a:solidFill>
          </p:grpSpPr>
          <p:sp>
            <p:nvSpPr>
              <p:cNvPr id="439" name="Freeform: Shape 438">
                <a:extLst>
                  <a:ext uri="{FF2B5EF4-FFF2-40B4-BE49-F238E27FC236}">
                    <a16:creationId xmlns:a16="http://schemas.microsoft.com/office/drawing/2014/main" id="{4B25A578-FA02-466A-A7FA-9624263471CA}"/>
                  </a:ext>
                  <a:ext uri="{C183D7F6-B498-43B3-948B-1728B52AA6E4}">
                    <adec:decorative xmlns:adec="http://schemas.microsoft.com/office/drawing/2017/decorative" val="1"/>
                  </a:ext>
                </a:extLst>
              </p:cNvPr>
              <p:cNvSpPr/>
              <p:nvPr/>
            </p:nvSpPr>
            <p:spPr>
              <a:xfrm>
                <a:off x="4474327" y="576544"/>
                <a:ext cx="133414" cy="77170"/>
              </a:xfrm>
              <a:custGeom>
                <a:avLst/>
                <a:gdLst>
                  <a:gd name="connsiteX0" fmla="*/ 0 w 133414"/>
                  <a:gd name="connsiteY0" fmla="*/ 38654 h 77170"/>
                  <a:gd name="connsiteX1" fmla="*/ 66863 w 133414"/>
                  <a:gd name="connsiteY1" fmla="*/ 0 h 77170"/>
                  <a:gd name="connsiteX2" fmla="*/ 133414 w 133414"/>
                  <a:gd name="connsiteY2" fmla="*/ 38654 h 77170"/>
                  <a:gd name="connsiteX3" fmla="*/ 66703 w 133414"/>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14" h="77170">
                    <a:moveTo>
                      <a:pt x="0" y="38654"/>
                    </a:moveTo>
                    <a:lnTo>
                      <a:pt x="66863" y="0"/>
                    </a:lnTo>
                    <a:lnTo>
                      <a:pt x="133414" y="38654"/>
                    </a:lnTo>
                    <a:lnTo>
                      <a:pt x="66703"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94AB5089-FFC4-4E71-BE43-B7E68C56260B}"/>
                  </a:ext>
                  <a:ext uri="{C183D7F6-B498-43B3-948B-1728B52AA6E4}">
                    <adec:decorative xmlns:adec="http://schemas.microsoft.com/office/drawing/2017/decorative" val="1"/>
                  </a:ext>
                </a:extLst>
              </p:cNvPr>
              <p:cNvSpPr/>
              <p:nvPr/>
            </p:nvSpPr>
            <p:spPr>
              <a:xfrm>
                <a:off x="4474327" y="615198"/>
                <a:ext cx="66703" cy="115543"/>
              </a:xfrm>
              <a:custGeom>
                <a:avLst/>
                <a:gdLst>
                  <a:gd name="connsiteX0" fmla="*/ 0 w 66703"/>
                  <a:gd name="connsiteY0" fmla="*/ 0 h 115543"/>
                  <a:gd name="connsiteX1" fmla="*/ 0 w 66703"/>
                  <a:gd name="connsiteY1" fmla="*/ 77027 h 115543"/>
                  <a:gd name="connsiteX2" fmla="*/ 66703 w 66703"/>
                  <a:gd name="connsiteY2" fmla="*/ 115544 h 115543"/>
                  <a:gd name="connsiteX3" fmla="*/ 66703 w 66703"/>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03" h="115543">
                    <a:moveTo>
                      <a:pt x="0" y="0"/>
                    </a:moveTo>
                    <a:lnTo>
                      <a:pt x="0" y="77027"/>
                    </a:lnTo>
                    <a:lnTo>
                      <a:pt x="66703" y="115544"/>
                    </a:lnTo>
                    <a:lnTo>
                      <a:pt x="66703"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5993198F-D735-4398-9E07-2059D1F74DF4}"/>
                  </a:ext>
                  <a:ext uri="{C183D7F6-B498-43B3-948B-1728B52AA6E4}">
                    <adec:decorative xmlns:adec="http://schemas.microsoft.com/office/drawing/2017/decorative" val="1"/>
                  </a:ext>
                </a:extLst>
              </p:cNvPr>
              <p:cNvSpPr/>
              <p:nvPr/>
            </p:nvSpPr>
            <p:spPr>
              <a:xfrm>
                <a:off x="4541030" y="6151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5" name="Graphic 264">
              <a:extLst>
                <a:ext uri="{FF2B5EF4-FFF2-40B4-BE49-F238E27FC236}">
                  <a16:creationId xmlns:a16="http://schemas.microsoft.com/office/drawing/2014/main" id="{93277E39-A7F5-4177-8EF0-26C03945FC01}"/>
                </a:ext>
              </a:extLst>
            </p:cNvPr>
            <p:cNvGrpSpPr/>
            <p:nvPr/>
          </p:nvGrpSpPr>
          <p:grpSpPr>
            <a:xfrm>
              <a:off x="4983120" y="423295"/>
              <a:ext cx="133421" cy="154197"/>
              <a:chOff x="4983120" y="423295"/>
              <a:chExt cx="133421" cy="154197"/>
            </a:xfrm>
            <a:solidFill>
              <a:schemeClr val="accent1"/>
            </a:solidFill>
          </p:grpSpPr>
          <p:sp>
            <p:nvSpPr>
              <p:cNvPr id="436" name="Freeform: Shape 435">
                <a:extLst>
                  <a:ext uri="{FF2B5EF4-FFF2-40B4-BE49-F238E27FC236}">
                    <a16:creationId xmlns:a16="http://schemas.microsoft.com/office/drawing/2014/main" id="{AB7881FC-1E5F-40CC-898F-03546A10BE48}"/>
                  </a:ext>
                  <a:ext uri="{C183D7F6-B498-43B3-948B-1728B52AA6E4}">
                    <adec:decorative xmlns:adec="http://schemas.microsoft.com/office/drawing/2017/decorative" val="1"/>
                  </a:ext>
                </a:extLst>
              </p:cNvPr>
              <p:cNvSpPr/>
              <p:nvPr/>
            </p:nvSpPr>
            <p:spPr>
              <a:xfrm>
                <a:off x="4983120" y="423295"/>
                <a:ext cx="133421" cy="77170"/>
              </a:xfrm>
              <a:custGeom>
                <a:avLst/>
                <a:gdLst>
                  <a:gd name="connsiteX0" fmla="*/ 0 w 133421"/>
                  <a:gd name="connsiteY0" fmla="*/ 38654 h 77170"/>
                  <a:gd name="connsiteX1" fmla="*/ 66863 w 133421"/>
                  <a:gd name="connsiteY1" fmla="*/ 0 h 77170"/>
                  <a:gd name="connsiteX2" fmla="*/ 133422 w 133421"/>
                  <a:gd name="connsiteY2" fmla="*/ 38654 h 77170"/>
                  <a:gd name="connsiteX3" fmla="*/ 66711 w 133421"/>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21" h="77170">
                    <a:moveTo>
                      <a:pt x="0" y="38654"/>
                    </a:moveTo>
                    <a:lnTo>
                      <a:pt x="66863" y="0"/>
                    </a:lnTo>
                    <a:lnTo>
                      <a:pt x="133422" y="38654"/>
                    </a:lnTo>
                    <a:lnTo>
                      <a:pt x="66711"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32B4E619-2F4B-416F-A8BA-1216C98E022D}"/>
                  </a:ext>
                  <a:ext uri="{C183D7F6-B498-43B3-948B-1728B52AA6E4}">
                    <adec:decorative xmlns:adec="http://schemas.microsoft.com/office/drawing/2017/decorative" val="1"/>
                  </a:ext>
                </a:extLst>
              </p:cNvPr>
              <p:cNvSpPr/>
              <p:nvPr/>
            </p:nvSpPr>
            <p:spPr>
              <a:xfrm>
                <a:off x="4983120" y="46194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C590C16E-5BBB-47F6-9A25-B4276AFA1FD2}"/>
                  </a:ext>
                  <a:ext uri="{C183D7F6-B498-43B3-948B-1728B52AA6E4}">
                    <adec:decorative xmlns:adec="http://schemas.microsoft.com/office/drawing/2017/decorative" val="1"/>
                  </a:ext>
                </a:extLst>
              </p:cNvPr>
              <p:cNvSpPr/>
              <p:nvPr/>
            </p:nvSpPr>
            <p:spPr>
              <a:xfrm>
                <a:off x="5049831" y="46194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75" name="Text Placeholder 8">
            <a:extLst>
              <a:ext uri="{FF2B5EF4-FFF2-40B4-BE49-F238E27FC236}">
                <a16:creationId xmlns:a16="http://schemas.microsoft.com/office/drawing/2014/main" id="{203550E1-7A61-42EC-A2E2-464E7945DE5A}"/>
              </a:ext>
              <a:ext uri="{C183D7F6-B498-43B3-948B-1728B52AA6E4}">
                <adec:decorative xmlns:adec="http://schemas.microsoft.com/office/drawing/2017/decorative" val="1"/>
              </a:ext>
            </a:extLst>
          </p:cNvPr>
          <p:cNvSpPr txBox="1">
            <a:spLocks/>
          </p:cNvSpPr>
          <p:nvPr/>
        </p:nvSpPr>
        <p:spPr>
          <a:xfrm>
            <a:off x="3161655" y="3027059"/>
            <a:ext cx="1215940" cy="4071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Building</a:t>
            </a:r>
          </a:p>
        </p:txBody>
      </p:sp>
      <p:grpSp>
        <p:nvGrpSpPr>
          <p:cNvPr id="476" name="Group 34">
            <a:extLst>
              <a:ext uri="{FF2B5EF4-FFF2-40B4-BE49-F238E27FC236}">
                <a16:creationId xmlns:a16="http://schemas.microsoft.com/office/drawing/2014/main" id="{E75D1E58-11C3-4C05-9F01-F12A7BFC47BC}"/>
              </a:ext>
              <a:ext uri="{C183D7F6-B498-43B3-948B-1728B52AA6E4}">
                <adec:decorative xmlns:adec="http://schemas.microsoft.com/office/drawing/2017/decorative" val="1"/>
              </a:ext>
            </a:extLst>
          </p:cNvPr>
          <p:cNvGrpSpPr>
            <a:grpSpLocks noChangeAspect="1"/>
          </p:cNvGrpSpPr>
          <p:nvPr/>
        </p:nvGrpSpPr>
        <p:grpSpPr bwMode="auto">
          <a:xfrm>
            <a:off x="5822181" y="2045965"/>
            <a:ext cx="660018" cy="761994"/>
            <a:chOff x="3410" y="761"/>
            <a:chExt cx="233" cy="269"/>
          </a:xfrm>
        </p:grpSpPr>
        <p:sp>
          <p:nvSpPr>
            <p:cNvPr id="477" name="AutoShape 33">
              <a:extLst>
                <a:ext uri="{FF2B5EF4-FFF2-40B4-BE49-F238E27FC236}">
                  <a16:creationId xmlns:a16="http://schemas.microsoft.com/office/drawing/2014/main" id="{F43082AD-6CB1-4C09-AE91-CA903567A85D}"/>
                </a:ext>
                <a:ext uri="{C183D7F6-B498-43B3-948B-1728B52AA6E4}">
                  <adec:decorative xmlns:adec="http://schemas.microsoft.com/office/drawing/2017/decorative" val="1"/>
                </a:ext>
              </a:extLst>
            </p:cNvPr>
            <p:cNvSpPr>
              <a:spLocks noChangeAspect="1" noChangeArrowheads="1" noTextEdit="1"/>
            </p:cNvSpPr>
            <p:nvPr/>
          </p:nvSpPr>
          <p:spPr bwMode="auto">
            <a:xfrm>
              <a:off x="3410" y="761"/>
              <a:ext cx="2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35">
              <a:extLst>
                <a:ext uri="{FF2B5EF4-FFF2-40B4-BE49-F238E27FC236}">
                  <a16:creationId xmlns:a16="http://schemas.microsoft.com/office/drawing/2014/main" id="{CB4F8AA9-DCD1-460F-9C7B-FBFC9497F8F3}"/>
                </a:ext>
                <a:ext uri="{C183D7F6-B498-43B3-948B-1728B52AA6E4}">
                  <adec:decorative xmlns:adec="http://schemas.microsoft.com/office/drawing/2017/decorative" val="1"/>
                </a:ext>
              </a:extLst>
            </p:cNvPr>
            <p:cNvSpPr>
              <a:spLocks/>
            </p:cNvSpPr>
            <p:nvPr/>
          </p:nvSpPr>
          <p:spPr bwMode="auto">
            <a:xfrm>
              <a:off x="3447" y="819"/>
              <a:ext cx="159" cy="150"/>
            </a:xfrm>
            <a:custGeom>
              <a:avLst/>
              <a:gdLst>
                <a:gd name="T0" fmla="*/ 133 w 159"/>
                <a:gd name="T1" fmla="*/ 44 h 150"/>
                <a:gd name="T2" fmla="*/ 132 w 159"/>
                <a:gd name="T3" fmla="*/ 44 h 150"/>
                <a:gd name="T4" fmla="*/ 132 w 159"/>
                <a:gd name="T5" fmla="*/ 15 h 150"/>
                <a:gd name="T6" fmla="*/ 106 w 159"/>
                <a:gd name="T7" fmla="*/ 0 h 150"/>
                <a:gd name="T8" fmla="*/ 80 w 159"/>
                <a:gd name="T9" fmla="*/ 15 h 150"/>
                <a:gd name="T10" fmla="*/ 80 w 159"/>
                <a:gd name="T11" fmla="*/ 15 h 150"/>
                <a:gd name="T12" fmla="*/ 53 w 159"/>
                <a:gd name="T13" fmla="*/ 0 h 150"/>
                <a:gd name="T14" fmla="*/ 27 w 159"/>
                <a:gd name="T15" fmla="*/ 15 h 150"/>
                <a:gd name="T16" fmla="*/ 27 w 159"/>
                <a:gd name="T17" fmla="*/ 44 h 150"/>
                <a:gd name="T18" fmla="*/ 26 w 159"/>
                <a:gd name="T19" fmla="*/ 44 h 150"/>
                <a:gd name="T20" fmla="*/ 0 w 159"/>
                <a:gd name="T21" fmla="*/ 59 h 150"/>
                <a:gd name="T22" fmla="*/ 0 w 159"/>
                <a:gd name="T23" fmla="*/ 90 h 150"/>
                <a:gd name="T24" fmla="*/ 26 w 159"/>
                <a:gd name="T25" fmla="*/ 104 h 150"/>
                <a:gd name="T26" fmla="*/ 27 w 159"/>
                <a:gd name="T27" fmla="*/ 134 h 150"/>
                <a:gd name="T28" fmla="*/ 53 w 159"/>
                <a:gd name="T29" fmla="*/ 150 h 150"/>
                <a:gd name="T30" fmla="*/ 80 w 159"/>
                <a:gd name="T31" fmla="*/ 134 h 150"/>
                <a:gd name="T32" fmla="*/ 80 w 159"/>
                <a:gd name="T33" fmla="*/ 134 h 150"/>
                <a:gd name="T34" fmla="*/ 106 w 159"/>
                <a:gd name="T35" fmla="*/ 150 h 150"/>
                <a:gd name="T36" fmla="*/ 132 w 159"/>
                <a:gd name="T37" fmla="*/ 134 h 150"/>
                <a:gd name="T38" fmla="*/ 132 w 159"/>
                <a:gd name="T39" fmla="*/ 104 h 150"/>
                <a:gd name="T40" fmla="*/ 133 w 159"/>
                <a:gd name="T41" fmla="*/ 104 h 150"/>
                <a:gd name="T42" fmla="*/ 159 w 159"/>
                <a:gd name="T43" fmla="*/ 90 h 150"/>
                <a:gd name="T44" fmla="*/ 159 w 159"/>
                <a:gd name="T45" fmla="*/ 59 h 150"/>
                <a:gd name="T46" fmla="*/ 133 w 159"/>
                <a:gd name="T47" fmla="*/ 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50">
                  <a:moveTo>
                    <a:pt x="133" y="44"/>
                  </a:moveTo>
                  <a:lnTo>
                    <a:pt x="132" y="44"/>
                  </a:lnTo>
                  <a:lnTo>
                    <a:pt x="132" y="15"/>
                  </a:lnTo>
                  <a:lnTo>
                    <a:pt x="106" y="0"/>
                  </a:lnTo>
                  <a:lnTo>
                    <a:pt x="80" y="15"/>
                  </a:lnTo>
                  <a:lnTo>
                    <a:pt x="80" y="15"/>
                  </a:lnTo>
                  <a:lnTo>
                    <a:pt x="53" y="0"/>
                  </a:lnTo>
                  <a:lnTo>
                    <a:pt x="27" y="15"/>
                  </a:lnTo>
                  <a:lnTo>
                    <a:pt x="27" y="44"/>
                  </a:lnTo>
                  <a:lnTo>
                    <a:pt x="26" y="44"/>
                  </a:lnTo>
                  <a:lnTo>
                    <a:pt x="0" y="59"/>
                  </a:lnTo>
                  <a:lnTo>
                    <a:pt x="0" y="90"/>
                  </a:lnTo>
                  <a:lnTo>
                    <a:pt x="26" y="104"/>
                  </a:lnTo>
                  <a:lnTo>
                    <a:pt x="27" y="134"/>
                  </a:lnTo>
                  <a:lnTo>
                    <a:pt x="53" y="150"/>
                  </a:lnTo>
                  <a:lnTo>
                    <a:pt x="80" y="134"/>
                  </a:lnTo>
                  <a:lnTo>
                    <a:pt x="80" y="134"/>
                  </a:lnTo>
                  <a:lnTo>
                    <a:pt x="106" y="150"/>
                  </a:lnTo>
                  <a:lnTo>
                    <a:pt x="132" y="134"/>
                  </a:lnTo>
                  <a:lnTo>
                    <a:pt x="132" y="104"/>
                  </a:lnTo>
                  <a:lnTo>
                    <a:pt x="133" y="104"/>
                  </a:lnTo>
                  <a:lnTo>
                    <a:pt x="159" y="90"/>
                  </a:lnTo>
                  <a:lnTo>
                    <a:pt x="159" y="59"/>
                  </a:lnTo>
                  <a:lnTo>
                    <a:pt x="133" y="4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36">
              <a:extLst>
                <a:ext uri="{FF2B5EF4-FFF2-40B4-BE49-F238E27FC236}">
                  <a16:creationId xmlns:a16="http://schemas.microsoft.com/office/drawing/2014/main" id="{09D661E0-54E1-4E41-8E64-F4882204E3F3}"/>
                </a:ext>
                <a:ext uri="{C183D7F6-B498-43B3-948B-1728B52AA6E4}">
                  <adec:decorative xmlns:adec="http://schemas.microsoft.com/office/drawing/2017/decorative" val="1"/>
                </a:ext>
              </a:extLst>
            </p:cNvPr>
            <p:cNvSpPr>
              <a:spLocks noEditPoints="1"/>
            </p:cNvSpPr>
            <p:nvPr/>
          </p:nvSpPr>
          <p:spPr bwMode="auto">
            <a:xfrm>
              <a:off x="3409" y="760"/>
              <a:ext cx="234" cy="270"/>
            </a:xfrm>
            <a:custGeom>
              <a:avLst/>
              <a:gdLst>
                <a:gd name="T0" fmla="*/ 118 w 234"/>
                <a:gd name="T1" fmla="*/ 0 h 270"/>
                <a:gd name="T2" fmla="*/ 0 w 234"/>
                <a:gd name="T3" fmla="*/ 67 h 270"/>
                <a:gd name="T4" fmla="*/ 0 w 234"/>
                <a:gd name="T5" fmla="*/ 202 h 270"/>
                <a:gd name="T6" fmla="*/ 118 w 234"/>
                <a:gd name="T7" fmla="*/ 270 h 270"/>
                <a:gd name="T8" fmla="*/ 234 w 234"/>
                <a:gd name="T9" fmla="*/ 202 h 270"/>
                <a:gd name="T10" fmla="*/ 234 w 234"/>
                <a:gd name="T11" fmla="*/ 67 h 270"/>
                <a:gd name="T12" fmla="*/ 118 w 234"/>
                <a:gd name="T13" fmla="*/ 0 h 270"/>
                <a:gd name="T14" fmla="*/ 122 w 234"/>
                <a:gd name="T15" fmla="*/ 19 h 270"/>
                <a:gd name="T16" fmla="*/ 215 w 234"/>
                <a:gd name="T17" fmla="*/ 73 h 270"/>
                <a:gd name="T18" fmla="*/ 122 w 234"/>
                <a:gd name="T19" fmla="*/ 128 h 270"/>
                <a:gd name="T20" fmla="*/ 122 w 234"/>
                <a:gd name="T21" fmla="*/ 19 h 270"/>
                <a:gd name="T22" fmla="*/ 115 w 234"/>
                <a:gd name="T23" fmla="*/ 129 h 270"/>
                <a:gd name="T24" fmla="*/ 19 w 234"/>
                <a:gd name="T25" fmla="*/ 73 h 270"/>
                <a:gd name="T26" fmla="*/ 115 w 234"/>
                <a:gd name="T27" fmla="*/ 18 h 270"/>
                <a:gd name="T28" fmla="*/ 115 w 234"/>
                <a:gd name="T29" fmla="*/ 129 h 270"/>
                <a:gd name="T30" fmla="*/ 110 w 234"/>
                <a:gd name="T31" fmla="*/ 134 h 270"/>
                <a:gd name="T32" fmla="*/ 14 w 234"/>
                <a:gd name="T33" fmla="*/ 192 h 270"/>
                <a:gd name="T34" fmla="*/ 14 w 234"/>
                <a:gd name="T35" fmla="*/ 78 h 270"/>
                <a:gd name="T36" fmla="*/ 110 w 234"/>
                <a:gd name="T37" fmla="*/ 134 h 270"/>
                <a:gd name="T38" fmla="*/ 115 w 234"/>
                <a:gd name="T39" fmla="*/ 141 h 270"/>
                <a:gd name="T40" fmla="*/ 115 w 234"/>
                <a:gd name="T41" fmla="*/ 252 h 270"/>
                <a:gd name="T42" fmla="*/ 19 w 234"/>
                <a:gd name="T43" fmla="*/ 197 h 270"/>
                <a:gd name="T44" fmla="*/ 115 w 234"/>
                <a:gd name="T45" fmla="*/ 141 h 270"/>
                <a:gd name="T46" fmla="*/ 122 w 234"/>
                <a:gd name="T47" fmla="*/ 142 h 270"/>
                <a:gd name="T48" fmla="*/ 216 w 234"/>
                <a:gd name="T49" fmla="*/ 197 h 270"/>
                <a:gd name="T50" fmla="*/ 122 w 234"/>
                <a:gd name="T51" fmla="*/ 251 h 270"/>
                <a:gd name="T52" fmla="*/ 122 w 234"/>
                <a:gd name="T53" fmla="*/ 142 h 270"/>
                <a:gd name="T54" fmla="*/ 125 w 234"/>
                <a:gd name="T55" fmla="*/ 134 h 270"/>
                <a:gd name="T56" fmla="*/ 220 w 234"/>
                <a:gd name="T57" fmla="*/ 78 h 270"/>
                <a:gd name="T58" fmla="*/ 220 w 234"/>
                <a:gd name="T59" fmla="*/ 192 h 270"/>
                <a:gd name="T60" fmla="*/ 125 w 234"/>
                <a:gd name="T61" fmla="*/ 13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70">
                  <a:moveTo>
                    <a:pt x="118" y="0"/>
                  </a:moveTo>
                  <a:lnTo>
                    <a:pt x="0" y="67"/>
                  </a:lnTo>
                  <a:lnTo>
                    <a:pt x="0" y="202"/>
                  </a:lnTo>
                  <a:lnTo>
                    <a:pt x="118" y="270"/>
                  </a:lnTo>
                  <a:lnTo>
                    <a:pt x="234" y="202"/>
                  </a:lnTo>
                  <a:lnTo>
                    <a:pt x="234" y="67"/>
                  </a:lnTo>
                  <a:lnTo>
                    <a:pt x="118" y="0"/>
                  </a:lnTo>
                  <a:close/>
                  <a:moveTo>
                    <a:pt x="122" y="19"/>
                  </a:moveTo>
                  <a:lnTo>
                    <a:pt x="215" y="73"/>
                  </a:lnTo>
                  <a:lnTo>
                    <a:pt x="122" y="128"/>
                  </a:lnTo>
                  <a:lnTo>
                    <a:pt x="122" y="19"/>
                  </a:lnTo>
                  <a:close/>
                  <a:moveTo>
                    <a:pt x="115" y="129"/>
                  </a:moveTo>
                  <a:lnTo>
                    <a:pt x="19" y="73"/>
                  </a:lnTo>
                  <a:lnTo>
                    <a:pt x="115" y="18"/>
                  </a:lnTo>
                  <a:lnTo>
                    <a:pt x="115" y="129"/>
                  </a:lnTo>
                  <a:close/>
                  <a:moveTo>
                    <a:pt x="110" y="134"/>
                  </a:moveTo>
                  <a:lnTo>
                    <a:pt x="14" y="192"/>
                  </a:lnTo>
                  <a:lnTo>
                    <a:pt x="14" y="78"/>
                  </a:lnTo>
                  <a:lnTo>
                    <a:pt x="110" y="134"/>
                  </a:lnTo>
                  <a:close/>
                  <a:moveTo>
                    <a:pt x="115" y="141"/>
                  </a:moveTo>
                  <a:lnTo>
                    <a:pt x="115" y="252"/>
                  </a:lnTo>
                  <a:lnTo>
                    <a:pt x="19" y="197"/>
                  </a:lnTo>
                  <a:lnTo>
                    <a:pt x="115" y="141"/>
                  </a:lnTo>
                  <a:close/>
                  <a:moveTo>
                    <a:pt x="122" y="142"/>
                  </a:moveTo>
                  <a:lnTo>
                    <a:pt x="216" y="197"/>
                  </a:lnTo>
                  <a:lnTo>
                    <a:pt x="122" y="251"/>
                  </a:lnTo>
                  <a:lnTo>
                    <a:pt x="122" y="142"/>
                  </a:lnTo>
                  <a:close/>
                  <a:moveTo>
                    <a:pt x="125" y="134"/>
                  </a:moveTo>
                  <a:lnTo>
                    <a:pt x="220" y="78"/>
                  </a:lnTo>
                  <a:lnTo>
                    <a:pt x="220" y="192"/>
                  </a:lnTo>
                  <a:lnTo>
                    <a:pt x="125" y="1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37">
              <a:extLst>
                <a:ext uri="{FF2B5EF4-FFF2-40B4-BE49-F238E27FC236}">
                  <a16:creationId xmlns:a16="http://schemas.microsoft.com/office/drawing/2014/main" id="{65CFAF87-D717-4331-BC68-5EF1B7101B80}"/>
                </a:ext>
                <a:ext uri="{C183D7F6-B498-43B3-948B-1728B52AA6E4}">
                  <adec:decorative xmlns:adec="http://schemas.microsoft.com/office/drawing/2017/decorative" val="1"/>
                </a:ext>
              </a:extLst>
            </p:cNvPr>
            <p:cNvSpPr>
              <a:spLocks/>
            </p:cNvSpPr>
            <p:nvPr/>
          </p:nvSpPr>
          <p:spPr bwMode="auto">
            <a:xfrm>
              <a:off x="3483" y="895"/>
              <a:ext cx="86" cy="51"/>
            </a:xfrm>
            <a:custGeom>
              <a:avLst/>
              <a:gdLst>
                <a:gd name="T0" fmla="*/ 0 w 86"/>
                <a:gd name="T1" fmla="*/ 25 h 51"/>
                <a:gd name="T2" fmla="*/ 44 w 86"/>
                <a:gd name="T3" fmla="*/ 0 h 51"/>
                <a:gd name="T4" fmla="*/ 86 w 86"/>
                <a:gd name="T5" fmla="*/ 25 h 51"/>
                <a:gd name="T6" fmla="*/ 44 w 86"/>
                <a:gd name="T7" fmla="*/ 51 h 51"/>
                <a:gd name="T8" fmla="*/ 0 w 86"/>
                <a:gd name="T9" fmla="*/ 25 h 51"/>
              </a:gdLst>
              <a:ahLst/>
              <a:cxnLst>
                <a:cxn ang="0">
                  <a:pos x="T0" y="T1"/>
                </a:cxn>
                <a:cxn ang="0">
                  <a:pos x="T2" y="T3"/>
                </a:cxn>
                <a:cxn ang="0">
                  <a:pos x="T4" y="T5"/>
                </a:cxn>
                <a:cxn ang="0">
                  <a:pos x="T6" y="T7"/>
                </a:cxn>
                <a:cxn ang="0">
                  <a:pos x="T8" y="T9"/>
                </a:cxn>
              </a:cxnLst>
              <a:rect l="0" t="0" r="r" b="b"/>
              <a:pathLst>
                <a:path w="86" h="51">
                  <a:moveTo>
                    <a:pt x="0" y="25"/>
                  </a:moveTo>
                  <a:lnTo>
                    <a:pt x="44" y="0"/>
                  </a:lnTo>
                  <a:lnTo>
                    <a:pt x="86" y="25"/>
                  </a:lnTo>
                  <a:lnTo>
                    <a:pt x="44" y="51"/>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38">
              <a:extLst>
                <a:ext uri="{FF2B5EF4-FFF2-40B4-BE49-F238E27FC236}">
                  <a16:creationId xmlns:a16="http://schemas.microsoft.com/office/drawing/2014/main" id="{BE66E325-59C8-4F06-A26A-3EC1608B15E1}"/>
                </a:ext>
                <a:ext uri="{C183D7F6-B498-43B3-948B-1728B52AA6E4}">
                  <adec:decorative xmlns:adec="http://schemas.microsoft.com/office/drawing/2017/decorative" val="1"/>
                </a:ext>
              </a:extLst>
            </p:cNvPr>
            <p:cNvSpPr>
              <a:spLocks noEditPoints="1"/>
            </p:cNvSpPr>
            <p:nvPr/>
          </p:nvSpPr>
          <p:spPr bwMode="auto">
            <a:xfrm>
              <a:off x="3476" y="891"/>
              <a:ext cx="100" cy="59"/>
            </a:xfrm>
            <a:custGeom>
              <a:avLst/>
              <a:gdLst>
                <a:gd name="T0" fmla="*/ 51 w 100"/>
                <a:gd name="T1" fmla="*/ 8 h 59"/>
                <a:gd name="T2" fmla="*/ 86 w 100"/>
                <a:gd name="T3" fmla="*/ 29 h 59"/>
                <a:gd name="T4" fmla="*/ 51 w 100"/>
                <a:gd name="T5" fmla="*/ 51 h 59"/>
                <a:gd name="T6" fmla="*/ 15 w 100"/>
                <a:gd name="T7" fmla="*/ 30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30"/>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39">
              <a:extLst>
                <a:ext uri="{FF2B5EF4-FFF2-40B4-BE49-F238E27FC236}">
                  <a16:creationId xmlns:a16="http://schemas.microsoft.com/office/drawing/2014/main" id="{6822E49A-06C8-43BF-8C82-7AD8BC1CF043}"/>
                </a:ext>
                <a:ext uri="{C183D7F6-B498-43B3-948B-1728B52AA6E4}">
                  <adec:decorative xmlns:adec="http://schemas.microsoft.com/office/drawing/2017/decorative" val="1"/>
                </a:ext>
              </a:extLst>
            </p:cNvPr>
            <p:cNvSpPr>
              <a:spLocks/>
            </p:cNvSpPr>
            <p:nvPr/>
          </p:nvSpPr>
          <p:spPr bwMode="auto">
            <a:xfrm>
              <a:off x="3483" y="870"/>
              <a:ext cx="86" cy="51"/>
            </a:xfrm>
            <a:custGeom>
              <a:avLst/>
              <a:gdLst>
                <a:gd name="T0" fmla="*/ 0 w 86"/>
                <a:gd name="T1" fmla="*/ 24 h 51"/>
                <a:gd name="T2" fmla="*/ 44 w 86"/>
                <a:gd name="T3" fmla="*/ 0 h 51"/>
                <a:gd name="T4" fmla="*/ 86 w 86"/>
                <a:gd name="T5" fmla="*/ 24 h 51"/>
                <a:gd name="T6" fmla="*/ 44 w 86"/>
                <a:gd name="T7" fmla="*/ 51 h 51"/>
                <a:gd name="T8" fmla="*/ 0 w 86"/>
                <a:gd name="T9" fmla="*/ 24 h 51"/>
              </a:gdLst>
              <a:ahLst/>
              <a:cxnLst>
                <a:cxn ang="0">
                  <a:pos x="T0" y="T1"/>
                </a:cxn>
                <a:cxn ang="0">
                  <a:pos x="T2" y="T3"/>
                </a:cxn>
                <a:cxn ang="0">
                  <a:pos x="T4" y="T5"/>
                </a:cxn>
                <a:cxn ang="0">
                  <a:pos x="T6" y="T7"/>
                </a:cxn>
                <a:cxn ang="0">
                  <a:pos x="T8" y="T9"/>
                </a:cxn>
              </a:cxnLst>
              <a:rect l="0" t="0" r="r" b="b"/>
              <a:pathLst>
                <a:path w="86" h="51">
                  <a:moveTo>
                    <a:pt x="0" y="24"/>
                  </a:moveTo>
                  <a:lnTo>
                    <a:pt x="44" y="0"/>
                  </a:lnTo>
                  <a:lnTo>
                    <a:pt x="86" y="24"/>
                  </a:lnTo>
                  <a:lnTo>
                    <a:pt x="44" y="5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40">
              <a:extLst>
                <a:ext uri="{FF2B5EF4-FFF2-40B4-BE49-F238E27FC236}">
                  <a16:creationId xmlns:a16="http://schemas.microsoft.com/office/drawing/2014/main" id="{4B2EBEE7-D8DF-418C-8DB3-3BEF4A25B537}"/>
                </a:ext>
                <a:ext uri="{C183D7F6-B498-43B3-948B-1728B52AA6E4}">
                  <adec:decorative xmlns:adec="http://schemas.microsoft.com/office/drawing/2017/decorative" val="1"/>
                </a:ext>
              </a:extLst>
            </p:cNvPr>
            <p:cNvSpPr>
              <a:spLocks noEditPoints="1"/>
            </p:cNvSpPr>
            <p:nvPr/>
          </p:nvSpPr>
          <p:spPr bwMode="auto">
            <a:xfrm>
              <a:off x="3476" y="866"/>
              <a:ext cx="100" cy="59"/>
            </a:xfrm>
            <a:custGeom>
              <a:avLst/>
              <a:gdLst>
                <a:gd name="T0" fmla="*/ 51 w 100"/>
                <a:gd name="T1" fmla="*/ 8 h 59"/>
                <a:gd name="T2" fmla="*/ 86 w 100"/>
                <a:gd name="T3" fmla="*/ 28 h 59"/>
                <a:gd name="T4" fmla="*/ 51 w 100"/>
                <a:gd name="T5" fmla="*/ 50 h 59"/>
                <a:gd name="T6" fmla="*/ 15 w 100"/>
                <a:gd name="T7" fmla="*/ 28 h 59"/>
                <a:gd name="T8" fmla="*/ 51 w 100"/>
                <a:gd name="T9" fmla="*/ 8 h 59"/>
                <a:gd name="T10" fmla="*/ 51 w 100"/>
                <a:gd name="T11" fmla="*/ 0 h 59"/>
                <a:gd name="T12" fmla="*/ 0 w 100"/>
                <a:gd name="T13" fmla="*/ 28 h 59"/>
                <a:gd name="T14" fmla="*/ 51 w 100"/>
                <a:gd name="T15" fmla="*/ 59 h 59"/>
                <a:gd name="T16" fmla="*/ 100 w 100"/>
                <a:gd name="T17" fmla="*/ 28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8"/>
                  </a:lnTo>
                  <a:lnTo>
                    <a:pt x="51" y="50"/>
                  </a:lnTo>
                  <a:lnTo>
                    <a:pt x="15" y="28"/>
                  </a:lnTo>
                  <a:lnTo>
                    <a:pt x="51" y="8"/>
                  </a:lnTo>
                  <a:close/>
                  <a:moveTo>
                    <a:pt x="51" y="0"/>
                  </a:moveTo>
                  <a:lnTo>
                    <a:pt x="0" y="28"/>
                  </a:lnTo>
                  <a:lnTo>
                    <a:pt x="51" y="59"/>
                  </a:lnTo>
                  <a:lnTo>
                    <a:pt x="100" y="28"/>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41">
              <a:extLst>
                <a:ext uri="{FF2B5EF4-FFF2-40B4-BE49-F238E27FC236}">
                  <a16:creationId xmlns:a16="http://schemas.microsoft.com/office/drawing/2014/main" id="{AB0F98B0-E168-41E9-9A30-3FB94C168BBA}"/>
                </a:ext>
                <a:ext uri="{C183D7F6-B498-43B3-948B-1728B52AA6E4}">
                  <adec:decorative xmlns:adec="http://schemas.microsoft.com/office/drawing/2017/decorative" val="1"/>
                </a:ext>
              </a:extLst>
            </p:cNvPr>
            <p:cNvSpPr>
              <a:spLocks/>
            </p:cNvSpPr>
            <p:nvPr/>
          </p:nvSpPr>
          <p:spPr bwMode="auto">
            <a:xfrm>
              <a:off x="3483" y="844"/>
              <a:ext cx="86" cy="50"/>
            </a:xfrm>
            <a:custGeom>
              <a:avLst/>
              <a:gdLst>
                <a:gd name="T0" fmla="*/ 0 w 86"/>
                <a:gd name="T1" fmla="*/ 25 h 50"/>
                <a:gd name="T2" fmla="*/ 44 w 86"/>
                <a:gd name="T3" fmla="*/ 0 h 50"/>
                <a:gd name="T4" fmla="*/ 86 w 86"/>
                <a:gd name="T5" fmla="*/ 25 h 50"/>
                <a:gd name="T6" fmla="*/ 44 w 86"/>
                <a:gd name="T7" fmla="*/ 50 h 50"/>
                <a:gd name="T8" fmla="*/ 0 w 86"/>
                <a:gd name="T9" fmla="*/ 25 h 50"/>
              </a:gdLst>
              <a:ahLst/>
              <a:cxnLst>
                <a:cxn ang="0">
                  <a:pos x="T0" y="T1"/>
                </a:cxn>
                <a:cxn ang="0">
                  <a:pos x="T2" y="T3"/>
                </a:cxn>
                <a:cxn ang="0">
                  <a:pos x="T4" y="T5"/>
                </a:cxn>
                <a:cxn ang="0">
                  <a:pos x="T6" y="T7"/>
                </a:cxn>
                <a:cxn ang="0">
                  <a:pos x="T8" y="T9"/>
                </a:cxn>
              </a:cxnLst>
              <a:rect l="0" t="0" r="r" b="b"/>
              <a:pathLst>
                <a:path w="86" h="50">
                  <a:moveTo>
                    <a:pt x="0" y="25"/>
                  </a:moveTo>
                  <a:lnTo>
                    <a:pt x="44" y="0"/>
                  </a:lnTo>
                  <a:lnTo>
                    <a:pt x="86" y="25"/>
                  </a:lnTo>
                  <a:lnTo>
                    <a:pt x="44" y="5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42">
              <a:extLst>
                <a:ext uri="{FF2B5EF4-FFF2-40B4-BE49-F238E27FC236}">
                  <a16:creationId xmlns:a16="http://schemas.microsoft.com/office/drawing/2014/main" id="{C750A603-0C26-44F2-B660-F52A1300F5A6}"/>
                </a:ext>
                <a:ext uri="{C183D7F6-B498-43B3-948B-1728B52AA6E4}">
                  <adec:decorative xmlns:adec="http://schemas.microsoft.com/office/drawing/2017/decorative" val="1"/>
                </a:ext>
              </a:extLst>
            </p:cNvPr>
            <p:cNvSpPr>
              <a:spLocks noEditPoints="1"/>
            </p:cNvSpPr>
            <p:nvPr/>
          </p:nvSpPr>
          <p:spPr bwMode="auto">
            <a:xfrm>
              <a:off x="3476" y="840"/>
              <a:ext cx="100" cy="59"/>
            </a:xfrm>
            <a:custGeom>
              <a:avLst/>
              <a:gdLst>
                <a:gd name="T0" fmla="*/ 51 w 100"/>
                <a:gd name="T1" fmla="*/ 8 h 59"/>
                <a:gd name="T2" fmla="*/ 86 w 100"/>
                <a:gd name="T3" fmla="*/ 29 h 59"/>
                <a:gd name="T4" fmla="*/ 51 w 100"/>
                <a:gd name="T5" fmla="*/ 51 h 59"/>
                <a:gd name="T6" fmla="*/ 15 w 100"/>
                <a:gd name="T7" fmla="*/ 29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29"/>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86" name="Text Placeholder 9">
            <a:extLst>
              <a:ext uri="{FF2B5EF4-FFF2-40B4-BE49-F238E27FC236}">
                <a16:creationId xmlns:a16="http://schemas.microsoft.com/office/drawing/2014/main" id="{55C025A3-9A31-4254-8F7C-C628EF8446BB}"/>
              </a:ext>
              <a:ext uri="{C183D7F6-B498-43B3-948B-1728B52AA6E4}">
                <adec:decorative xmlns:adec="http://schemas.microsoft.com/office/drawing/2017/decorative" val="1"/>
              </a:ext>
            </a:extLst>
          </p:cNvPr>
          <p:cNvSpPr txBox="1">
            <a:spLocks/>
          </p:cNvSpPr>
          <p:nvPr/>
        </p:nvSpPr>
        <p:spPr>
          <a:xfrm>
            <a:off x="5544704" y="3027059"/>
            <a:ext cx="1144290" cy="4333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Training</a:t>
            </a:r>
          </a:p>
        </p:txBody>
      </p:sp>
      <p:grpSp>
        <p:nvGrpSpPr>
          <p:cNvPr id="487" name="Group 486">
            <a:extLst>
              <a:ext uri="{FF2B5EF4-FFF2-40B4-BE49-F238E27FC236}">
                <a16:creationId xmlns:a16="http://schemas.microsoft.com/office/drawing/2014/main" id="{AB9C7C75-2179-4F94-90C6-587C66330FFF}"/>
              </a:ext>
              <a:ext uri="{C183D7F6-B498-43B3-948B-1728B52AA6E4}">
                <adec:decorative xmlns:adec="http://schemas.microsoft.com/office/drawing/2017/decorative" val="1"/>
              </a:ext>
            </a:extLst>
          </p:cNvPr>
          <p:cNvGrpSpPr/>
          <p:nvPr/>
        </p:nvGrpSpPr>
        <p:grpSpPr>
          <a:xfrm>
            <a:off x="10358933" y="2052353"/>
            <a:ext cx="532778" cy="749218"/>
            <a:chOff x="5942224" y="1228691"/>
            <a:chExt cx="537527" cy="831090"/>
          </a:xfrm>
        </p:grpSpPr>
        <p:grpSp>
          <p:nvGrpSpPr>
            <p:cNvPr id="488" name="Group 487">
              <a:extLst>
                <a:ext uri="{FF2B5EF4-FFF2-40B4-BE49-F238E27FC236}">
                  <a16:creationId xmlns:a16="http://schemas.microsoft.com/office/drawing/2014/main" id="{87A77703-E573-41E0-8028-A48EB82FC6E4}"/>
                </a:ext>
              </a:extLst>
            </p:cNvPr>
            <p:cNvGrpSpPr/>
            <p:nvPr/>
          </p:nvGrpSpPr>
          <p:grpSpPr>
            <a:xfrm>
              <a:off x="6129295" y="1653538"/>
              <a:ext cx="162266" cy="193885"/>
              <a:chOff x="-835888" y="431806"/>
              <a:chExt cx="435508" cy="520370"/>
            </a:xfrm>
          </p:grpSpPr>
          <p:sp>
            <p:nvSpPr>
              <p:cNvPr id="593" name="Freeform 139">
                <a:extLst>
                  <a:ext uri="{FF2B5EF4-FFF2-40B4-BE49-F238E27FC236}">
                    <a16:creationId xmlns:a16="http://schemas.microsoft.com/office/drawing/2014/main" id="{433DB750-6C06-48E7-BC46-AB77B0AAD58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4" name="Freeform 140">
                <a:extLst>
                  <a:ext uri="{FF2B5EF4-FFF2-40B4-BE49-F238E27FC236}">
                    <a16:creationId xmlns:a16="http://schemas.microsoft.com/office/drawing/2014/main" id="{F84EF79E-C0EF-43D8-9A35-86CC6EB7D379}"/>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5" name="Freeform 141">
                <a:extLst>
                  <a:ext uri="{FF2B5EF4-FFF2-40B4-BE49-F238E27FC236}">
                    <a16:creationId xmlns:a16="http://schemas.microsoft.com/office/drawing/2014/main" id="{ECCC8060-B985-4C66-9114-F963A85DF3A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89" name="Group 488">
              <a:extLst>
                <a:ext uri="{FF2B5EF4-FFF2-40B4-BE49-F238E27FC236}">
                  <a16:creationId xmlns:a16="http://schemas.microsoft.com/office/drawing/2014/main" id="{FEF9FED6-B95A-4EBB-BD01-120B57C91BDD}"/>
                </a:ext>
              </a:extLst>
            </p:cNvPr>
            <p:cNvGrpSpPr/>
            <p:nvPr/>
          </p:nvGrpSpPr>
          <p:grpSpPr>
            <a:xfrm>
              <a:off x="6132155" y="1544823"/>
              <a:ext cx="162266" cy="193885"/>
              <a:chOff x="-835888" y="431806"/>
              <a:chExt cx="435508" cy="520370"/>
            </a:xfrm>
          </p:grpSpPr>
          <p:sp>
            <p:nvSpPr>
              <p:cNvPr id="590" name="Freeform 139">
                <a:extLst>
                  <a:ext uri="{FF2B5EF4-FFF2-40B4-BE49-F238E27FC236}">
                    <a16:creationId xmlns:a16="http://schemas.microsoft.com/office/drawing/2014/main" id="{44D9C110-7E58-408D-BE6E-64514887A89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1" name="Freeform 140">
                <a:extLst>
                  <a:ext uri="{FF2B5EF4-FFF2-40B4-BE49-F238E27FC236}">
                    <a16:creationId xmlns:a16="http://schemas.microsoft.com/office/drawing/2014/main" id="{FABC7E5A-159C-4DD1-8376-7E13920B2E2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2" name="Freeform 141">
                <a:extLst>
                  <a:ext uri="{FF2B5EF4-FFF2-40B4-BE49-F238E27FC236}">
                    <a16:creationId xmlns:a16="http://schemas.microsoft.com/office/drawing/2014/main" id="{D4F404FD-5828-4995-BC28-6DA1669EB52A}"/>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0" name="Group 489">
              <a:extLst>
                <a:ext uri="{FF2B5EF4-FFF2-40B4-BE49-F238E27FC236}">
                  <a16:creationId xmlns:a16="http://schemas.microsoft.com/office/drawing/2014/main" id="{86CDBEBC-98AF-456C-9DD9-52A8AB86D8A2}"/>
                </a:ext>
              </a:extLst>
            </p:cNvPr>
            <p:cNvGrpSpPr/>
            <p:nvPr/>
          </p:nvGrpSpPr>
          <p:grpSpPr>
            <a:xfrm>
              <a:off x="6035759" y="1709730"/>
              <a:ext cx="162266" cy="193885"/>
              <a:chOff x="-835888" y="431806"/>
              <a:chExt cx="435508" cy="520370"/>
            </a:xfrm>
          </p:grpSpPr>
          <p:sp>
            <p:nvSpPr>
              <p:cNvPr id="587" name="Freeform 139">
                <a:extLst>
                  <a:ext uri="{FF2B5EF4-FFF2-40B4-BE49-F238E27FC236}">
                    <a16:creationId xmlns:a16="http://schemas.microsoft.com/office/drawing/2014/main" id="{B2F969AE-7B9C-42C4-B656-D2824BED49C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8" name="Freeform 140">
                <a:extLst>
                  <a:ext uri="{FF2B5EF4-FFF2-40B4-BE49-F238E27FC236}">
                    <a16:creationId xmlns:a16="http://schemas.microsoft.com/office/drawing/2014/main" id="{11BDB725-25CA-4068-AC44-BFAF414F49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9" name="Freeform 141">
                <a:extLst>
                  <a:ext uri="{FF2B5EF4-FFF2-40B4-BE49-F238E27FC236}">
                    <a16:creationId xmlns:a16="http://schemas.microsoft.com/office/drawing/2014/main" id="{43FDB10A-6AD9-4FD9-B6AA-BB57B861D53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1" name="Group 490">
              <a:extLst>
                <a:ext uri="{FF2B5EF4-FFF2-40B4-BE49-F238E27FC236}">
                  <a16:creationId xmlns:a16="http://schemas.microsoft.com/office/drawing/2014/main" id="{77505159-6154-43EF-BA8F-46F9B952B94D}"/>
                </a:ext>
              </a:extLst>
            </p:cNvPr>
            <p:cNvGrpSpPr/>
            <p:nvPr/>
          </p:nvGrpSpPr>
          <p:grpSpPr>
            <a:xfrm>
              <a:off x="6038205" y="1598279"/>
              <a:ext cx="162266" cy="193885"/>
              <a:chOff x="-835888" y="431806"/>
              <a:chExt cx="435508" cy="520370"/>
            </a:xfrm>
          </p:grpSpPr>
          <p:sp>
            <p:nvSpPr>
              <p:cNvPr id="584" name="Freeform 139">
                <a:extLst>
                  <a:ext uri="{FF2B5EF4-FFF2-40B4-BE49-F238E27FC236}">
                    <a16:creationId xmlns:a16="http://schemas.microsoft.com/office/drawing/2014/main" id="{9CE383AB-497B-49AA-B7F4-FFD3C64BC0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5" name="Freeform 140">
                <a:extLst>
                  <a:ext uri="{FF2B5EF4-FFF2-40B4-BE49-F238E27FC236}">
                    <a16:creationId xmlns:a16="http://schemas.microsoft.com/office/drawing/2014/main" id="{D61B5396-A4DF-472D-80BD-AB87877B905D}"/>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6" name="Freeform 141">
                <a:extLst>
                  <a:ext uri="{FF2B5EF4-FFF2-40B4-BE49-F238E27FC236}">
                    <a16:creationId xmlns:a16="http://schemas.microsoft.com/office/drawing/2014/main" id="{45F3B0FB-9934-4E43-89C3-1E8E70886F8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2" name="Group 491">
              <a:extLst>
                <a:ext uri="{FF2B5EF4-FFF2-40B4-BE49-F238E27FC236}">
                  <a16:creationId xmlns:a16="http://schemas.microsoft.com/office/drawing/2014/main" id="{AE2860EB-E4BC-4282-B062-D5CA987F48FB}"/>
                </a:ext>
              </a:extLst>
            </p:cNvPr>
            <p:cNvGrpSpPr/>
            <p:nvPr/>
          </p:nvGrpSpPr>
          <p:grpSpPr>
            <a:xfrm>
              <a:off x="5942224" y="1756952"/>
              <a:ext cx="162266" cy="193885"/>
              <a:chOff x="-835888" y="431806"/>
              <a:chExt cx="435508" cy="520370"/>
            </a:xfrm>
          </p:grpSpPr>
          <p:sp>
            <p:nvSpPr>
              <p:cNvPr id="581" name="Freeform 139">
                <a:extLst>
                  <a:ext uri="{FF2B5EF4-FFF2-40B4-BE49-F238E27FC236}">
                    <a16:creationId xmlns:a16="http://schemas.microsoft.com/office/drawing/2014/main" id="{B87A167E-AB06-404A-BD57-13CB6CD07F15}"/>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2" name="Freeform 140">
                <a:extLst>
                  <a:ext uri="{FF2B5EF4-FFF2-40B4-BE49-F238E27FC236}">
                    <a16:creationId xmlns:a16="http://schemas.microsoft.com/office/drawing/2014/main" id="{4CB1D0F9-0978-4358-8D83-6C1C77B6BB9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3" name="Freeform 141">
                <a:extLst>
                  <a:ext uri="{FF2B5EF4-FFF2-40B4-BE49-F238E27FC236}">
                    <a16:creationId xmlns:a16="http://schemas.microsoft.com/office/drawing/2014/main" id="{22F39A57-DA6C-43A8-94B9-EE90D36C6D90}"/>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3" name="Group 492">
              <a:extLst>
                <a:ext uri="{FF2B5EF4-FFF2-40B4-BE49-F238E27FC236}">
                  <a16:creationId xmlns:a16="http://schemas.microsoft.com/office/drawing/2014/main" id="{1E54922E-A7A0-4419-B22D-AA07B6F7A4B5}"/>
                </a:ext>
              </a:extLst>
            </p:cNvPr>
            <p:cNvGrpSpPr/>
            <p:nvPr/>
          </p:nvGrpSpPr>
          <p:grpSpPr>
            <a:xfrm>
              <a:off x="5944254" y="1650166"/>
              <a:ext cx="162266" cy="193885"/>
              <a:chOff x="-835888" y="431806"/>
              <a:chExt cx="435508" cy="520370"/>
            </a:xfrm>
          </p:grpSpPr>
          <p:sp>
            <p:nvSpPr>
              <p:cNvPr id="578" name="Freeform 139">
                <a:extLst>
                  <a:ext uri="{FF2B5EF4-FFF2-40B4-BE49-F238E27FC236}">
                    <a16:creationId xmlns:a16="http://schemas.microsoft.com/office/drawing/2014/main" id="{A401A037-CF39-470C-927A-AAABF580E6D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9" name="Freeform 140">
                <a:extLst>
                  <a:ext uri="{FF2B5EF4-FFF2-40B4-BE49-F238E27FC236}">
                    <a16:creationId xmlns:a16="http://schemas.microsoft.com/office/drawing/2014/main" id="{7C06D5CF-BF82-4A6A-BBC0-B8169BF07AB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0" name="Freeform 141">
                <a:extLst>
                  <a:ext uri="{FF2B5EF4-FFF2-40B4-BE49-F238E27FC236}">
                    <a16:creationId xmlns:a16="http://schemas.microsoft.com/office/drawing/2014/main" id="{03BD40E6-97A3-4858-8AC0-7FAB1722103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4" name="Group 493">
              <a:extLst>
                <a:ext uri="{FF2B5EF4-FFF2-40B4-BE49-F238E27FC236}">
                  <a16:creationId xmlns:a16="http://schemas.microsoft.com/office/drawing/2014/main" id="{C6F6ED6B-7CC6-4331-B138-08860639EFCE}"/>
                </a:ext>
              </a:extLst>
            </p:cNvPr>
            <p:cNvGrpSpPr/>
            <p:nvPr/>
          </p:nvGrpSpPr>
          <p:grpSpPr>
            <a:xfrm>
              <a:off x="6132155" y="1228691"/>
              <a:ext cx="162266" cy="193885"/>
              <a:chOff x="-835888" y="431806"/>
              <a:chExt cx="435508" cy="520370"/>
            </a:xfrm>
          </p:grpSpPr>
          <p:sp>
            <p:nvSpPr>
              <p:cNvPr id="575" name="Freeform 139">
                <a:extLst>
                  <a:ext uri="{FF2B5EF4-FFF2-40B4-BE49-F238E27FC236}">
                    <a16:creationId xmlns:a16="http://schemas.microsoft.com/office/drawing/2014/main" id="{574BAD0B-440F-4F87-9F5C-C987FC0694F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6" name="Freeform 140">
                <a:extLst>
                  <a:ext uri="{FF2B5EF4-FFF2-40B4-BE49-F238E27FC236}">
                    <a16:creationId xmlns:a16="http://schemas.microsoft.com/office/drawing/2014/main" id="{B54ACCB9-720D-4D3C-9E56-BA16EC3945C7}"/>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7" name="Freeform 141">
                <a:extLst>
                  <a:ext uri="{FF2B5EF4-FFF2-40B4-BE49-F238E27FC236}">
                    <a16:creationId xmlns:a16="http://schemas.microsoft.com/office/drawing/2014/main" id="{CF98FDD5-D12F-411C-A79D-779840EC16F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5" name="Group 494">
              <a:extLst>
                <a:ext uri="{FF2B5EF4-FFF2-40B4-BE49-F238E27FC236}">
                  <a16:creationId xmlns:a16="http://schemas.microsoft.com/office/drawing/2014/main" id="{11FFFAFA-69BE-479F-A4FD-874035B8DEDD}"/>
                </a:ext>
              </a:extLst>
            </p:cNvPr>
            <p:cNvGrpSpPr/>
            <p:nvPr/>
          </p:nvGrpSpPr>
          <p:grpSpPr>
            <a:xfrm>
              <a:off x="6038205" y="1491252"/>
              <a:ext cx="162266" cy="193885"/>
              <a:chOff x="-835888" y="431806"/>
              <a:chExt cx="435508" cy="520370"/>
            </a:xfrm>
          </p:grpSpPr>
          <p:sp>
            <p:nvSpPr>
              <p:cNvPr id="572" name="Freeform 139">
                <a:extLst>
                  <a:ext uri="{FF2B5EF4-FFF2-40B4-BE49-F238E27FC236}">
                    <a16:creationId xmlns:a16="http://schemas.microsoft.com/office/drawing/2014/main" id="{92EFEFA8-05F1-4408-A652-E12BB81FAAC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3" name="Freeform 140">
                <a:extLst>
                  <a:ext uri="{FF2B5EF4-FFF2-40B4-BE49-F238E27FC236}">
                    <a16:creationId xmlns:a16="http://schemas.microsoft.com/office/drawing/2014/main" id="{B26EF292-3335-4C81-A3A6-E1C200A8D08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4" name="Freeform 141">
                <a:extLst>
                  <a:ext uri="{FF2B5EF4-FFF2-40B4-BE49-F238E27FC236}">
                    <a16:creationId xmlns:a16="http://schemas.microsoft.com/office/drawing/2014/main" id="{7792AB15-C29B-47EE-A7BE-C02AECFD65D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6" name="Group 495">
              <a:extLst>
                <a:ext uri="{FF2B5EF4-FFF2-40B4-BE49-F238E27FC236}">
                  <a16:creationId xmlns:a16="http://schemas.microsoft.com/office/drawing/2014/main" id="{1052F223-589D-4DA7-B4F9-C406DBD21954}"/>
                </a:ext>
              </a:extLst>
            </p:cNvPr>
            <p:cNvGrpSpPr/>
            <p:nvPr/>
          </p:nvGrpSpPr>
          <p:grpSpPr>
            <a:xfrm>
              <a:off x="5944254" y="1543139"/>
              <a:ext cx="162266" cy="193885"/>
              <a:chOff x="-835888" y="431806"/>
              <a:chExt cx="435508" cy="520370"/>
            </a:xfrm>
          </p:grpSpPr>
          <p:sp>
            <p:nvSpPr>
              <p:cNvPr id="569" name="Freeform 139">
                <a:extLst>
                  <a:ext uri="{FF2B5EF4-FFF2-40B4-BE49-F238E27FC236}">
                    <a16:creationId xmlns:a16="http://schemas.microsoft.com/office/drawing/2014/main" id="{AF0C8E35-4920-4860-9811-0766D3D173A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0" name="Freeform 140">
                <a:extLst>
                  <a:ext uri="{FF2B5EF4-FFF2-40B4-BE49-F238E27FC236}">
                    <a16:creationId xmlns:a16="http://schemas.microsoft.com/office/drawing/2014/main" id="{8A77906C-9226-431A-A01D-C092430AF193}"/>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1" name="Freeform 141">
                <a:extLst>
                  <a:ext uri="{FF2B5EF4-FFF2-40B4-BE49-F238E27FC236}">
                    <a16:creationId xmlns:a16="http://schemas.microsoft.com/office/drawing/2014/main" id="{8D24D19F-C824-489C-9C9B-DFAE01C468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7" name="Group 496">
              <a:extLst>
                <a:ext uri="{FF2B5EF4-FFF2-40B4-BE49-F238E27FC236}">
                  <a16:creationId xmlns:a16="http://schemas.microsoft.com/office/drawing/2014/main" id="{2ADF8A89-C1F1-4343-87F0-055E7461A974}"/>
                </a:ext>
              </a:extLst>
            </p:cNvPr>
            <p:cNvGrpSpPr/>
            <p:nvPr/>
          </p:nvGrpSpPr>
          <p:grpSpPr>
            <a:xfrm>
              <a:off x="6220057" y="1704343"/>
              <a:ext cx="162266" cy="193885"/>
              <a:chOff x="-835888" y="431806"/>
              <a:chExt cx="435508" cy="520370"/>
            </a:xfrm>
          </p:grpSpPr>
          <p:sp>
            <p:nvSpPr>
              <p:cNvPr id="566" name="Freeform 139">
                <a:extLst>
                  <a:ext uri="{FF2B5EF4-FFF2-40B4-BE49-F238E27FC236}">
                    <a16:creationId xmlns:a16="http://schemas.microsoft.com/office/drawing/2014/main" id="{A4DA2A07-76DE-4B1F-8EDC-D6723EF67BF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7" name="Freeform 140">
                <a:extLst>
                  <a:ext uri="{FF2B5EF4-FFF2-40B4-BE49-F238E27FC236}">
                    <a16:creationId xmlns:a16="http://schemas.microsoft.com/office/drawing/2014/main" id="{E9B75A29-A7BF-462D-B6AB-22321CC295E5}"/>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8" name="Freeform 141">
                <a:extLst>
                  <a:ext uri="{FF2B5EF4-FFF2-40B4-BE49-F238E27FC236}">
                    <a16:creationId xmlns:a16="http://schemas.microsoft.com/office/drawing/2014/main" id="{015A369D-3232-4D99-B932-005D28F15A2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8" name="Group 497">
              <a:extLst>
                <a:ext uri="{FF2B5EF4-FFF2-40B4-BE49-F238E27FC236}">
                  <a16:creationId xmlns:a16="http://schemas.microsoft.com/office/drawing/2014/main" id="{4C35C412-667E-4C1C-86BA-3B6E8D5262C3}"/>
                </a:ext>
              </a:extLst>
            </p:cNvPr>
            <p:cNvGrpSpPr/>
            <p:nvPr/>
          </p:nvGrpSpPr>
          <p:grpSpPr>
            <a:xfrm>
              <a:off x="6222917" y="1595628"/>
              <a:ext cx="162266" cy="193885"/>
              <a:chOff x="-835888" y="431806"/>
              <a:chExt cx="435508" cy="520370"/>
            </a:xfrm>
          </p:grpSpPr>
          <p:sp>
            <p:nvSpPr>
              <p:cNvPr id="563" name="Freeform 139">
                <a:extLst>
                  <a:ext uri="{FF2B5EF4-FFF2-40B4-BE49-F238E27FC236}">
                    <a16:creationId xmlns:a16="http://schemas.microsoft.com/office/drawing/2014/main" id="{EF4AB9E7-44B8-4132-A168-8851E55EF95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4" name="Freeform 140">
                <a:extLst>
                  <a:ext uri="{FF2B5EF4-FFF2-40B4-BE49-F238E27FC236}">
                    <a16:creationId xmlns:a16="http://schemas.microsoft.com/office/drawing/2014/main" id="{73EA17FC-E284-47FA-BF06-A01DC1E461A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5" name="Freeform 141">
                <a:extLst>
                  <a:ext uri="{FF2B5EF4-FFF2-40B4-BE49-F238E27FC236}">
                    <a16:creationId xmlns:a16="http://schemas.microsoft.com/office/drawing/2014/main" id="{2F25BACD-2A34-47E2-8661-83AD35F25E9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9" name="Group 498">
              <a:extLst>
                <a:ext uri="{FF2B5EF4-FFF2-40B4-BE49-F238E27FC236}">
                  <a16:creationId xmlns:a16="http://schemas.microsoft.com/office/drawing/2014/main" id="{BDFE0E0A-85FD-4E82-AE71-CE3216CBB5F1}"/>
                </a:ext>
              </a:extLst>
            </p:cNvPr>
            <p:cNvGrpSpPr/>
            <p:nvPr/>
          </p:nvGrpSpPr>
          <p:grpSpPr>
            <a:xfrm>
              <a:off x="6126521" y="1760535"/>
              <a:ext cx="162266" cy="193885"/>
              <a:chOff x="-835888" y="431806"/>
              <a:chExt cx="435508" cy="520370"/>
            </a:xfrm>
          </p:grpSpPr>
          <p:sp>
            <p:nvSpPr>
              <p:cNvPr id="560" name="Freeform 139">
                <a:extLst>
                  <a:ext uri="{FF2B5EF4-FFF2-40B4-BE49-F238E27FC236}">
                    <a16:creationId xmlns:a16="http://schemas.microsoft.com/office/drawing/2014/main" id="{A514A2DB-7232-430A-9177-DD5B2B190C9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1" name="Freeform 140">
                <a:extLst>
                  <a:ext uri="{FF2B5EF4-FFF2-40B4-BE49-F238E27FC236}">
                    <a16:creationId xmlns:a16="http://schemas.microsoft.com/office/drawing/2014/main" id="{8F78B5EC-707D-4920-BDEB-A0245DEE17B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2" name="Freeform 141">
                <a:extLst>
                  <a:ext uri="{FF2B5EF4-FFF2-40B4-BE49-F238E27FC236}">
                    <a16:creationId xmlns:a16="http://schemas.microsoft.com/office/drawing/2014/main" id="{2F27BDA2-2202-44A2-B547-29B6D702B91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0" name="Group 499">
              <a:extLst>
                <a:ext uri="{FF2B5EF4-FFF2-40B4-BE49-F238E27FC236}">
                  <a16:creationId xmlns:a16="http://schemas.microsoft.com/office/drawing/2014/main" id="{90C3F37E-F598-418A-8779-1292725ADB22}"/>
                </a:ext>
              </a:extLst>
            </p:cNvPr>
            <p:cNvGrpSpPr/>
            <p:nvPr/>
          </p:nvGrpSpPr>
          <p:grpSpPr>
            <a:xfrm>
              <a:off x="6128967" y="1649084"/>
              <a:ext cx="162266" cy="193885"/>
              <a:chOff x="-835888" y="431806"/>
              <a:chExt cx="435508" cy="520370"/>
            </a:xfrm>
          </p:grpSpPr>
          <p:sp>
            <p:nvSpPr>
              <p:cNvPr id="557" name="Freeform 139">
                <a:extLst>
                  <a:ext uri="{FF2B5EF4-FFF2-40B4-BE49-F238E27FC236}">
                    <a16:creationId xmlns:a16="http://schemas.microsoft.com/office/drawing/2014/main" id="{EABB6040-A335-49A3-8423-6B0998BAE321}"/>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8" name="Freeform 140">
                <a:extLst>
                  <a:ext uri="{FF2B5EF4-FFF2-40B4-BE49-F238E27FC236}">
                    <a16:creationId xmlns:a16="http://schemas.microsoft.com/office/drawing/2014/main" id="{376105D9-4D7E-46B5-A45A-974EB29D5A4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9" name="Freeform 141">
                <a:extLst>
                  <a:ext uri="{FF2B5EF4-FFF2-40B4-BE49-F238E27FC236}">
                    <a16:creationId xmlns:a16="http://schemas.microsoft.com/office/drawing/2014/main" id="{97EBD767-2B9F-4718-A9EC-631D36DD0BD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1" name="Group 500">
              <a:extLst>
                <a:ext uri="{FF2B5EF4-FFF2-40B4-BE49-F238E27FC236}">
                  <a16:creationId xmlns:a16="http://schemas.microsoft.com/office/drawing/2014/main" id="{53C6EC85-1B73-4F85-BD20-8DFFC52DEEAC}"/>
                </a:ext>
              </a:extLst>
            </p:cNvPr>
            <p:cNvGrpSpPr/>
            <p:nvPr/>
          </p:nvGrpSpPr>
          <p:grpSpPr>
            <a:xfrm>
              <a:off x="6032986" y="1807757"/>
              <a:ext cx="162266" cy="193885"/>
              <a:chOff x="-835888" y="431806"/>
              <a:chExt cx="435508" cy="520370"/>
            </a:xfrm>
          </p:grpSpPr>
          <p:sp>
            <p:nvSpPr>
              <p:cNvPr id="554" name="Freeform 139">
                <a:extLst>
                  <a:ext uri="{FF2B5EF4-FFF2-40B4-BE49-F238E27FC236}">
                    <a16:creationId xmlns:a16="http://schemas.microsoft.com/office/drawing/2014/main" id="{43AFC8A0-E9D3-4AB5-96DE-1A448F876BC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5" name="Freeform 140">
                <a:extLst>
                  <a:ext uri="{FF2B5EF4-FFF2-40B4-BE49-F238E27FC236}">
                    <a16:creationId xmlns:a16="http://schemas.microsoft.com/office/drawing/2014/main" id="{C774F0BE-E02B-4B8A-8800-1BB2E49BC3B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6" name="Freeform 141">
                <a:extLst>
                  <a:ext uri="{FF2B5EF4-FFF2-40B4-BE49-F238E27FC236}">
                    <a16:creationId xmlns:a16="http://schemas.microsoft.com/office/drawing/2014/main" id="{CF777D9F-44DE-40BF-8130-BA7CFA464B6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2" name="Group 501">
              <a:extLst>
                <a:ext uri="{FF2B5EF4-FFF2-40B4-BE49-F238E27FC236}">
                  <a16:creationId xmlns:a16="http://schemas.microsoft.com/office/drawing/2014/main" id="{EC63341E-3BA0-414A-9EA4-048BBE4D08D6}"/>
                </a:ext>
              </a:extLst>
            </p:cNvPr>
            <p:cNvGrpSpPr/>
            <p:nvPr/>
          </p:nvGrpSpPr>
          <p:grpSpPr>
            <a:xfrm>
              <a:off x="6035016" y="1700970"/>
              <a:ext cx="162266" cy="193885"/>
              <a:chOff x="-835888" y="431806"/>
              <a:chExt cx="435508" cy="520370"/>
            </a:xfrm>
          </p:grpSpPr>
          <p:sp>
            <p:nvSpPr>
              <p:cNvPr id="551" name="Freeform 139">
                <a:extLst>
                  <a:ext uri="{FF2B5EF4-FFF2-40B4-BE49-F238E27FC236}">
                    <a16:creationId xmlns:a16="http://schemas.microsoft.com/office/drawing/2014/main" id="{24EC37E3-85D2-4310-B3EA-F8808EFFAC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2" name="Freeform 140">
                <a:extLst>
                  <a:ext uri="{FF2B5EF4-FFF2-40B4-BE49-F238E27FC236}">
                    <a16:creationId xmlns:a16="http://schemas.microsoft.com/office/drawing/2014/main" id="{C09826AB-01E2-4955-A4B9-2A619825C2D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3" name="Freeform 141">
                <a:extLst>
                  <a:ext uri="{FF2B5EF4-FFF2-40B4-BE49-F238E27FC236}">
                    <a16:creationId xmlns:a16="http://schemas.microsoft.com/office/drawing/2014/main" id="{2AC545C2-0505-4CD0-B2A7-FC862A097642}"/>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3" name="Group 502">
              <a:extLst>
                <a:ext uri="{FF2B5EF4-FFF2-40B4-BE49-F238E27FC236}">
                  <a16:creationId xmlns:a16="http://schemas.microsoft.com/office/drawing/2014/main" id="{0B90B96D-26C3-4AF0-8844-8003E3EED917}"/>
                </a:ext>
              </a:extLst>
            </p:cNvPr>
            <p:cNvGrpSpPr/>
            <p:nvPr/>
          </p:nvGrpSpPr>
          <p:grpSpPr>
            <a:xfrm>
              <a:off x="6222917" y="1335048"/>
              <a:ext cx="162266" cy="193885"/>
              <a:chOff x="-835888" y="431806"/>
              <a:chExt cx="435508" cy="520370"/>
            </a:xfrm>
          </p:grpSpPr>
          <p:sp>
            <p:nvSpPr>
              <p:cNvPr id="548" name="Freeform 139">
                <a:extLst>
                  <a:ext uri="{FF2B5EF4-FFF2-40B4-BE49-F238E27FC236}">
                    <a16:creationId xmlns:a16="http://schemas.microsoft.com/office/drawing/2014/main" id="{8827DE38-BA18-4202-99A0-8BBB1708694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9" name="Freeform 140">
                <a:extLst>
                  <a:ext uri="{FF2B5EF4-FFF2-40B4-BE49-F238E27FC236}">
                    <a16:creationId xmlns:a16="http://schemas.microsoft.com/office/drawing/2014/main" id="{C627F18D-4A90-4968-8183-0C24735B65A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0" name="Freeform 141">
                <a:extLst>
                  <a:ext uri="{FF2B5EF4-FFF2-40B4-BE49-F238E27FC236}">
                    <a16:creationId xmlns:a16="http://schemas.microsoft.com/office/drawing/2014/main" id="{F612A9E3-8013-4163-8D55-3DC02FCD63C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4" name="Group 503">
              <a:extLst>
                <a:ext uri="{FF2B5EF4-FFF2-40B4-BE49-F238E27FC236}">
                  <a16:creationId xmlns:a16="http://schemas.microsoft.com/office/drawing/2014/main" id="{91688AE9-A000-4445-98A8-BC3467FC60FC}"/>
                </a:ext>
              </a:extLst>
            </p:cNvPr>
            <p:cNvGrpSpPr/>
            <p:nvPr/>
          </p:nvGrpSpPr>
          <p:grpSpPr>
            <a:xfrm>
              <a:off x="6128967" y="1542057"/>
              <a:ext cx="162266" cy="193885"/>
              <a:chOff x="-835888" y="431806"/>
              <a:chExt cx="435508" cy="520370"/>
            </a:xfrm>
          </p:grpSpPr>
          <p:sp>
            <p:nvSpPr>
              <p:cNvPr id="545" name="Freeform 139">
                <a:extLst>
                  <a:ext uri="{FF2B5EF4-FFF2-40B4-BE49-F238E27FC236}">
                    <a16:creationId xmlns:a16="http://schemas.microsoft.com/office/drawing/2014/main" id="{0DC6B7A0-83A3-42ED-90F5-AE0C686E390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6" name="Freeform 140">
                <a:extLst>
                  <a:ext uri="{FF2B5EF4-FFF2-40B4-BE49-F238E27FC236}">
                    <a16:creationId xmlns:a16="http://schemas.microsoft.com/office/drawing/2014/main" id="{BAFAAAAB-774D-4C45-893C-EA401A1C504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7" name="Freeform 141">
                <a:extLst>
                  <a:ext uri="{FF2B5EF4-FFF2-40B4-BE49-F238E27FC236}">
                    <a16:creationId xmlns:a16="http://schemas.microsoft.com/office/drawing/2014/main" id="{2B0EE37F-B86F-48DB-A517-CBF2D360773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5" name="Group 504">
              <a:extLst>
                <a:ext uri="{FF2B5EF4-FFF2-40B4-BE49-F238E27FC236}">
                  <a16:creationId xmlns:a16="http://schemas.microsoft.com/office/drawing/2014/main" id="{03D2FA60-3E71-4583-8871-B615B1A02DBE}"/>
                </a:ext>
              </a:extLst>
            </p:cNvPr>
            <p:cNvGrpSpPr/>
            <p:nvPr/>
          </p:nvGrpSpPr>
          <p:grpSpPr>
            <a:xfrm>
              <a:off x="6040332" y="1403201"/>
              <a:ext cx="162266" cy="193885"/>
              <a:chOff x="-835888" y="431806"/>
              <a:chExt cx="435508" cy="520370"/>
            </a:xfrm>
          </p:grpSpPr>
          <p:sp>
            <p:nvSpPr>
              <p:cNvPr id="542" name="Freeform 139">
                <a:extLst>
                  <a:ext uri="{FF2B5EF4-FFF2-40B4-BE49-F238E27FC236}">
                    <a16:creationId xmlns:a16="http://schemas.microsoft.com/office/drawing/2014/main" id="{FA8D6D67-D3C5-44E6-A295-F557E8E2B7DA}"/>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3" name="Freeform 140">
                <a:extLst>
                  <a:ext uri="{FF2B5EF4-FFF2-40B4-BE49-F238E27FC236}">
                    <a16:creationId xmlns:a16="http://schemas.microsoft.com/office/drawing/2014/main" id="{E2A90D57-9E71-4231-8DFC-B657C456FD2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4" name="Freeform 141">
                <a:extLst>
                  <a:ext uri="{FF2B5EF4-FFF2-40B4-BE49-F238E27FC236}">
                    <a16:creationId xmlns:a16="http://schemas.microsoft.com/office/drawing/2014/main" id="{7618F482-BD7B-45AE-8B44-CBED51E958B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6" name="Group 505">
              <a:extLst>
                <a:ext uri="{FF2B5EF4-FFF2-40B4-BE49-F238E27FC236}">
                  <a16:creationId xmlns:a16="http://schemas.microsoft.com/office/drawing/2014/main" id="{B2706810-0FC8-4AEB-B421-7302BA6186DC}"/>
                </a:ext>
              </a:extLst>
            </p:cNvPr>
            <p:cNvGrpSpPr/>
            <p:nvPr/>
          </p:nvGrpSpPr>
          <p:grpSpPr>
            <a:xfrm>
              <a:off x="6314625" y="1762482"/>
              <a:ext cx="162266" cy="193885"/>
              <a:chOff x="-835888" y="431806"/>
              <a:chExt cx="435508" cy="520370"/>
            </a:xfrm>
          </p:grpSpPr>
          <p:sp>
            <p:nvSpPr>
              <p:cNvPr id="539" name="Freeform 139">
                <a:extLst>
                  <a:ext uri="{FF2B5EF4-FFF2-40B4-BE49-F238E27FC236}">
                    <a16:creationId xmlns:a16="http://schemas.microsoft.com/office/drawing/2014/main" id="{7DE6BA41-C10D-406E-9012-D9DA89EE2F3E}"/>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0" name="Freeform 140">
                <a:extLst>
                  <a:ext uri="{FF2B5EF4-FFF2-40B4-BE49-F238E27FC236}">
                    <a16:creationId xmlns:a16="http://schemas.microsoft.com/office/drawing/2014/main" id="{55F8958D-9FF8-4330-BA1C-6548BA7608D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1" name="Freeform 141">
                <a:extLst>
                  <a:ext uri="{FF2B5EF4-FFF2-40B4-BE49-F238E27FC236}">
                    <a16:creationId xmlns:a16="http://schemas.microsoft.com/office/drawing/2014/main" id="{F04408DA-1D7E-458F-BC1A-31319B85647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7" name="Group 506">
              <a:extLst>
                <a:ext uri="{FF2B5EF4-FFF2-40B4-BE49-F238E27FC236}">
                  <a16:creationId xmlns:a16="http://schemas.microsoft.com/office/drawing/2014/main" id="{95E58C77-433F-43BE-9CB5-FED77D06B2F9}"/>
                </a:ext>
              </a:extLst>
            </p:cNvPr>
            <p:cNvGrpSpPr/>
            <p:nvPr/>
          </p:nvGrpSpPr>
          <p:grpSpPr>
            <a:xfrm>
              <a:off x="6317485" y="1653767"/>
              <a:ext cx="162266" cy="193885"/>
              <a:chOff x="-835888" y="431806"/>
              <a:chExt cx="435508" cy="520370"/>
            </a:xfrm>
          </p:grpSpPr>
          <p:sp>
            <p:nvSpPr>
              <p:cNvPr id="536" name="Freeform 139">
                <a:extLst>
                  <a:ext uri="{FF2B5EF4-FFF2-40B4-BE49-F238E27FC236}">
                    <a16:creationId xmlns:a16="http://schemas.microsoft.com/office/drawing/2014/main" id="{40C11314-AAA6-41D7-99D7-AE8219BDF4A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7" name="Freeform 140">
                <a:extLst>
                  <a:ext uri="{FF2B5EF4-FFF2-40B4-BE49-F238E27FC236}">
                    <a16:creationId xmlns:a16="http://schemas.microsoft.com/office/drawing/2014/main" id="{58EB2B22-F1E4-427A-9878-316D6D8BB3A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8" name="Freeform 141">
                <a:extLst>
                  <a:ext uri="{FF2B5EF4-FFF2-40B4-BE49-F238E27FC236}">
                    <a16:creationId xmlns:a16="http://schemas.microsoft.com/office/drawing/2014/main" id="{56EC17FB-8937-482B-B84E-AC7375E6AAD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8" name="Group 507">
              <a:extLst>
                <a:ext uri="{FF2B5EF4-FFF2-40B4-BE49-F238E27FC236}">
                  <a16:creationId xmlns:a16="http://schemas.microsoft.com/office/drawing/2014/main" id="{7F30854C-BD76-478C-9E73-B33531602FA6}"/>
                </a:ext>
              </a:extLst>
            </p:cNvPr>
            <p:cNvGrpSpPr/>
            <p:nvPr/>
          </p:nvGrpSpPr>
          <p:grpSpPr>
            <a:xfrm>
              <a:off x="6221089" y="1818674"/>
              <a:ext cx="162266" cy="193885"/>
              <a:chOff x="-835888" y="431806"/>
              <a:chExt cx="435508" cy="520370"/>
            </a:xfrm>
          </p:grpSpPr>
          <p:sp>
            <p:nvSpPr>
              <p:cNvPr id="533" name="Freeform 139">
                <a:extLst>
                  <a:ext uri="{FF2B5EF4-FFF2-40B4-BE49-F238E27FC236}">
                    <a16:creationId xmlns:a16="http://schemas.microsoft.com/office/drawing/2014/main" id="{B870890C-615C-4343-9936-726005B721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4" name="Freeform 140">
                <a:extLst>
                  <a:ext uri="{FF2B5EF4-FFF2-40B4-BE49-F238E27FC236}">
                    <a16:creationId xmlns:a16="http://schemas.microsoft.com/office/drawing/2014/main" id="{2E117454-F4A7-434D-8C97-E8A56A6C8B8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5" name="Freeform 141">
                <a:extLst>
                  <a:ext uri="{FF2B5EF4-FFF2-40B4-BE49-F238E27FC236}">
                    <a16:creationId xmlns:a16="http://schemas.microsoft.com/office/drawing/2014/main" id="{42B93463-CC32-4E2E-B7E9-99349BBC611C}"/>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9" name="Group 508">
              <a:extLst>
                <a:ext uri="{FF2B5EF4-FFF2-40B4-BE49-F238E27FC236}">
                  <a16:creationId xmlns:a16="http://schemas.microsoft.com/office/drawing/2014/main" id="{C43BC535-9FF0-4397-B63A-C4065DBD8B01}"/>
                </a:ext>
              </a:extLst>
            </p:cNvPr>
            <p:cNvGrpSpPr/>
            <p:nvPr/>
          </p:nvGrpSpPr>
          <p:grpSpPr>
            <a:xfrm>
              <a:off x="6223535" y="1707223"/>
              <a:ext cx="162266" cy="193885"/>
              <a:chOff x="-835888" y="431806"/>
              <a:chExt cx="435508" cy="520370"/>
            </a:xfrm>
          </p:grpSpPr>
          <p:sp>
            <p:nvSpPr>
              <p:cNvPr id="530" name="Freeform 139">
                <a:extLst>
                  <a:ext uri="{FF2B5EF4-FFF2-40B4-BE49-F238E27FC236}">
                    <a16:creationId xmlns:a16="http://schemas.microsoft.com/office/drawing/2014/main" id="{75762643-F65E-41A0-ABF6-1E2AEEA9577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1" name="Freeform 140">
                <a:extLst>
                  <a:ext uri="{FF2B5EF4-FFF2-40B4-BE49-F238E27FC236}">
                    <a16:creationId xmlns:a16="http://schemas.microsoft.com/office/drawing/2014/main" id="{CFCC3FA2-69FA-4F16-96D3-223912F31FC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2" name="Freeform 141">
                <a:extLst>
                  <a:ext uri="{FF2B5EF4-FFF2-40B4-BE49-F238E27FC236}">
                    <a16:creationId xmlns:a16="http://schemas.microsoft.com/office/drawing/2014/main" id="{3D9DD880-5AB4-4370-B465-3C7CE4F744C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0" name="Group 509">
              <a:extLst>
                <a:ext uri="{FF2B5EF4-FFF2-40B4-BE49-F238E27FC236}">
                  <a16:creationId xmlns:a16="http://schemas.microsoft.com/office/drawing/2014/main" id="{E83BDD37-F25F-4365-8429-79AE9CC32CF9}"/>
                </a:ext>
              </a:extLst>
            </p:cNvPr>
            <p:cNvGrpSpPr/>
            <p:nvPr/>
          </p:nvGrpSpPr>
          <p:grpSpPr>
            <a:xfrm>
              <a:off x="6127554" y="1865896"/>
              <a:ext cx="162266" cy="193885"/>
              <a:chOff x="-835888" y="431806"/>
              <a:chExt cx="435508" cy="520370"/>
            </a:xfrm>
          </p:grpSpPr>
          <p:sp>
            <p:nvSpPr>
              <p:cNvPr id="527" name="Freeform 139">
                <a:extLst>
                  <a:ext uri="{FF2B5EF4-FFF2-40B4-BE49-F238E27FC236}">
                    <a16:creationId xmlns:a16="http://schemas.microsoft.com/office/drawing/2014/main" id="{681F4941-BC01-4C22-8DC7-6A040DB2871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8" name="Freeform 140">
                <a:extLst>
                  <a:ext uri="{FF2B5EF4-FFF2-40B4-BE49-F238E27FC236}">
                    <a16:creationId xmlns:a16="http://schemas.microsoft.com/office/drawing/2014/main" id="{13826CF3-2869-4D80-AAD8-9509688C11D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9" name="Freeform 141">
                <a:extLst>
                  <a:ext uri="{FF2B5EF4-FFF2-40B4-BE49-F238E27FC236}">
                    <a16:creationId xmlns:a16="http://schemas.microsoft.com/office/drawing/2014/main" id="{F2BAADE0-2A03-4207-9EF7-601C6E0273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1" name="Group 510">
              <a:extLst>
                <a:ext uri="{FF2B5EF4-FFF2-40B4-BE49-F238E27FC236}">
                  <a16:creationId xmlns:a16="http://schemas.microsoft.com/office/drawing/2014/main" id="{649A4C5C-02F9-4654-8C05-B188E749E9EE}"/>
                </a:ext>
              </a:extLst>
            </p:cNvPr>
            <p:cNvGrpSpPr/>
            <p:nvPr/>
          </p:nvGrpSpPr>
          <p:grpSpPr>
            <a:xfrm>
              <a:off x="6129584" y="1759109"/>
              <a:ext cx="162266" cy="193885"/>
              <a:chOff x="-835888" y="431806"/>
              <a:chExt cx="435508" cy="520370"/>
            </a:xfrm>
          </p:grpSpPr>
          <p:sp>
            <p:nvSpPr>
              <p:cNvPr id="524" name="Freeform 139">
                <a:extLst>
                  <a:ext uri="{FF2B5EF4-FFF2-40B4-BE49-F238E27FC236}">
                    <a16:creationId xmlns:a16="http://schemas.microsoft.com/office/drawing/2014/main" id="{AB3D34E6-998A-4402-8A4D-82187233BB76}"/>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5" name="Freeform 140">
                <a:extLst>
                  <a:ext uri="{FF2B5EF4-FFF2-40B4-BE49-F238E27FC236}">
                    <a16:creationId xmlns:a16="http://schemas.microsoft.com/office/drawing/2014/main" id="{B3124A0A-FA49-4080-9728-3A86E937EE1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6" name="Freeform 141">
                <a:extLst>
                  <a:ext uri="{FF2B5EF4-FFF2-40B4-BE49-F238E27FC236}">
                    <a16:creationId xmlns:a16="http://schemas.microsoft.com/office/drawing/2014/main" id="{1C993D1E-4F31-4470-9A44-4AF949D08C6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2" name="Group 511">
              <a:extLst>
                <a:ext uri="{FF2B5EF4-FFF2-40B4-BE49-F238E27FC236}">
                  <a16:creationId xmlns:a16="http://schemas.microsoft.com/office/drawing/2014/main" id="{D24A13B6-BE8A-4FA5-9A03-1E96D1CC34BC}"/>
                </a:ext>
              </a:extLst>
            </p:cNvPr>
            <p:cNvGrpSpPr/>
            <p:nvPr/>
          </p:nvGrpSpPr>
          <p:grpSpPr>
            <a:xfrm>
              <a:off x="6317485" y="1432631"/>
              <a:ext cx="162266" cy="193885"/>
              <a:chOff x="-835888" y="431806"/>
              <a:chExt cx="435508" cy="520370"/>
            </a:xfrm>
          </p:grpSpPr>
          <p:sp>
            <p:nvSpPr>
              <p:cNvPr id="521" name="Freeform 139">
                <a:extLst>
                  <a:ext uri="{FF2B5EF4-FFF2-40B4-BE49-F238E27FC236}">
                    <a16:creationId xmlns:a16="http://schemas.microsoft.com/office/drawing/2014/main" id="{7F4A7256-CEFD-4788-903A-B46E278BCDF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2" name="Freeform 140">
                <a:extLst>
                  <a:ext uri="{FF2B5EF4-FFF2-40B4-BE49-F238E27FC236}">
                    <a16:creationId xmlns:a16="http://schemas.microsoft.com/office/drawing/2014/main" id="{601142EB-D279-4EDA-A69C-9E90597AC6E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3" name="Freeform 141">
                <a:extLst>
                  <a:ext uri="{FF2B5EF4-FFF2-40B4-BE49-F238E27FC236}">
                    <a16:creationId xmlns:a16="http://schemas.microsoft.com/office/drawing/2014/main" id="{CF46E2F5-FDD5-4541-903F-A5FCCE257ED7}"/>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3" name="Group 512">
              <a:extLst>
                <a:ext uri="{FF2B5EF4-FFF2-40B4-BE49-F238E27FC236}">
                  <a16:creationId xmlns:a16="http://schemas.microsoft.com/office/drawing/2014/main" id="{3C3CD837-56B9-4730-9AEB-663C7210C5C6}"/>
                </a:ext>
              </a:extLst>
            </p:cNvPr>
            <p:cNvGrpSpPr/>
            <p:nvPr/>
          </p:nvGrpSpPr>
          <p:grpSpPr>
            <a:xfrm>
              <a:off x="6223535" y="1523270"/>
              <a:ext cx="162266" cy="193885"/>
              <a:chOff x="-835888" y="431806"/>
              <a:chExt cx="435508" cy="520370"/>
            </a:xfrm>
          </p:grpSpPr>
          <p:sp>
            <p:nvSpPr>
              <p:cNvPr id="518" name="Freeform 139">
                <a:extLst>
                  <a:ext uri="{FF2B5EF4-FFF2-40B4-BE49-F238E27FC236}">
                    <a16:creationId xmlns:a16="http://schemas.microsoft.com/office/drawing/2014/main" id="{D8798E99-51FA-4A33-BCE4-6035BC0E47D7}"/>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9" name="Freeform 140">
                <a:extLst>
                  <a:ext uri="{FF2B5EF4-FFF2-40B4-BE49-F238E27FC236}">
                    <a16:creationId xmlns:a16="http://schemas.microsoft.com/office/drawing/2014/main" id="{8A25E2DC-D063-492F-951A-4447289FFF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0" name="Freeform 141">
                <a:extLst>
                  <a:ext uri="{FF2B5EF4-FFF2-40B4-BE49-F238E27FC236}">
                    <a16:creationId xmlns:a16="http://schemas.microsoft.com/office/drawing/2014/main" id="{F8E61DBA-A97B-4B01-B4CB-F97C3DB456A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4" name="Group 513">
              <a:extLst>
                <a:ext uri="{FF2B5EF4-FFF2-40B4-BE49-F238E27FC236}">
                  <a16:creationId xmlns:a16="http://schemas.microsoft.com/office/drawing/2014/main" id="{BA1D7370-2186-4A31-A8CB-77284CD6172F}"/>
                </a:ext>
              </a:extLst>
            </p:cNvPr>
            <p:cNvGrpSpPr/>
            <p:nvPr/>
          </p:nvGrpSpPr>
          <p:grpSpPr>
            <a:xfrm>
              <a:off x="6130187" y="1636535"/>
              <a:ext cx="162266" cy="193885"/>
              <a:chOff x="-835888" y="431806"/>
              <a:chExt cx="435508" cy="520370"/>
            </a:xfrm>
          </p:grpSpPr>
          <p:sp>
            <p:nvSpPr>
              <p:cNvPr id="515" name="Freeform 139">
                <a:extLst>
                  <a:ext uri="{FF2B5EF4-FFF2-40B4-BE49-F238E27FC236}">
                    <a16:creationId xmlns:a16="http://schemas.microsoft.com/office/drawing/2014/main" id="{8AE4D5C2-92F6-42C2-AD65-F534CA45A5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6" name="Freeform 140">
                <a:extLst>
                  <a:ext uri="{FF2B5EF4-FFF2-40B4-BE49-F238E27FC236}">
                    <a16:creationId xmlns:a16="http://schemas.microsoft.com/office/drawing/2014/main" id="{23DBE008-9129-44ED-A22B-85C33BD5D7C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7" name="Freeform 141">
                <a:extLst>
                  <a:ext uri="{FF2B5EF4-FFF2-40B4-BE49-F238E27FC236}">
                    <a16:creationId xmlns:a16="http://schemas.microsoft.com/office/drawing/2014/main" id="{74709C73-E355-4164-995E-15897579A96B}"/>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sp>
        <p:nvSpPr>
          <p:cNvPr id="596" name="Text Placeholder 10">
            <a:extLst>
              <a:ext uri="{FF2B5EF4-FFF2-40B4-BE49-F238E27FC236}">
                <a16:creationId xmlns:a16="http://schemas.microsoft.com/office/drawing/2014/main" id="{BC7DE191-8AEF-4787-B97E-D016E97A0485}"/>
              </a:ext>
              <a:ext uri="{C183D7F6-B498-43B3-948B-1728B52AA6E4}">
                <adec:decorative xmlns:adec="http://schemas.microsoft.com/office/drawing/2017/decorative" val="1"/>
              </a:ext>
            </a:extLst>
          </p:cNvPr>
          <p:cNvSpPr txBox="1">
            <a:spLocks/>
          </p:cNvSpPr>
          <p:nvPr/>
        </p:nvSpPr>
        <p:spPr>
          <a:xfrm>
            <a:off x="9728227" y="3027059"/>
            <a:ext cx="1812168" cy="70925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 Management &amp; Monitoring</a:t>
            </a:r>
          </a:p>
        </p:txBody>
      </p:sp>
      <p:grpSp>
        <p:nvGrpSpPr>
          <p:cNvPr id="597" name="Group 596">
            <a:extLst>
              <a:ext uri="{FF2B5EF4-FFF2-40B4-BE49-F238E27FC236}">
                <a16:creationId xmlns:a16="http://schemas.microsoft.com/office/drawing/2014/main" id="{64A51B42-69B1-45EC-8772-26B3ADFD439E}"/>
              </a:ext>
              <a:ext uri="{C183D7F6-B498-43B3-948B-1728B52AA6E4}">
                <adec:decorative xmlns:adec="http://schemas.microsoft.com/office/drawing/2017/decorative" val="1"/>
              </a:ext>
            </a:extLst>
          </p:cNvPr>
          <p:cNvGrpSpPr>
            <a:grpSpLocks noChangeAspect="1"/>
          </p:cNvGrpSpPr>
          <p:nvPr/>
        </p:nvGrpSpPr>
        <p:grpSpPr>
          <a:xfrm>
            <a:off x="8021917" y="2124953"/>
            <a:ext cx="797298" cy="604018"/>
            <a:chOff x="-4248811" y="400368"/>
            <a:chExt cx="4884730" cy="3700577"/>
          </a:xfrm>
        </p:grpSpPr>
        <p:grpSp>
          <p:nvGrpSpPr>
            <p:cNvPr id="598" name="Group 597">
              <a:extLst>
                <a:ext uri="{FF2B5EF4-FFF2-40B4-BE49-F238E27FC236}">
                  <a16:creationId xmlns:a16="http://schemas.microsoft.com/office/drawing/2014/main" id="{E3ACCE70-0EC3-4223-BB09-1D966A062236}"/>
                </a:ext>
              </a:extLst>
            </p:cNvPr>
            <p:cNvGrpSpPr/>
            <p:nvPr/>
          </p:nvGrpSpPr>
          <p:grpSpPr>
            <a:xfrm>
              <a:off x="-4248811" y="400368"/>
              <a:ext cx="4806267" cy="3700577"/>
              <a:chOff x="-4221102" y="554132"/>
              <a:chExt cx="4806267" cy="3700577"/>
            </a:xfrm>
          </p:grpSpPr>
          <p:sp>
            <p:nvSpPr>
              <p:cNvPr id="600" name="Freeform: Shape 599">
                <a:extLst>
                  <a:ext uri="{FF2B5EF4-FFF2-40B4-BE49-F238E27FC236}">
                    <a16:creationId xmlns:a16="http://schemas.microsoft.com/office/drawing/2014/main" id="{67E16DFE-93A0-45B6-89AB-1BE6071806B1}"/>
                  </a:ext>
                  <a:ext uri="{C183D7F6-B498-43B3-948B-1728B52AA6E4}">
                    <adec:decorative xmlns:adec="http://schemas.microsoft.com/office/drawing/2017/decorative" val="1"/>
                  </a:ext>
                </a:extLst>
              </p:cNvPr>
              <p:cNvSpPr/>
              <p:nvPr/>
            </p:nvSpPr>
            <p:spPr>
              <a:xfrm rot="4549911">
                <a:off x="-2781870" y="791201"/>
                <a:ext cx="3567489" cy="3093351"/>
              </a:xfrm>
              <a:custGeom>
                <a:avLst/>
                <a:gdLst>
                  <a:gd name="connsiteX0" fmla="*/ 0 w 3567489"/>
                  <a:gd name="connsiteY0" fmla="*/ 1547088 h 3093351"/>
                  <a:gd name="connsiteX1" fmla="*/ 863987 w 3567489"/>
                  <a:gd name="connsiteY1" fmla="*/ 0 h 3093351"/>
                  <a:gd name="connsiteX2" fmla="*/ 1382728 w 3567489"/>
                  <a:gd name="connsiteY2" fmla="*/ 4201 h 3093351"/>
                  <a:gd name="connsiteX3" fmla="*/ 518741 w 3567489"/>
                  <a:gd name="connsiteY3" fmla="*/ 1551289 h 3093351"/>
                  <a:gd name="connsiteX4" fmla="*/ 1133069 w 3567489"/>
                  <a:gd name="connsiteY4" fmla="*/ 2576427 h 3093351"/>
                  <a:gd name="connsiteX5" fmla="*/ 1546342 w 3567489"/>
                  <a:gd name="connsiteY5" fmla="*/ 2578279 h 3093351"/>
                  <a:gd name="connsiteX6" fmla="*/ 1667968 w 3567489"/>
                  <a:gd name="connsiteY6" fmla="*/ 2791507 h 3093351"/>
                  <a:gd name="connsiteX7" fmla="*/ 1840967 w 3567489"/>
                  <a:gd name="connsiteY7" fmla="*/ 2824848 h 3093351"/>
                  <a:gd name="connsiteX8" fmla="*/ 1900329 w 3567489"/>
                  <a:gd name="connsiteY8" fmla="*/ 2658968 h 3093351"/>
                  <a:gd name="connsiteX9" fmla="*/ 1854146 w 3567489"/>
                  <a:gd name="connsiteY9" fmla="*/ 2579658 h 3093351"/>
                  <a:gd name="connsiteX10" fmla="*/ 2213612 w 3567489"/>
                  <a:gd name="connsiteY10" fmla="*/ 2581269 h 3093351"/>
                  <a:gd name="connsiteX11" fmla="*/ 2275726 w 3567489"/>
                  <a:gd name="connsiteY11" fmla="*/ 2690164 h 3093351"/>
                  <a:gd name="connsiteX12" fmla="*/ 2458915 w 3567489"/>
                  <a:gd name="connsiteY12" fmla="*/ 2726872 h 3093351"/>
                  <a:gd name="connsiteX13" fmla="*/ 2520566 w 3567489"/>
                  <a:gd name="connsiteY13" fmla="*/ 2550506 h 3093351"/>
                  <a:gd name="connsiteX14" fmla="*/ 2476823 w 3567489"/>
                  <a:gd name="connsiteY14" fmla="*/ 2475363 h 3093351"/>
                  <a:gd name="connsiteX15" fmla="*/ 2679026 w 3567489"/>
                  <a:gd name="connsiteY15" fmla="*/ 2124446 h 3093351"/>
                  <a:gd name="connsiteX16" fmla="*/ 2681654 w 3567489"/>
                  <a:gd name="connsiteY16" fmla="*/ 2125713 h 3093351"/>
                  <a:gd name="connsiteX17" fmla="*/ 2776435 w 3567489"/>
                  <a:gd name="connsiteY17" fmla="*/ 2113006 h 3093351"/>
                  <a:gd name="connsiteX18" fmla="*/ 2824534 w 3567489"/>
                  <a:gd name="connsiteY18" fmla="*/ 1944370 h 3093351"/>
                  <a:gd name="connsiteX19" fmla="*/ 2803578 w 3567489"/>
                  <a:gd name="connsiteY19" fmla="*/ 1908290 h 3093351"/>
                  <a:gd name="connsiteX20" fmla="*/ 3284391 w 3567489"/>
                  <a:gd name="connsiteY20" fmla="*/ 1073853 h 3093351"/>
                  <a:gd name="connsiteX21" fmla="*/ 3567489 w 3567489"/>
                  <a:gd name="connsiteY21" fmla="*/ 1479700 h 3093351"/>
                  <a:gd name="connsiteX22" fmla="*/ 2662496 w 3567489"/>
                  <a:gd name="connsiteY22" fmla="*/ 3038235 h 3093351"/>
                  <a:gd name="connsiteX23" fmla="*/ 1406440 w 3567489"/>
                  <a:gd name="connsiteY23" fmla="*/ 3032607 h 3093351"/>
                  <a:gd name="connsiteX24" fmla="*/ 1442842 w 3567489"/>
                  <a:gd name="connsiteY24" fmla="*/ 3093351 h 3093351"/>
                  <a:gd name="connsiteX25" fmla="*/ 926404 w 3567489"/>
                  <a:gd name="connsiteY25" fmla="*/ 3092992 h 30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67489" h="3093351">
                    <a:moveTo>
                      <a:pt x="0" y="1547088"/>
                    </a:moveTo>
                    <a:lnTo>
                      <a:pt x="863987" y="0"/>
                    </a:lnTo>
                    <a:lnTo>
                      <a:pt x="1382728" y="4201"/>
                    </a:lnTo>
                    <a:lnTo>
                      <a:pt x="518741" y="1551289"/>
                    </a:lnTo>
                    <a:lnTo>
                      <a:pt x="1133069" y="2576427"/>
                    </a:lnTo>
                    <a:lnTo>
                      <a:pt x="1546342" y="2578279"/>
                    </a:lnTo>
                    <a:lnTo>
                      <a:pt x="1667968" y="2791507"/>
                    </a:lnTo>
                    <a:cubicBezTo>
                      <a:pt x="1699348" y="2846521"/>
                      <a:pt x="1776802" y="2861448"/>
                      <a:pt x="1840967" y="2824848"/>
                    </a:cubicBezTo>
                    <a:cubicBezTo>
                      <a:pt x="1905132" y="2788248"/>
                      <a:pt x="1931709" y="2713981"/>
                      <a:pt x="1900329" y="2658968"/>
                    </a:cubicBezTo>
                    <a:lnTo>
                      <a:pt x="1854146" y="2579658"/>
                    </a:lnTo>
                    <a:lnTo>
                      <a:pt x="2213612" y="2581269"/>
                    </a:lnTo>
                    <a:lnTo>
                      <a:pt x="2275726" y="2690164"/>
                    </a:lnTo>
                    <a:cubicBezTo>
                      <a:pt x="2309288" y="2749003"/>
                      <a:pt x="2391304" y="2765438"/>
                      <a:pt x="2458915" y="2726872"/>
                    </a:cubicBezTo>
                    <a:cubicBezTo>
                      <a:pt x="2526526" y="2688307"/>
                      <a:pt x="2554128" y="2609345"/>
                      <a:pt x="2520566" y="2550506"/>
                    </a:cubicBezTo>
                    <a:lnTo>
                      <a:pt x="2476823" y="2475363"/>
                    </a:lnTo>
                    <a:lnTo>
                      <a:pt x="2679026" y="2124446"/>
                    </a:lnTo>
                    <a:lnTo>
                      <a:pt x="2681654" y="2125713"/>
                    </a:lnTo>
                    <a:cubicBezTo>
                      <a:pt x="2712352" y="2133755"/>
                      <a:pt x="2746371" y="2130155"/>
                      <a:pt x="2776435" y="2113006"/>
                    </a:cubicBezTo>
                    <a:cubicBezTo>
                      <a:pt x="2836562" y="2078710"/>
                      <a:pt x="2858096" y="2003209"/>
                      <a:pt x="2824534" y="1944370"/>
                    </a:cubicBezTo>
                    <a:lnTo>
                      <a:pt x="2803578" y="1908290"/>
                    </a:lnTo>
                    <a:lnTo>
                      <a:pt x="3284391" y="1073853"/>
                    </a:lnTo>
                    <a:lnTo>
                      <a:pt x="3567489" y="1479700"/>
                    </a:lnTo>
                    <a:lnTo>
                      <a:pt x="2662496" y="3038235"/>
                    </a:lnTo>
                    <a:lnTo>
                      <a:pt x="1406440" y="3032607"/>
                    </a:lnTo>
                    <a:lnTo>
                      <a:pt x="1442842" y="3093351"/>
                    </a:lnTo>
                    <a:lnTo>
                      <a:pt x="926404" y="3092992"/>
                    </a:lnTo>
                    <a:close/>
                  </a:path>
                </a:pathLst>
              </a:custGeom>
              <a:solidFill>
                <a:srgbClr val="19A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0E099157-9159-4691-8B1B-B9F53FE79797}"/>
                  </a:ext>
                  <a:ext uri="{C183D7F6-B498-43B3-948B-1728B52AA6E4}">
                    <adec:decorative xmlns:adec="http://schemas.microsoft.com/office/drawing/2017/decorative" val="1"/>
                  </a:ext>
                </a:extLst>
              </p:cNvPr>
              <p:cNvSpPr/>
              <p:nvPr/>
            </p:nvSpPr>
            <p:spPr>
              <a:xfrm rot="12743382">
                <a:off x="-1804036" y="1412996"/>
                <a:ext cx="2000455" cy="2070480"/>
              </a:xfrm>
              <a:custGeom>
                <a:avLst/>
                <a:gdLst>
                  <a:gd name="connsiteX0" fmla="*/ 1833936 w 1956081"/>
                  <a:gd name="connsiteY0" fmla="*/ 578731 h 2068613"/>
                  <a:gd name="connsiteX1" fmla="*/ 1501451 w 1956081"/>
                  <a:gd name="connsiteY1" fmla="*/ 335078 h 2068613"/>
                  <a:gd name="connsiteX2" fmla="*/ 1567410 w 1956081"/>
                  <a:gd name="connsiteY2" fmla="*/ 51744 h 2068613"/>
                  <a:gd name="connsiteX3" fmla="*/ 1956081 w 1956081"/>
                  <a:gd name="connsiteY3" fmla="*/ 0 h 2068613"/>
                  <a:gd name="connsiteX4" fmla="*/ 1835002 w 1956081"/>
                  <a:gd name="connsiteY4" fmla="*/ 553702 h 2068613"/>
                  <a:gd name="connsiteX5" fmla="*/ 1835061 w 1956081"/>
                  <a:gd name="connsiteY5" fmla="*/ 563811 h 2068613"/>
                  <a:gd name="connsiteX6" fmla="*/ 1833936 w 1956081"/>
                  <a:gd name="connsiteY6" fmla="*/ 578731 h 2068613"/>
                  <a:gd name="connsiteX7" fmla="*/ 1219635 w 1956081"/>
                  <a:gd name="connsiteY7" fmla="*/ 1848679 h 2068613"/>
                  <a:gd name="connsiteX8" fmla="*/ 773412 w 1956081"/>
                  <a:gd name="connsiteY8" fmla="*/ 2068613 h 2068613"/>
                  <a:gd name="connsiteX9" fmla="*/ 0 w 1956081"/>
                  <a:gd name="connsiteY9" fmla="*/ 1319651 h 2068613"/>
                  <a:gd name="connsiteX10" fmla="*/ 203565 w 1956081"/>
                  <a:gd name="connsiteY10" fmla="*/ 341303 h 2068613"/>
                  <a:gd name="connsiteX11" fmla="*/ 671613 w 1956081"/>
                  <a:gd name="connsiteY11" fmla="*/ 192521 h 2068613"/>
                  <a:gd name="connsiteX12" fmla="*/ 415638 w 1956081"/>
                  <a:gd name="connsiteY12" fmla="*/ 1189598 h 2068613"/>
                  <a:gd name="connsiteX0" fmla="*/ 1833936 w 2000455"/>
                  <a:gd name="connsiteY0" fmla="*/ 580598 h 2070480"/>
                  <a:gd name="connsiteX1" fmla="*/ 1501451 w 2000455"/>
                  <a:gd name="connsiteY1" fmla="*/ 336945 h 2070480"/>
                  <a:gd name="connsiteX2" fmla="*/ 1567410 w 2000455"/>
                  <a:gd name="connsiteY2" fmla="*/ 53611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01451 w 2000455"/>
                  <a:gd name="connsiteY1" fmla="*/ 336945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5061 w 2000455"/>
                  <a:gd name="connsiteY0" fmla="*/ 56567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219635 w 2000455"/>
                  <a:gd name="connsiteY6" fmla="*/ 1850546 h 2070480"/>
                  <a:gd name="connsiteX7" fmla="*/ 773412 w 2000455"/>
                  <a:gd name="connsiteY7" fmla="*/ 2070480 h 2070480"/>
                  <a:gd name="connsiteX8" fmla="*/ 0 w 2000455"/>
                  <a:gd name="connsiteY8" fmla="*/ 1321518 h 2070480"/>
                  <a:gd name="connsiteX9" fmla="*/ 203565 w 2000455"/>
                  <a:gd name="connsiteY9" fmla="*/ 343170 h 2070480"/>
                  <a:gd name="connsiteX10" fmla="*/ 671613 w 2000455"/>
                  <a:gd name="connsiteY10" fmla="*/ 194388 h 2070480"/>
                  <a:gd name="connsiteX11" fmla="*/ 415638 w 2000455"/>
                  <a:gd name="connsiteY11" fmla="*/ 1191465 h 2070480"/>
                  <a:gd name="connsiteX12" fmla="*/ 1219635 w 2000455"/>
                  <a:gd name="connsiteY12"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70510 w 2000455"/>
                  <a:gd name="connsiteY0" fmla="*/ 564585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70510 w 2000455"/>
                  <a:gd name="connsiteY4" fmla="*/ 564585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455" h="2070480">
                    <a:moveTo>
                      <a:pt x="1870510" y="564585"/>
                    </a:moveTo>
                    <a:cubicBezTo>
                      <a:pt x="1790555" y="515324"/>
                      <a:pt x="1612148" y="423063"/>
                      <a:pt x="1532725" y="369671"/>
                    </a:cubicBezTo>
                    <a:lnTo>
                      <a:pt x="1599076" y="51045"/>
                    </a:lnTo>
                    <a:lnTo>
                      <a:pt x="2000455" y="0"/>
                    </a:lnTo>
                    <a:cubicBezTo>
                      <a:pt x="1945101" y="194078"/>
                      <a:pt x="1926991" y="375049"/>
                      <a:pt x="1870510" y="564585"/>
                    </a:cubicBezTo>
                    <a:close/>
                    <a:moveTo>
                      <a:pt x="1219635" y="1850546"/>
                    </a:moveTo>
                    <a:lnTo>
                      <a:pt x="773412" y="2070480"/>
                    </a:lnTo>
                    <a:lnTo>
                      <a:pt x="0" y="1321518"/>
                    </a:lnTo>
                    <a:lnTo>
                      <a:pt x="203565" y="343170"/>
                    </a:lnTo>
                    <a:lnTo>
                      <a:pt x="671613" y="194388"/>
                    </a:lnTo>
                    <a:lnTo>
                      <a:pt x="415638" y="1191465"/>
                    </a:lnTo>
                    <a:lnTo>
                      <a:pt x="1219635" y="1850546"/>
                    </a:lnTo>
                    <a:close/>
                  </a:path>
                </a:pathLst>
              </a:custGeom>
              <a:solidFill>
                <a:srgbClr val="0C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CEE7C2E7-39E1-495F-977C-13F9D5747F50}"/>
                  </a:ext>
                  <a:ext uri="{C183D7F6-B498-43B3-948B-1728B52AA6E4}">
                    <adec:decorative xmlns:adec="http://schemas.microsoft.com/office/drawing/2017/decorative" val="1"/>
                  </a:ext>
                </a:extLst>
              </p:cNvPr>
              <p:cNvSpPr/>
              <p:nvPr/>
            </p:nvSpPr>
            <p:spPr>
              <a:xfrm rot="13567877">
                <a:off x="-2953579" y="715964"/>
                <a:ext cx="2271222" cy="4806267"/>
              </a:xfrm>
              <a:custGeom>
                <a:avLst/>
                <a:gdLst>
                  <a:gd name="connsiteX0" fmla="*/ 278826 w 2271222"/>
                  <a:gd name="connsiteY0" fmla="*/ 512460 h 4806267"/>
                  <a:gd name="connsiteX1" fmla="*/ 167174 w 2271222"/>
                  <a:gd name="connsiteY1" fmla="*/ 561312 h 4806267"/>
                  <a:gd name="connsiteX2" fmla="*/ 4827 w 2271222"/>
                  <a:gd name="connsiteY2" fmla="*/ 405253 h 4806267"/>
                  <a:gd name="connsiteX3" fmla="*/ 31 w 2271222"/>
                  <a:gd name="connsiteY3" fmla="*/ 162378 h 4806267"/>
                  <a:gd name="connsiteX4" fmla="*/ 156090 w 2271222"/>
                  <a:gd name="connsiteY4" fmla="*/ 31 h 4806267"/>
                  <a:gd name="connsiteX5" fmla="*/ 318437 w 2271222"/>
                  <a:gd name="connsiteY5" fmla="*/ 156091 h 4806267"/>
                  <a:gd name="connsiteX6" fmla="*/ 323233 w 2271222"/>
                  <a:gd name="connsiteY6" fmla="*/ 398965 h 4806267"/>
                  <a:gd name="connsiteX7" fmla="*/ 278826 w 2271222"/>
                  <a:gd name="connsiteY7" fmla="*/ 512460 h 4806267"/>
                  <a:gd name="connsiteX8" fmla="*/ 1585390 w 2271222"/>
                  <a:gd name="connsiteY8" fmla="*/ 1019824 h 4806267"/>
                  <a:gd name="connsiteX9" fmla="*/ 1360243 w 2271222"/>
                  <a:gd name="connsiteY9" fmla="*/ 1024270 h 4806267"/>
                  <a:gd name="connsiteX10" fmla="*/ 1355797 w 2271222"/>
                  <a:gd name="connsiteY10" fmla="*/ 799123 h 4806267"/>
                  <a:gd name="connsiteX11" fmla="*/ 1580944 w 2271222"/>
                  <a:gd name="connsiteY11" fmla="*/ 794677 h 4806267"/>
                  <a:gd name="connsiteX12" fmla="*/ 1585390 w 2271222"/>
                  <a:gd name="connsiteY12" fmla="*/ 1019824 h 4806267"/>
                  <a:gd name="connsiteX13" fmla="*/ 408997 w 2271222"/>
                  <a:gd name="connsiteY13" fmla="*/ 2971866 h 4806267"/>
                  <a:gd name="connsiteX14" fmla="*/ 27236 w 2271222"/>
                  <a:gd name="connsiteY14" fmla="*/ 3209028 h 4806267"/>
                  <a:gd name="connsiteX15" fmla="*/ 24062 w 2271222"/>
                  <a:gd name="connsiteY15" fmla="*/ 858572 h 4806267"/>
                  <a:gd name="connsiteX16" fmla="*/ 216530 w 2271222"/>
                  <a:gd name="connsiteY16" fmla="*/ 666105 h 4806267"/>
                  <a:gd name="connsiteX17" fmla="*/ 408997 w 2271222"/>
                  <a:gd name="connsiteY17" fmla="*/ 858572 h 4806267"/>
                  <a:gd name="connsiteX18" fmla="*/ 993243 w 2271222"/>
                  <a:gd name="connsiteY18" fmla="*/ 2946094 h 4806267"/>
                  <a:gd name="connsiteX19" fmla="*/ 672255 w 2271222"/>
                  <a:gd name="connsiteY19" fmla="*/ 3013267 h 4806267"/>
                  <a:gd name="connsiteX20" fmla="*/ 635774 w 2271222"/>
                  <a:gd name="connsiteY20" fmla="*/ 1784447 h 4806267"/>
                  <a:gd name="connsiteX21" fmla="*/ 823877 w 2271222"/>
                  <a:gd name="connsiteY21" fmla="*/ 1596344 h 4806267"/>
                  <a:gd name="connsiteX22" fmla="*/ 1011980 w 2271222"/>
                  <a:gd name="connsiteY22" fmla="*/ 1784447 h 4806267"/>
                  <a:gd name="connsiteX23" fmla="*/ 1646258 w 2271222"/>
                  <a:gd name="connsiteY23" fmla="*/ 2561257 h 4806267"/>
                  <a:gd name="connsiteX24" fmla="*/ 1272436 w 2271222"/>
                  <a:gd name="connsiteY24" fmla="*/ 2817906 h 4806267"/>
                  <a:gd name="connsiteX25" fmla="*/ 1261324 w 2271222"/>
                  <a:gd name="connsiteY25" fmla="*/ 1368813 h 4806267"/>
                  <a:gd name="connsiteX26" fmla="*/ 1453791 w 2271222"/>
                  <a:gd name="connsiteY26" fmla="*/ 1176347 h 4806267"/>
                  <a:gd name="connsiteX27" fmla="*/ 1646258 w 2271222"/>
                  <a:gd name="connsiteY27" fmla="*/ 1368813 h 4806267"/>
                  <a:gd name="connsiteX28" fmla="*/ 2271222 w 2271222"/>
                  <a:gd name="connsiteY28" fmla="*/ 4183534 h 4806267"/>
                  <a:gd name="connsiteX29" fmla="*/ 1189558 w 2271222"/>
                  <a:gd name="connsiteY29" fmla="*/ 4806267 h 4806267"/>
                  <a:gd name="connsiteX30" fmla="*/ 791994 w 2271222"/>
                  <a:gd name="connsiteY30" fmla="*/ 4564289 h 4806267"/>
                  <a:gd name="connsiteX31" fmla="*/ 1841910 w 2271222"/>
                  <a:gd name="connsiteY31" fmla="*/ 3940669 h 4806267"/>
                  <a:gd name="connsiteX32" fmla="*/ 1839904 w 2271222"/>
                  <a:gd name="connsiteY32" fmla="*/ 1783647 h 4806267"/>
                  <a:gd name="connsiteX33" fmla="*/ 2032371 w 2271222"/>
                  <a:gd name="connsiteY33" fmla="*/ 1591180 h 4806267"/>
                  <a:gd name="connsiteX34" fmla="*/ 2224838 w 2271222"/>
                  <a:gd name="connsiteY34" fmla="*/ 1783647 h 480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71222" h="4806267">
                    <a:moveTo>
                      <a:pt x="278826" y="512460"/>
                    </a:moveTo>
                    <a:cubicBezTo>
                      <a:pt x="250586" y="541839"/>
                      <a:pt x="211137" y="560444"/>
                      <a:pt x="167174" y="561312"/>
                    </a:cubicBezTo>
                    <a:cubicBezTo>
                      <a:pt x="79248" y="563048"/>
                      <a:pt x="6563" y="493179"/>
                      <a:pt x="4827" y="405253"/>
                    </a:cubicBezTo>
                    <a:lnTo>
                      <a:pt x="31" y="162378"/>
                    </a:lnTo>
                    <a:cubicBezTo>
                      <a:pt x="-1706" y="74452"/>
                      <a:pt x="68164" y="1768"/>
                      <a:pt x="156090" y="31"/>
                    </a:cubicBezTo>
                    <a:cubicBezTo>
                      <a:pt x="244016" y="-1705"/>
                      <a:pt x="316701" y="68165"/>
                      <a:pt x="318437" y="156091"/>
                    </a:cubicBezTo>
                    <a:lnTo>
                      <a:pt x="323233" y="398965"/>
                    </a:lnTo>
                    <a:cubicBezTo>
                      <a:pt x="324101" y="442928"/>
                      <a:pt x="307068" y="483081"/>
                      <a:pt x="278826" y="512460"/>
                    </a:cubicBezTo>
                    <a:close/>
                    <a:moveTo>
                      <a:pt x="1585390" y="1019824"/>
                    </a:moveTo>
                    <a:cubicBezTo>
                      <a:pt x="1524445" y="1083224"/>
                      <a:pt x="1423644" y="1085215"/>
                      <a:pt x="1360243" y="1024270"/>
                    </a:cubicBezTo>
                    <a:cubicBezTo>
                      <a:pt x="1296843" y="963324"/>
                      <a:pt x="1294852" y="862523"/>
                      <a:pt x="1355797" y="799123"/>
                    </a:cubicBezTo>
                    <a:cubicBezTo>
                      <a:pt x="1416742" y="735722"/>
                      <a:pt x="1517544" y="733731"/>
                      <a:pt x="1580944" y="794677"/>
                    </a:cubicBezTo>
                    <a:cubicBezTo>
                      <a:pt x="1644345" y="855622"/>
                      <a:pt x="1646336" y="956423"/>
                      <a:pt x="1585390" y="1019824"/>
                    </a:cubicBezTo>
                    <a:close/>
                    <a:moveTo>
                      <a:pt x="408997" y="2971866"/>
                    </a:moveTo>
                    <a:lnTo>
                      <a:pt x="27236" y="3209028"/>
                    </a:lnTo>
                    <a:cubicBezTo>
                      <a:pt x="26178" y="2425543"/>
                      <a:pt x="25121" y="1642057"/>
                      <a:pt x="24062" y="858572"/>
                    </a:cubicBezTo>
                    <a:cubicBezTo>
                      <a:pt x="24063" y="752275"/>
                      <a:pt x="110233" y="666105"/>
                      <a:pt x="216530" y="666105"/>
                    </a:cubicBezTo>
                    <a:cubicBezTo>
                      <a:pt x="322827" y="666105"/>
                      <a:pt x="408997" y="752275"/>
                      <a:pt x="408997" y="858572"/>
                    </a:cubicBezTo>
                    <a:close/>
                    <a:moveTo>
                      <a:pt x="993243" y="2946094"/>
                    </a:moveTo>
                    <a:cubicBezTo>
                      <a:pt x="817656" y="2951875"/>
                      <a:pt x="779251" y="2990875"/>
                      <a:pt x="672255" y="3013267"/>
                    </a:cubicBezTo>
                    <a:lnTo>
                      <a:pt x="635774" y="1784447"/>
                    </a:lnTo>
                    <a:cubicBezTo>
                      <a:pt x="635774" y="1680560"/>
                      <a:pt x="719991" y="1596343"/>
                      <a:pt x="823877" y="1596344"/>
                    </a:cubicBezTo>
                    <a:cubicBezTo>
                      <a:pt x="927763" y="1596343"/>
                      <a:pt x="1011980" y="1680561"/>
                      <a:pt x="1011980" y="1784447"/>
                    </a:cubicBezTo>
                    <a:close/>
                    <a:moveTo>
                      <a:pt x="1646258" y="2561257"/>
                    </a:moveTo>
                    <a:lnTo>
                      <a:pt x="1272436" y="2817906"/>
                    </a:lnTo>
                    <a:lnTo>
                      <a:pt x="1261324" y="1368813"/>
                    </a:lnTo>
                    <a:cubicBezTo>
                      <a:pt x="1261324" y="1262516"/>
                      <a:pt x="1347494" y="1176346"/>
                      <a:pt x="1453791" y="1176347"/>
                    </a:cubicBezTo>
                    <a:cubicBezTo>
                      <a:pt x="1560088" y="1176346"/>
                      <a:pt x="1646258" y="1262516"/>
                      <a:pt x="1646258" y="1368813"/>
                    </a:cubicBezTo>
                    <a:close/>
                    <a:moveTo>
                      <a:pt x="2271222" y="4183534"/>
                    </a:moveTo>
                    <a:lnTo>
                      <a:pt x="1189558" y="4806267"/>
                    </a:lnTo>
                    <a:lnTo>
                      <a:pt x="791994" y="4564289"/>
                    </a:lnTo>
                    <a:lnTo>
                      <a:pt x="1841910" y="3940669"/>
                    </a:lnTo>
                    <a:cubicBezTo>
                      <a:pt x="1859864" y="3410566"/>
                      <a:pt x="1826917" y="2308834"/>
                      <a:pt x="1839904" y="1783647"/>
                    </a:cubicBezTo>
                    <a:cubicBezTo>
                      <a:pt x="1839904" y="1677350"/>
                      <a:pt x="1926074" y="1591180"/>
                      <a:pt x="2032371" y="1591180"/>
                    </a:cubicBezTo>
                    <a:cubicBezTo>
                      <a:pt x="2138668" y="1591180"/>
                      <a:pt x="2224838" y="1677350"/>
                      <a:pt x="2224838" y="1783647"/>
                    </a:cubicBezTo>
                    <a:close/>
                  </a:path>
                </a:pathLst>
              </a:custGeom>
              <a:solidFill>
                <a:srgbClr val="1493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99" name="Freeform: Shape 598">
              <a:extLst>
                <a:ext uri="{FF2B5EF4-FFF2-40B4-BE49-F238E27FC236}">
                  <a16:creationId xmlns:a16="http://schemas.microsoft.com/office/drawing/2014/main" id="{B6177B56-71A3-49AA-AB50-0CB23AA9FE0B}"/>
                </a:ext>
                <a:ext uri="{C183D7F6-B498-43B3-948B-1728B52AA6E4}">
                  <adec:decorative xmlns:adec="http://schemas.microsoft.com/office/drawing/2017/decorative" val="1"/>
                </a:ext>
              </a:extLst>
            </p:cNvPr>
            <p:cNvSpPr/>
            <p:nvPr/>
          </p:nvSpPr>
          <p:spPr>
            <a:xfrm rot="4549911">
              <a:off x="-1609683" y="1611274"/>
              <a:ext cx="2537084" cy="1954121"/>
            </a:xfrm>
            <a:custGeom>
              <a:avLst/>
              <a:gdLst>
                <a:gd name="connsiteX0" fmla="*/ 0 w 3557973"/>
                <a:gd name="connsiteY0" fmla="*/ 1547088 h 1970346"/>
                <a:gd name="connsiteX1" fmla="*/ 863987 w 3557973"/>
                <a:gd name="connsiteY1" fmla="*/ 0 h 1970346"/>
                <a:gd name="connsiteX2" fmla="*/ 2630049 w 3557973"/>
                <a:gd name="connsiteY2" fmla="*/ 0 h 1970346"/>
                <a:gd name="connsiteX3" fmla="*/ 3557973 w 3557973"/>
                <a:gd name="connsiteY3" fmla="*/ 1534273 h 1970346"/>
                <a:gd name="connsiteX4" fmla="*/ 3298571 w 3557973"/>
                <a:gd name="connsiteY4" fmla="*/ 1970346 h 1970346"/>
                <a:gd name="connsiteX5" fmla="*/ 2418104 w 3557973"/>
                <a:gd name="connsiteY5" fmla="*/ 529533 h 1970346"/>
                <a:gd name="connsiteX6" fmla="*/ 928098 w 3557973"/>
                <a:gd name="connsiteY6" fmla="*/ 482068 h 1970346"/>
                <a:gd name="connsiteX7" fmla="*/ 253089 w 3557973"/>
                <a:gd name="connsiteY7" fmla="*/ 1969421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253089 w 3612173"/>
                <a:gd name="connsiteY7" fmla="*/ 1969421 h 1970346"/>
                <a:gd name="connsiteX8" fmla="*/ 0 w 3612173"/>
                <a:gd name="connsiteY8" fmla="*/ 1547088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0 w 3612173"/>
                <a:gd name="connsiteY7" fmla="*/ 1547088 h 1970346"/>
                <a:gd name="connsiteX0" fmla="*/ 64111 w 2748186"/>
                <a:gd name="connsiteY0" fmla="*/ 482068 h 1970346"/>
                <a:gd name="connsiteX1" fmla="*/ 0 w 2748186"/>
                <a:gd name="connsiteY1" fmla="*/ 0 h 1970346"/>
                <a:gd name="connsiteX2" fmla="*/ 1766062 w 2748186"/>
                <a:gd name="connsiteY2" fmla="*/ 0 h 1970346"/>
                <a:gd name="connsiteX3" fmla="*/ 2748186 w 2748186"/>
                <a:gd name="connsiteY3" fmla="*/ 1515056 h 1970346"/>
                <a:gd name="connsiteX4" fmla="*/ 2434584 w 2748186"/>
                <a:gd name="connsiteY4" fmla="*/ 1970346 h 1970346"/>
                <a:gd name="connsiteX5" fmla="*/ 1554117 w 2748186"/>
                <a:gd name="connsiteY5" fmla="*/ 529533 h 1970346"/>
                <a:gd name="connsiteX6" fmla="*/ 64111 w 2748186"/>
                <a:gd name="connsiteY6" fmla="*/ 482068 h 1970346"/>
                <a:gd name="connsiteX0" fmla="*/ 0 w 2684075"/>
                <a:gd name="connsiteY0" fmla="*/ 496276 h 1984554"/>
                <a:gd name="connsiteX1" fmla="*/ 332428 w 2684075"/>
                <a:gd name="connsiteY1" fmla="*/ 0 h 1984554"/>
                <a:gd name="connsiteX2" fmla="*/ 1701951 w 2684075"/>
                <a:gd name="connsiteY2" fmla="*/ 14208 h 1984554"/>
                <a:gd name="connsiteX3" fmla="*/ 2684075 w 2684075"/>
                <a:gd name="connsiteY3" fmla="*/ 1529264 h 1984554"/>
                <a:gd name="connsiteX4" fmla="*/ 2370473 w 2684075"/>
                <a:gd name="connsiteY4" fmla="*/ 1984554 h 1984554"/>
                <a:gd name="connsiteX5" fmla="*/ 1490006 w 2684075"/>
                <a:gd name="connsiteY5" fmla="*/ 543741 h 1984554"/>
                <a:gd name="connsiteX6" fmla="*/ 0 w 2684075"/>
                <a:gd name="connsiteY6" fmla="*/ 496276 h 1984554"/>
                <a:gd name="connsiteX0" fmla="*/ 0 w 2684075"/>
                <a:gd name="connsiteY0" fmla="*/ 496276 h 1991852"/>
                <a:gd name="connsiteX1" fmla="*/ 332428 w 2684075"/>
                <a:gd name="connsiteY1" fmla="*/ 0 h 1991852"/>
                <a:gd name="connsiteX2" fmla="*/ 1701951 w 2684075"/>
                <a:gd name="connsiteY2" fmla="*/ 14208 h 1991852"/>
                <a:gd name="connsiteX3" fmla="*/ 2684075 w 2684075"/>
                <a:gd name="connsiteY3" fmla="*/ 1529264 h 1991852"/>
                <a:gd name="connsiteX4" fmla="*/ 2355287 w 2684075"/>
                <a:gd name="connsiteY4" fmla="*/ 1991852 h 1991852"/>
                <a:gd name="connsiteX5" fmla="*/ 1490006 w 2684075"/>
                <a:gd name="connsiteY5" fmla="*/ 543741 h 1991852"/>
                <a:gd name="connsiteX6" fmla="*/ 0 w 2684075"/>
                <a:gd name="connsiteY6" fmla="*/ 496276 h 1991852"/>
                <a:gd name="connsiteX0" fmla="*/ 0 w 2599377"/>
                <a:gd name="connsiteY0" fmla="*/ 513233 h 1991852"/>
                <a:gd name="connsiteX1" fmla="*/ 247730 w 2599377"/>
                <a:gd name="connsiteY1" fmla="*/ 0 h 1991852"/>
                <a:gd name="connsiteX2" fmla="*/ 1617253 w 2599377"/>
                <a:gd name="connsiteY2" fmla="*/ 14208 h 1991852"/>
                <a:gd name="connsiteX3" fmla="*/ 2599377 w 2599377"/>
                <a:gd name="connsiteY3" fmla="*/ 1529264 h 1991852"/>
                <a:gd name="connsiteX4" fmla="*/ 2270589 w 2599377"/>
                <a:gd name="connsiteY4" fmla="*/ 1991852 h 1991852"/>
                <a:gd name="connsiteX5" fmla="*/ 1405308 w 2599377"/>
                <a:gd name="connsiteY5" fmla="*/ 543741 h 1991852"/>
                <a:gd name="connsiteX6" fmla="*/ 0 w 2599377"/>
                <a:gd name="connsiteY6" fmla="*/ 513233 h 1991852"/>
                <a:gd name="connsiteX0" fmla="*/ 0 w 2599377"/>
                <a:gd name="connsiteY0" fmla="*/ 519879 h 1998498"/>
                <a:gd name="connsiteX1" fmla="*/ 318362 w 2599377"/>
                <a:gd name="connsiteY1" fmla="*/ 0 h 1998498"/>
                <a:gd name="connsiteX2" fmla="*/ 1617253 w 2599377"/>
                <a:gd name="connsiteY2" fmla="*/ 20854 h 1998498"/>
                <a:gd name="connsiteX3" fmla="*/ 2599377 w 2599377"/>
                <a:gd name="connsiteY3" fmla="*/ 1535910 h 1998498"/>
                <a:gd name="connsiteX4" fmla="*/ 2270589 w 2599377"/>
                <a:gd name="connsiteY4" fmla="*/ 1998498 h 1998498"/>
                <a:gd name="connsiteX5" fmla="*/ 1405308 w 2599377"/>
                <a:gd name="connsiteY5" fmla="*/ 550387 h 1998498"/>
                <a:gd name="connsiteX6" fmla="*/ 0 w 2599377"/>
                <a:gd name="connsiteY6" fmla="*/ 519879 h 1998498"/>
                <a:gd name="connsiteX0" fmla="*/ 0 w 2591013"/>
                <a:gd name="connsiteY0" fmla="*/ 521994 h 1998498"/>
                <a:gd name="connsiteX1" fmla="*/ 309998 w 2591013"/>
                <a:gd name="connsiteY1" fmla="*/ 0 h 1998498"/>
                <a:gd name="connsiteX2" fmla="*/ 1608889 w 2591013"/>
                <a:gd name="connsiteY2" fmla="*/ 20854 h 1998498"/>
                <a:gd name="connsiteX3" fmla="*/ 2591013 w 2591013"/>
                <a:gd name="connsiteY3" fmla="*/ 1535910 h 1998498"/>
                <a:gd name="connsiteX4" fmla="*/ 2262225 w 2591013"/>
                <a:gd name="connsiteY4" fmla="*/ 1998498 h 1998498"/>
                <a:gd name="connsiteX5" fmla="*/ 1396944 w 2591013"/>
                <a:gd name="connsiteY5" fmla="*/ 550387 h 1998498"/>
                <a:gd name="connsiteX6" fmla="*/ 0 w 2591013"/>
                <a:gd name="connsiteY6" fmla="*/ 521994 h 19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013" h="1998498">
                  <a:moveTo>
                    <a:pt x="0" y="521994"/>
                  </a:moveTo>
                  <a:lnTo>
                    <a:pt x="309998" y="0"/>
                  </a:lnTo>
                  <a:lnTo>
                    <a:pt x="1608889" y="20854"/>
                  </a:lnTo>
                  <a:lnTo>
                    <a:pt x="2591013" y="1535910"/>
                  </a:lnTo>
                  <a:lnTo>
                    <a:pt x="2262225" y="1998498"/>
                  </a:lnTo>
                  <a:lnTo>
                    <a:pt x="1396944" y="550387"/>
                  </a:lnTo>
                  <a:lnTo>
                    <a:pt x="0" y="521994"/>
                  </a:lnTo>
                  <a:close/>
                </a:path>
              </a:pathLst>
            </a:custGeom>
            <a:solidFill>
              <a:srgbClr val="0D7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03" name="Text Placeholder 11">
            <a:extLst>
              <a:ext uri="{FF2B5EF4-FFF2-40B4-BE49-F238E27FC236}">
                <a16:creationId xmlns:a16="http://schemas.microsoft.com/office/drawing/2014/main" id="{082E681A-BDBE-4653-9AB0-B23AAEB5486D}"/>
              </a:ext>
              <a:ext uri="{C183D7F6-B498-43B3-948B-1728B52AA6E4}">
                <adec:decorative xmlns:adec="http://schemas.microsoft.com/office/drawing/2017/decorative" val="1"/>
              </a:ext>
            </a:extLst>
          </p:cNvPr>
          <p:cNvSpPr txBox="1">
            <a:spLocks/>
          </p:cNvSpPr>
          <p:nvPr/>
        </p:nvSpPr>
        <p:spPr>
          <a:xfrm>
            <a:off x="7790763" y="3027059"/>
            <a:ext cx="1514432" cy="5253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Deployment</a:t>
            </a:r>
          </a:p>
        </p:txBody>
      </p:sp>
      <p:cxnSp>
        <p:nvCxnSpPr>
          <p:cNvPr id="236" name="Straight Arrow Connector 235">
            <a:extLst>
              <a:ext uri="{FF2B5EF4-FFF2-40B4-BE49-F238E27FC236}">
                <a16:creationId xmlns:a16="http://schemas.microsoft.com/office/drawing/2014/main" id="{22A3710E-1831-421B-95CE-4A0CB53B5024}"/>
              </a:ext>
              <a:ext uri="{C183D7F6-B498-43B3-948B-1728B52AA6E4}">
                <adec:decorative xmlns:adec="http://schemas.microsoft.com/office/drawing/2017/decorative" val="1"/>
              </a:ext>
            </a:extLst>
          </p:cNvPr>
          <p:cNvCxnSpPr>
            <a:cxnSpLocks/>
          </p:cNvCxnSpPr>
          <p:nvPr/>
        </p:nvCxnSpPr>
        <p:spPr>
          <a:xfrm>
            <a:off x="823485" y="4488011"/>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4" name="TextBox 603">
            <a:extLst>
              <a:ext uri="{FF2B5EF4-FFF2-40B4-BE49-F238E27FC236}">
                <a16:creationId xmlns:a16="http://schemas.microsoft.com/office/drawing/2014/main" id="{DB18EEF7-3237-4F13-A327-D3280B74D14F}"/>
              </a:ext>
              <a:ext uri="{C183D7F6-B498-43B3-948B-1728B52AA6E4}">
                <adec:decorative xmlns:adec="http://schemas.microsoft.com/office/drawing/2017/decorative" val="1"/>
              </a:ext>
            </a:extLst>
          </p:cNvPr>
          <p:cNvSpPr txBox="1"/>
          <p:nvPr/>
        </p:nvSpPr>
        <p:spPr>
          <a:xfrm>
            <a:off x="4779465" y="43341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Responsible AI</a:t>
            </a:r>
          </a:p>
        </p:txBody>
      </p:sp>
      <p:cxnSp>
        <p:nvCxnSpPr>
          <p:cNvPr id="605" name="Straight Arrow Connector 604">
            <a:extLst>
              <a:ext uri="{FF2B5EF4-FFF2-40B4-BE49-F238E27FC236}">
                <a16:creationId xmlns:a16="http://schemas.microsoft.com/office/drawing/2014/main" id="{0F3F1AF5-4172-454A-AF0F-C84B42A058CF}"/>
              </a:ext>
              <a:ext uri="{C183D7F6-B498-43B3-948B-1728B52AA6E4}">
                <adec:decorative xmlns:adec="http://schemas.microsoft.com/office/drawing/2017/decorative" val="1"/>
              </a:ext>
            </a:extLst>
          </p:cNvPr>
          <p:cNvCxnSpPr>
            <a:cxnSpLocks/>
          </p:cNvCxnSpPr>
          <p:nvPr/>
        </p:nvCxnSpPr>
        <p:spPr>
          <a:xfrm>
            <a:off x="823485" y="4924029"/>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6" name="TextBox 605">
            <a:extLst>
              <a:ext uri="{FF2B5EF4-FFF2-40B4-BE49-F238E27FC236}">
                <a16:creationId xmlns:a16="http://schemas.microsoft.com/office/drawing/2014/main" id="{37FE27DF-5359-4660-9AAA-8DE6C927B381}"/>
              </a:ext>
              <a:ext uri="{C183D7F6-B498-43B3-948B-1728B52AA6E4}">
                <adec:decorative xmlns:adec="http://schemas.microsoft.com/office/drawing/2017/decorative" val="1"/>
              </a:ext>
            </a:extLst>
          </p:cNvPr>
          <p:cNvSpPr txBox="1"/>
          <p:nvPr/>
        </p:nvSpPr>
        <p:spPr>
          <a:xfrm>
            <a:off x="4779465" y="47778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MLOps</a:t>
            </a:r>
          </a:p>
        </p:txBody>
      </p:sp>
      <p:sp>
        <p:nvSpPr>
          <p:cNvPr id="26" name="Rectangle 25">
            <a:extLst>
              <a:ext uri="{FF2B5EF4-FFF2-40B4-BE49-F238E27FC236}">
                <a16:creationId xmlns:a16="http://schemas.microsoft.com/office/drawing/2014/main" id="{B8B37FCF-08E9-44FA-B4E4-110491B317CF}"/>
              </a:ext>
              <a:ext uri="{C183D7F6-B498-43B3-948B-1728B52AA6E4}">
                <adec:decorative xmlns:adec="http://schemas.microsoft.com/office/drawing/2017/decorative" val="1"/>
              </a:ext>
            </a:extLst>
          </p:cNvPr>
          <p:cNvSpPr/>
          <p:nvPr/>
        </p:nvSpPr>
        <p:spPr bwMode="auto">
          <a:xfrm>
            <a:off x="588263"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7" name="Rectangle 606">
            <a:extLst>
              <a:ext uri="{FF2B5EF4-FFF2-40B4-BE49-F238E27FC236}">
                <a16:creationId xmlns:a16="http://schemas.microsoft.com/office/drawing/2014/main" id="{7FC4EDB8-9BE7-47B1-A34A-881089CC8F07}"/>
              </a:ext>
              <a:ext uri="{C183D7F6-B498-43B3-948B-1728B52AA6E4}">
                <adec:decorative xmlns:adec="http://schemas.microsoft.com/office/drawing/2017/decorative" val="1"/>
              </a:ext>
            </a:extLst>
          </p:cNvPr>
          <p:cNvSpPr/>
          <p:nvPr/>
        </p:nvSpPr>
        <p:spPr bwMode="auto">
          <a:xfrm>
            <a:off x="2925015"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8" name="Rectangle 607">
            <a:extLst>
              <a:ext uri="{FF2B5EF4-FFF2-40B4-BE49-F238E27FC236}">
                <a16:creationId xmlns:a16="http://schemas.microsoft.com/office/drawing/2014/main" id="{9FD85828-EDA4-49F5-AE28-30390925115A}"/>
              </a:ext>
              <a:ext uri="{C183D7F6-B498-43B3-948B-1728B52AA6E4}">
                <adec:decorative xmlns:adec="http://schemas.microsoft.com/office/drawing/2017/decorative" val="1"/>
              </a:ext>
            </a:extLst>
          </p:cNvPr>
          <p:cNvSpPr/>
          <p:nvPr/>
        </p:nvSpPr>
        <p:spPr bwMode="auto">
          <a:xfrm>
            <a:off x="5348874"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9" name="Rectangle 608">
            <a:extLst>
              <a:ext uri="{FF2B5EF4-FFF2-40B4-BE49-F238E27FC236}">
                <a16:creationId xmlns:a16="http://schemas.microsoft.com/office/drawing/2014/main" id="{38B697C9-26B4-4263-93CB-63422A834B77}"/>
              </a:ext>
              <a:ext uri="{C183D7F6-B498-43B3-948B-1728B52AA6E4}">
                <adec:decorative xmlns:adec="http://schemas.microsoft.com/office/drawing/2017/decorative" val="1"/>
              </a:ext>
            </a:extLst>
          </p:cNvPr>
          <p:cNvSpPr/>
          <p:nvPr/>
        </p:nvSpPr>
        <p:spPr bwMode="auto">
          <a:xfrm>
            <a:off x="7702070"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0" name="Rectangle 609">
            <a:extLst>
              <a:ext uri="{FF2B5EF4-FFF2-40B4-BE49-F238E27FC236}">
                <a16:creationId xmlns:a16="http://schemas.microsoft.com/office/drawing/2014/main" id="{1549638C-C52D-4074-9FC3-913CD50862E1}"/>
              </a:ext>
              <a:ext uri="{C183D7F6-B498-43B3-948B-1728B52AA6E4}">
                <adec:decorative xmlns:adec="http://schemas.microsoft.com/office/drawing/2017/decorative" val="1"/>
              </a:ext>
            </a:extLst>
          </p:cNvPr>
          <p:cNvSpPr/>
          <p:nvPr/>
        </p:nvSpPr>
        <p:spPr bwMode="auto">
          <a:xfrm>
            <a:off x="9775003" y="1714500"/>
            <a:ext cx="1718616" cy="231464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7F9771B7-2B91-4F0B-986F-4692A76C98B3}"/>
              </a:ext>
              <a:ext uri="{C183D7F6-B498-43B3-948B-1728B52AA6E4}">
                <adec:decorative xmlns:adec="http://schemas.microsoft.com/office/drawing/2017/decorative" val="1"/>
              </a:ext>
            </a:extLst>
          </p:cNvPr>
          <p:cNvSpPr/>
          <p:nvPr/>
        </p:nvSpPr>
        <p:spPr bwMode="auto">
          <a:xfrm>
            <a:off x="651606" y="4714998"/>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6" name="Text Placeholder 1">
            <a:extLst>
              <a:ext uri="{FF2B5EF4-FFF2-40B4-BE49-F238E27FC236}">
                <a16:creationId xmlns:a16="http://schemas.microsoft.com/office/drawing/2014/main" id="{4A35C33C-75CC-456D-8A0C-8DBAAD964758}"/>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01.03.07</a:t>
            </a:r>
          </a:p>
        </p:txBody>
      </p:sp>
    </p:spTree>
    <p:extLst>
      <p:ext uri="{BB962C8B-B14F-4D97-AF65-F5344CB8AC3E}">
        <p14:creationId xmlns:p14="http://schemas.microsoft.com/office/powerpoint/2010/main" val="25191338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BF8E-AB94-479E-96F2-5C911517DE9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defTabSz="914367">
              <a:spcBef>
                <a:spcPts val="1200"/>
              </a:spcBef>
              <a:defRPr/>
            </a:pPr>
            <a:r>
              <a:rPr lang="en-US" b="1">
                <a:ln>
                  <a:noFill/>
                </a:ln>
                <a:gradFill>
                  <a:gsLst>
                    <a:gs pos="0">
                      <a:srgbClr val="50E6FF"/>
                    </a:gs>
                    <a:gs pos="100000">
                      <a:srgbClr val="8661C5"/>
                    </a:gs>
                  </a:gsLst>
                  <a:lin ang="2700000" scaled="1"/>
                </a:gradFill>
                <a:latin typeface="Segoe UI Semibold"/>
                <a:cs typeface="+mn-cs"/>
              </a:rPr>
              <a:t>Machine Learning end-to-end lifecycle</a:t>
            </a:r>
          </a:p>
        </p:txBody>
      </p:sp>
      <p:grpSp>
        <p:nvGrpSpPr>
          <p:cNvPr id="237" name="Graphic 201">
            <a:extLst>
              <a:ext uri="{FF2B5EF4-FFF2-40B4-BE49-F238E27FC236}">
                <a16:creationId xmlns:a16="http://schemas.microsoft.com/office/drawing/2014/main" id="{0EAF01E2-CE3B-496F-B45D-7F3D9A1415D8}"/>
              </a:ext>
              <a:ext uri="{C183D7F6-B498-43B3-948B-1728B52AA6E4}">
                <adec:decorative xmlns:adec="http://schemas.microsoft.com/office/drawing/2017/decorative" val="1"/>
              </a:ext>
            </a:extLst>
          </p:cNvPr>
          <p:cNvGrpSpPr/>
          <p:nvPr/>
        </p:nvGrpSpPr>
        <p:grpSpPr>
          <a:xfrm>
            <a:off x="1102547" y="2039954"/>
            <a:ext cx="668168" cy="774016"/>
            <a:chOff x="3648613" y="2249626"/>
            <a:chExt cx="562659" cy="651793"/>
          </a:xfrm>
        </p:grpSpPr>
        <p:sp>
          <p:nvSpPr>
            <p:cNvPr id="238" name="Freeform: Shape 237">
              <a:extLst>
                <a:ext uri="{FF2B5EF4-FFF2-40B4-BE49-F238E27FC236}">
                  <a16:creationId xmlns:a16="http://schemas.microsoft.com/office/drawing/2014/main" id="{B3F526BA-CEA9-4F7F-AB66-284976F98999}"/>
                </a:ext>
                <a:ext uri="{C183D7F6-B498-43B3-948B-1728B52AA6E4}">
                  <adec:decorative xmlns:adec="http://schemas.microsoft.com/office/drawing/2017/decorative" val="1"/>
                </a:ext>
              </a:extLst>
            </p:cNvPr>
            <p:cNvSpPr/>
            <p:nvPr/>
          </p:nvSpPr>
          <p:spPr>
            <a:xfrm>
              <a:off x="3925868" y="2472074"/>
              <a:ext cx="178448" cy="334905"/>
            </a:xfrm>
            <a:custGeom>
              <a:avLst/>
              <a:gdLst>
                <a:gd name="connsiteX0" fmla="*/ 654 w 178448"/>
                <a:gd name="connsiteY0" fmla="*/ 103592 h 334905"/>
                <a:gd name="connsiteX1" fmla="*/ 178448 w 178448"/>
                <a:gd name="connsiteY1" fmla="*/ 0 h 334905"/>
                <a:gd name="connsiteX2" fmla="*/ 177794 w 178448"/>
                <a:gd name="connsiteY2" fmla="*/ 231313 h 334905"/>
                <a:gd name="connsiteX3" fmla="*/ 0 w 178448"/>
                <a:gd name="connsiteY3" fmla="*/ 334906 h 334905"/>
                <a:gd name="connsiteX4" fmla="*/ 654 w 178448"/>
                <a:gd name="connsiteY4" fmla="*/ 103592 h 33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8" h="334905">
                  <a:moveTo>
                    <a:pt x="654" y="103592"/>
                  </a:moveTo>
                  <a:lnTo>
                    <a:pt x="178448" y="0"/>
                  </a:lnTo>
                  <a:lnTo>
                    <a:pt x="177794" y="231313"/>
                  </a:lnTo>
                  <a:lnTo>
                    <a:pt x="0" y="334906"/>
                  </a:lnTo>
                  <a:lnTo>
                    <a:pt x="654" y="103592"/>
                  </a:lnTo>
                  <a:close/>
                </a:path>
              </a:pathLst>
            </a:custGeom>
            <a:solidFill>
              <a:srgbClr val="2E76BC"/>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B538114-29A8-40C3-862E-5D79FBD1796B}"/>
                </a:ext>
                <a:ext uri="{C183D7F6-B498-43B3-948B-1728B52AA6E4}">
                  <adec:decorative xmlns:adec="http://schemas.microsoft.com/office/drawing/2017/decorative" val="1"/>
                </a:ext>
              </a:extLst>
            </p:cNvPr>
            <p:cNvSpPr/>
            <p:nvPr/>
          </p:nvSpPr>
          <p:spPr>
            <a:xfrm>
              <a:off x="3725233" y="2459464"/>
              <a:ext cx="201280" cy="347515"/>
            </a:xfrm>
            <a:custGeom>
              <a:avLst/>
              <a:gdLst>
                <a:gd name="connsiteX0" fmla="*/ 201281 w 201280"/>
                <a:gd name="connsiteY0" fmla="*/ 116203 h 347515"/>
                <a:gd name="connsiteX1" fmla="*/ 200638 w 201280"/>
                <a:gd name="connsiteY1" fmla="*/ 347516 h 347515"/>
                <a:gd name="connsiteX2" fmla="*/ 0 w 201280"/>
                <a:gd name="connsiteY2" fmla="*/ 231313 h 347515"/>
                <a:gd name="connsiteX3" fmla="*/ 654 w 201280"/>
                <a:gd name="connsiteY3" fmla="*/ 0 h 347515"/>
                <a:gd name="connsiteX4" fmla="*/ 201281 w 201280"/>
                <a:gd name="connsiteY4" fmla="*/ 116203 h 3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0" h="347515">
                  <a:moveTo>
                    <a:pt x="201281" y="116203"/>
                  </a:moveTo>
                  <a:lnTo>
                    <a:pt x="200638" y="347516"/>
                  </a:lnTo>
                  <a:lnTo>
                    <a:pt x="0" y="231313"/>
                  </a:lnTo>
                  <a:lnTo>
                    <a:pt x="654" y="0"/>
                  </a:lnTo>
                  <a:lnTo>
                    <a:pt x="201281" y="116203"/>
                  </a:lnTo>
                  <a:close/>
                </a:path>
              </a:pathLst>
            </a:custGeom>
            <a:solidFill>
              <a:srgbClr val="74CFEB"/>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1B83BC35-4F27-4AD0-B2AF-42AA87C8CA17}"/>
                </a:ext>
                <a:ext uri="{C183D7F6-B498-43B3-948B-1728B52AA6E4}">
                  <adec:decorative xmlns:adec="http://schemas.microsoft.com/office/drawing/2017/decorative" val="1"/>
                </a:ext>
              </a:extLst>
            </p:cNvPr>
            <p:cNvSpPr/>
            <p:nvPr/>
          </p:nvSpPr>
          <p:spPr>
            <a:xfrm>
              <a:off x="3725897" y="2355895"/>
              <a:ext cx="378444" cy="219734"/>
            </a:xfrm>
            <a:custGeom>
              <a:avLst/>
              <a:gdLst>
                <a:gd name="connsiteX0" fmla="*/ 0 w 378444"/>
                <a:gd name="connsiteY0" fmla="*/ 103605 h 219734"/>
                <a:gd name="connsiteX1" fmla="*/ 177806 w 378444"/>
                <a:gd name="connsiteY1" fmla="*/ 0 h 219734"/>
                <a:gd name="connsiteX2" fmla="*/ 378444 w 378444"/>
                <a:gd name="connsiteY2" fmla="*/ 116130 h 219734"/>
                <a:gd name="connsiteX3" fmla="*/ 200638 w 378444"/>
                <a:gd name="connsiteY3" fmla="*/ 219734 h 219734"/>
                <a:gd name="connsiteX4" fmla="*/ 0 w 378444"/>
                <a:gd name="connsiteY4" fmla="*/ 103605 h 219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44" h="219734">
                  <a:moveTo>
                    <a:pt x="0" y="103605"/>
                  </a:moveTo>
                  <a:lnTo>
                    <a:pt x="177806" y="0"/>
                  </a:lnTo>
                  <a:lnTo>
                    <a:pt x="378444" y="116130"/>
                  </a:lnTo>
                  <a:lnTo>
                    <a:pt x="200638" y="219734"/>
                  </a:lnTo>
                  <a:lnTo>
                    <a:pt x="0" y="103605"/>
                  </a:lnTo>
                  <a:close/>
                </a:path>
              </a:pathLst>
            </a:custGeom>
            <a:solidFill>
              <a:srgbClr val="32B0E7"/>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023236F-96F6-41CA-A681-C5A7211B9631}"/>
                </a:ext>
                <a:ext uri="{C183D7F6-B498-43B3-948B-1728B52AA6E4}">
                  <adec:decorative xmlns:adec="http://schemas.microsoft.com/office/drawing/2017/decorative" val="1"/>
                </a:ext>
              </a:extLst>
            </p:cNvPr>
            <p:cNvSpPr/>
            <p:nvPr/>
          </p:nvSpPr>
          <p:spPr>
            <a:xfrm>
              <a:off x="3669065" y="2579310"/>
              <a:ext cx="514006" cy="298860"/>
            </a:xfrm>
            <a:custGeom>
              <a:avLst/>
              <a:gdLst>
                <a:gd name="connsiteX0" fmla="*/ 514007 w 514006"/>
                <a:gd name="connsiteY0" fmla="*/ 148079 h 298860"/>
                <a:gd name="connsiteX1" fmla="*/ 257003 w 514006"/>
                <a:gd name="connsiteY1" fmla="*/ 298861 h 298860"/>
                <a:gd name="connsiteX2" fmla="*/ 0 w 514006"/>
                <a:gd name="connsiteY2" fmla="*/ 150716 h 298860"/>
                <a:gd name="connsiteX3" fmla="*/ 257003 w 514006"/>
                <a:gd name="connsiteY3" fmla="*/ 0 h 298860"/>
                <a:gd name="connsiteX4" fmla="*/ 514007 w 514006"/>
                <a:gd name="connsiteY4" fmla="*/ 148079 h 29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006" h="298860">
                  <a:moveTo>
                    <a:pt x="514007" y="148079"/>
                  </a:moveTo>
                  <a:lnTo>
                    <a:pt x="257003" y="298861"/>
                  </a:lnTo>
                  <a:lnTo>
                    <a:pt x="0" y="150716"/>
                  </a:lnTo>
                  <a:lnTo>
                    <a:pt x="257003" y="0"/>
                  </a:lnTo>
                  <a:lnTo>
                    <a:pt x="514007" y="14807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96BC6606-C318-420B-BCA7-21CDEBEE17FA}"/>
                </a:ext>
                <a:ext uri="{C183D7F6-B498-43B3-948B-1728B52AA6E4}">
                  <adec:decorative xmlns:adec="http://schemas.microsoft.com/office/drawing/2017/decorative" val="1"/>
                </a:ext>
              </a:extLst>
            </p:cNvPr>
            <p:cNvSpPr/>
            <p:nvPr/>
          </p:nvSpPr>
          <p:spPr>
            <a:xfrm>
              <a:off x="3666049" y="2576213"/>
              <a:ext cx="519994" cy="305020"/>
            </a:xfrm>
            <a:custGeom>
              <a:avLst/>
              <a:gdLst>
                <a:gd name="connsiteX0" fmla="*/ 260022 w 519994"/>
                <a:gd name="connsiteY0" fmla="*/ 305020 h 305020"/>
                <a:gd name="connsiteX1" fmla="*/ 258507 w 519994"/>
                <a:gd name="connsiteY1" fmla="*/ 304607 h 305020"/>
                <a:gd name="connsiteX2" fmla="*/ 1504 w 519994"/>
                <a:gd name="connsiteY2" fmla="*/ 156466 h 305020"/>
                <a:gd name="connsiteX3" fmla="*/ 403 w 519994"/>
                <a:gd name="connsiteY3" fmla="*/ 155354 h 305020"/>
                <a:gd name="connsiteX4" fmla="*/ 0 w 519994"/>
                <a:gd name="connsiteY4" fmla="*/ 153842 h 305020"/>
                <a:gd name="connsiteX5" fmla="*/ 403 w 519994"/>
                <a:gd name="connsiteY5" fmla="*/ 152325 h 305020"/>
                <a:gd name="connsiteX6" fmla="*/ 1504 w 519994"/>
                <a:gd name="connsiteY6" fmla="*/ 151218 h 305020"/>
                <a:gd name="connsiteX7" fmla="*/ 258507 w 519994"/>
                <a:gd name="connsiteY7" fmla="*/ 401 h 305020"/>
                <a:gd name="connsiteX8" fmla="*/ 260028 w 519994"/>
                <a:gd name="connsiteY8" fmla="*/ 0 h 305020"/>
                <a:gd name="connsiteX9" fmla="*/ 261549 w 519994"/>
                <a:gd name="connsiteY9" fmla="*/ 401 h 305020"/>
                <a:gd name="connsiteX10" fmla="*/ 518490 w 519994"/>
                <a:gd name="connsiteY10" fmla="*/ 148544 h 305020"/>
                <a:gd name="connsiteX11" fmla="*/ 519594 w 519994"/>
                <a:gd name="connsiteY11" fmla="*/ 149655 h 305020"/>
                <a:gd name="connsiteX12" fmla="*/ 519995 w 519994"/>
                <a:gd name="connsiteY12" fmla="*/ 151168 h 305020"/>
                <a:gd name="connsiteX13" fmla="*/ 519594 w 519994"/>
                <a:gd name="connsiteY13" fmla="*/ 152680 h 305020"/>
                <a:gd name="connsiteX14" fmla="*/ 518490 w 519994"/>
                <a:gd name="connsiteY14" fmla="*/ 153792 h 305020"/>
                <a:gd name="connsiteX15" fmla="*/ 261573 w 519994"/>
                <a:gd name="connsiteY15" fmla="*/ 304607 h 305020"/>
                <a:gd name="connsiteX16" fmla="*/ 260022 w 519994"/>
                <a:gd name="connsiteY16" fmla="*/ 305020 h 305020"/>
                <a:gd name="connsiteX17" fmla="*/ 9054 w 519994"/>
                <a:gd name="connsiteY17" fmla="*/ 153804 h 305020"/>
                <a:gd name="connsiteX18" fmla="*/ 260010 w 519994"/>
                <a:gd name="connsiteY18" fmla="*/ 298473 h 305020"/>
                <a:gd name="connsiteX19" fmla="*/ 510988 w 519994"/>
                <a:gd name="connsiteY19" fmla="*/ 151206 h 305020"/>
                <a:gd name="connsiteX20" fmla="*/ 260034 w 519994"/>
                <a:gd name="connsiteY20" fmla="*/ 6536 h 305020"/>
                <a:gd name="connsiteX21" fmla="*/ 9054 w 519994"/>
                <a:gd name="connsiteY21" fmla="*/ 153804 h 3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994" h="305020">
                  <a:moveTo>
                    <a:pt x="260022" y="305020"/>
                  </a:moveTo>
                  <a:cubicBezTo>
                    <a:pt x="259489" y="305020"/>
                    <a:pt x="258966" y="304878"/>
                    <a:pt x="258507" y="304607"/>
                  </a:cubicBezTo>
                  <a:lnTo>
                    <a:pt x="1504" y="156466"/>
                  </a:lnTo>
                  <a:cubicBezTo>
                    <a:pt x="1047" y="156198"/>
                    <a:pt x="667" y="155814"/>
                    <a:pt x="403" y="155354"/>
                  </a:cubicBezTo>
                  <a:cubicBezTo>
                    <a:pt x="139" y="154895"/>
                    <a:pt x="0" y="154373"/>
                    <a:pt x="0" y="153842"/>
                  </a:cubicBezTo>
                  <a:cubicBezTo>
                    <a:pt x="0" y="153307"/>
                    <a:pt x="139" y="152789"/>
                    <a:pt x="403" y="152325"/>
                  </a:cubicBezTo>
                  <a:cubicBezTo>
                    <a:pt x="667" y="151866"/>
                    <a:pt x="1047" y="151485"/>
                    <a:pt x="1504" y="151218"/>
                  </a:cubicBezTo>
                  <a:lnTo>
                    <a:pt x="258507" y="401"/>
                  </a:lnTo>
                  <a:cubicBezTo>
                    <a:pt x="258971" y="138"/>
                    <a:pt x="259495" y="0"/>
                    <a:pt x="260028" y="0"/>
                  </a:cubicBezTo>
                  <a:cubicBezTo>
                    <a:pt x="260561" y="0"/>
                    <a:pt x="261085" y="138"/>
                    <a:pt x="261549" y="401"/>
                  </a:cubicBezTo>
                  <a:lnTo>
                    <a:pt x="518490" y="148544"/>
                  </a:lnTo>
                  <a:cubicBezTo>
                    <a:pt x="518948" y="148811"/>
                    <a:pt x="519328" y="149196"/>
                    <a:pt x="519594" y="149655"/>
                  </a:cubicBezTo>
                  <a:cubicBezTo>
                    <a:pt x="519857" y="150115"/>
                    <a:pt x="519995" y="150637"/>
                    <a:pt x="519995" y="151168"/>
                  </a:cubicBezTo>
                  <a:cubicBezTo>
                    <a:pt x="519995" y="151699"/>
                    <a:pt x="519857" y="152221"/>
                    <a:pt x="519594" y="152680"/>
                  </a:cubicBezTo>
                  <a:cubicBezTo>
                    <a:pt x="519328" y="153140"/>
                    <a:pt x="518948" y="153524"/>
                    <a:pt x="518490" y="153792"/>
                  </a:cubicBezTo>
                  <a:lnTo>
                    <a:pt x="261573" y="304607"/>
                  </a:lnTo>
                  <a:cubicBezTo>
                    <a:pt x="261101" y="304878"/>
                    <a:pt x="260566" y="305020"/>
                    <a:pt x="260022" y="305020"/>
                  </a:cubicBezTo>
                  <a:close/>
                  <a:moveTo>
                    <a:pt x="9054" y="153804"/>
                  </a:moveTo>
                  <a:lnTo>
                    <a:pt x="260010" y="298473"/>
                  </a:lnTo>
                  <a:lnTo>
                    <a:pt x="510988" y="151206"/>
                  </a:lnTo>
                  <a:lnTo>
                    <a:pt x="260034" y="6536"/>
                  </a:lnTo>
                  <a:lnTo>
                    <a:pt x="9054" y="15380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8B99D61E-134A-475B-A0E3-7831E4228BB1}"/>
                </a:ext>
                <a:ext uri="{C183D7F6-B498-43B3-948B-1728B52AA6E4}">
                  <adec:decorative xmlns:adec="http://schemas.microsoft.com/office/drawing/2017/decorative" val="1"/>
                </a:ext>
              </a:extLst>
            </p:cNvPr>
            <p:cNvSpPr/>
            <p:nvPr/>
          </p:nvSpPr>
          <p:spPr>
            <a:xfrm>
              <a:off x="3669053" y="2280366"/>
              <a:ext cx="259681" cy="449660"/>
            </a:xfrm>
            <a:custGeom>
              <a:avLst/>
              <a:gdLst>
                <a:gd name="connsiteX0" fmla="*/ 257015 w 259681"/>
                <a:gd name="connsiteY0" fmla="*/ 298945 h 449660"/>
                <a:gd name="connsiteX1" fmla="*/ 259681 w 259681"/>
                <a:gd name="connsiteY1" fmla="*/ 0 h 449660"/>
                <a:gd name="connsiteX2" fmla="*/ 2666 w 259681"/>
                <a:gd name="connsiteY2" fmla="*/ 150730 h 449660"/>
                <a:gd name="connsiteX3" fmla="*/ 0 w 259681"/>
                <a:gd name="connsiteY3" fmla="*/ 449660 h 449660"/>
                <a:gd name="connsiteX4" fmla="*/ 257015 w 259681"/>
                <a:gd name="connsiteY4" fmla="*/ 298945 h 44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1" h="449660">
                  <a:moveTo>
                    <a:pt x="257015" y="298945"/>
                  </a:moveTo>
                  <a:lnTo>
                    <a:pt x="259681" y="0"/>
                  </a:lnTo>
                  <a:lnTo>
                    <a:pt x="2666" y="150730"/>
                  </a:lnTo>
                  <a:lnTo>
                    <a:pt x="0" y="449660"/>
                  </a:lnTo>
                  <a:lnTo>
                    <a:pt x="257015" y="298945"/>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E104BBEC-BB5D-4DA9-98F7-FC11060E0537}"/>
                </a:ext>
                <a:ext uri="{C183D7F6-B498-43B3-948B-1728B52AA6E4}">
                  <adec:decorative xmlns:adec="http://schemas.microsoft.com/office/drawing/2017/decorative" val="1"/>
                </a:ext>
              </a:extLst>
            </p:cNvPr>
            <p:cNvSpPr/>
            <p:nvPr/>
          </p:nvSpPr>
          <p:spPr>
            <a:xfrm>
              <a:off x="3666021" y="2277277"/>
              <a:ext cx="265752" cy="455803"/>
            </a:xfrm>
            <a:custGeom>
              <a:avLst/>
              <a:gdLst>
                <a:gd name="connsiteX0" fmla="*/ 3030 w 265752"/>
                <a:gd name="connsiteY0" fmla="*/ 455803 h 455803"/>
                <a:gd name="connsiteX1" fmla="*/ 1515 w 265752"/>
                <a:gd name="connsiteY1" fmla="*/ 455402 h 455803"/>
                <a:gd name="connsiteX2" fmla="*/ 400 w 265752"/>
                <a:gd name="connsiteY2" fmla="*/ 454274 h 455803"/>
                <a:gd name="connsiteX3" fmla="*/ 0 w 265752"/>
                <a:gd name="connsiteY3" fmla="*/ 452741 h 455803"/>
                <a:gd name="connsiteX4" fmla="*/ 2678 w 265752"/>
                <a:gd name="connsiteY4" fmla="*/ 153820 h 455803"/>
                <a:gd name="connsiteX5" fmla="*/ 3090 w 265752"/>
                <a:gd name="connsiteY5" fmla="*/ 152323 h 455803"/>
                <a:gd name="connsiteX6" fmla="*/ 4181 w 265752"/>
                <a:gd name="connsiteY6" fmla="*/ 151220 h 455803"/>
                <a:gd name="connsiteX7" fmla="*/ 261196 w 265752"/>
                <a:gd name="connsiteY7" fmla="*/ 405 h 455803"/>
                <a:gd name="connsiteX8" fmla="*/ 262720 w 265752"/>
                <a:gd name="connsiteY8" fmla="*/ 0 h 455803"/>
                <a:gd name="connsiteX9" fmla="*/ 264242 w 265752"/>
                <a:gd name="connsiteY9" fmla="*/ 414 h 455803"/>
                <a:gd name="connsiteX10" fmla="*/ 265352 w 265752"/>
                <a:gd name="connsiteY10" fmla="*/ 1537 h 455803"/>
                <a:gd name="connsiteX11" fmla="*/ 265753 w 265752"/>
                <a:gd name="connsiteY11" fmla="*/ 3066 h 455803"/>
                <a:gd name="connsiteX12" fmla="*/ 263075 w 265752"/>
                <a:gd name="connsiteY12" fmla="*/ 301925 h 455803"/>
                <a:gd name="connsiteX13" fmla="*/ 262663 w 265752"/>
                <a:gd name="connsiteY13" fmla="*/ 303423 h 455803"/>
                <a:gd name="connsiteX14" fmla="*/ 261572 w 265752"/>
                <a:gd name="connsiteY14" fmla="*/ 304525 h 455803"/>
                <a:gd name="connsiteX15" fmla="*/ 4557 w 265752"/>
                <a:gd name="connsiteY15" fmla="*/ 455390 h 455803"/>
                <a:gd name="connsiteX16" fmla="*/ 3030 w 265752"/>
                <a:gd name="connsiteY16" fmla="*/ 455803 h 455803"/>
                <a:gd name="connsiteX17" fmla="*/ 8726 w 265752"/>
                <a:gd name="connsiteY17" fmla="*/ 155594 h 455803"/>
                <a:gd name="connsiteX18" fmla="*/ 6108 w 265752"/>
                <a:gd name="connsiteY18" fmla="*/ 447443 h 455803"/>
                <a:gd name="connsiteX19" fmla="*/ 257027 w 265752"/>
                <a:gd name="connsiteY19" fmla="*/ 300212 h 455803"/>
                <a:gd name="connsiteX20" fmla="*/ 259645 w 265752"/>
                <a:gd name="connsiteY20" fmla="*/ 8363 h 455803"/>
                <a:gd name="connsiteX21" fmla="*/ 8726 w 265752"/>
                <a:gd name="connsiteY21" fmla="*/ 155594 h 4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52" h="455803">
                  <a:moveTo>
                    <a:pt x="3030" y="455803"/>
                  </a:moveTo>
                  <a:cubicBezTo>
                    <a:pt x="2498" y="455807"/>
                    <a:pt x="1974" y="455669"/>
                    <a:pt x="1515" y="455402"/>
                  </a:cubicBezTo>
                  <a:cubicBezTo>
                    <a:pt x="1051" y="455131"/>
                    <a:pt x="666" y="454742"/>
                    <a:pt x="400" y="454274"/>
                  </a:cubicBezTo>
                  <a:cubicBezTo>
                    <a:pt x="134" y="453806"/>
                    <a:pt x="-4" y="453280"/>
                    <a:pt x="0" y="452741"/>
                  </a:cubicBezTo>
                  <a:lnTo>
                    <a:pt x="2678" y="153820"/>
                  </a:lnTo>
                  <a:cubicBezTo>
                    <a:pt x="2685" y="153294"/>
                    <a:pt x="2826" y="152777"/>
                    <a:pt x="3090" y="152323"/>
                  </a:cubicBezTo>
                  <a:cubicBezTo>
                    <a:pt x="3353" y="151867"/>
                    <a:pt x="3729" y="151487"/>
                    <a:pt x="4181" y="151220"/>
                  </a:cubicBezTo>
                  <a:lnTo>
                    <a:pt x="261196" y="405"/>
                  </a:lnTo>
                  <a:cubicBezTo>
                    <a:pt x="261660" y="138"/>
                    <a:pt x="262186" y="-2"/>
                    <a:pt x="262720" y="0"/>
                  </a:cubicBezTo>
                  <a:cubicBezTo>
                    <a:pt x="263255" y="2"/>
                    <a:pt x="263780" y="145"/>
                    <a:pt x="264242" y="414"/>
                  </a:cubicBezTo>
                  <a:cubicBezTo>
                    <a:pt x="264704" y="684"/>
                    <a:pt x="265087" y="1071"/>
                    <a:pt x="265352" y="1537"/>
                  </a:cubicBezTo>
                  <a:cubicBezTo>
                    <a:pt x="265617" y="2002"/>
                    <a:pt x="265755" y="2530"/>
                    <a:pt x="265753" y="3066"/>
                  </a:cubicBezTo>
                  <a:lnTo>
                    <a:pt x="263075" y="301925"/>
                  </a:lnTo>
                  <a:cubicBezTo>
                    <a:pt x="263068" y="302452"/>
                    <a:pt x="262926" y="302967"/>
                    <a:pt x="262663" y="303423"/>
                  </a:cubicBezTo>
                  <a:cubicBezTo>
                    <a:pt x="262400" y="303878"/>
                    <a:pt x="262024" y="304258"/>
                    <a:pt x="261572" y="304525"/>
                  </a:cubicBezTo>
                  <a:lnTo>
                    <a:pt x="4557" y="455390"/>
                  </a:lnTo>
                  <a:cubicBezTo>
                    <a:pt x="4094" y="455661"/>
                    <a:pt x="3567" y="455803"/>
                    <a:pt x="3030" y="455803"/>
                  </a:cubicBezTo>
                  <a:close/>
                  <a:moveTo>
                    <a:pt x="8726" y="155594"/>
                  </a:moveTo>
                  <a:lnTo>
                    <a:pt x="6108" y="447443"/>
                  </a:lnTo>
                  <a:lnTo>
                    <a:pt x="257027" y="300212"/>
                  </a:lnTo>
                  <a:lnTo>
                    <a:pt x="259645" y="8363"/>
                  </a:lnTo>
                  <a:lnTo>
                    <a:pt x="8726" y="15559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36312B4C-469D-4B48-8B0B-4B63BD2401C5}"/>
                </a:ext>
                <a:ext uri="{C183D7F6-B498-43B3-948B-1728B52AA6E4}">
                  <adec:decorative xmlns:adec="http://schemas.microsoft.com/office/drawing/2017/decorative" val="1"/>
                </a:ext>
              </a:extLst>
            </p:cNvPr>
            <p:cNvSpPr/>
            <p:nvPr/>
          </p:nvSpPr>
          <p:spPr>
            <a:xfrm>
              <a:off x="3926067" y="2428448"/>
              <a:ext cx="259667" cy="449723"/>
            </a:xfrm>
            <a:custGeom>
              <a:avLst/>
              <a:gdLst>
                <a:gd name="connsiteX0" fmla="*/ 257005 w 259667"/>
                <a:gd name="connsiteY0" fmla="*/ 298946 h 449723"/>
                <a:gd name="connsiteX1" fmla="*/ 259668 w 259667"/>
                <a:gd name="connsiteY1" fmla="*/ 0 h 449723"/>
                <a:gd name="connsiteX2" fmla="*/ 0 w 259667"/>
                <a:gd name="connsiteY2" fmla="*/ 150863 h 449723"/>
                <a:gd name="connsiteX3" fmla="*/ 0 w 259667"/>
                <a:gd name="connsiteY3" fmla="*/ 449723 h 449723"/>
                <a:gd name="connsiteX4" fmla="*/ 257005 w 259667"/>
                <a:gd name="connsiteY4" fmla="*/ 298946 h 44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67" h="449723">
                  <a:moveTo>
                    <a:pt x="257005" y="298946"/>
                  </a:moveTo>
                  <a:lnTo>
                    <a:pt x="259668" y="0"/>
                  </a:lnTo>
                  <a:lnTo>
                    <a:pt x="0" y="150863"/>
                  </a:lnTo>
                  <a:lnTo>
                    <a:pt x="0" y="449723"/>
                  </a:lnTo>
                  <a:lnTo>
                    <a:pt x="257005" y="298946"/>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BC0DDF4F-943D-412D-9C1E-8780FAF97401}"/>
                </a:ext>
                <a:ext uri="{C183D7F6-B498-43B3-948B-1728B52AA6E4}">
                  <adec:decorative xmlns:adec="http://schemas.microsoft.com/office/drawing/2017/decorative" val="1"/>
                </a:ext>
              </a:extLst>
            </p:cNvPr>
            <p:cNvSpPr/>
            <p:nvPr/>
          </p:nvSpPr>
          <p:spPr>
            <a:xfrm>
              <a:off x="3923039" y="2425406"/>
              <a:ext cx="265738" cy="455827"/>
            </a:xfrm>
            <a:custGeom>
              <a:avLst/>
              <a:gdLst>
                <a:gd name="connsiteX0" fmla="*/ 3030 w 265738"/>
                <a:gd name="connsiteY0" fmla="*/ 455828 h 455827"/>
                <a:gd name="connsiteX1" fmla="*/ 1527 w 265738"/>
                <a:gd name="connsiteY1" fmla="*/ 455414 h 455827"/>
                <a:gd name="connsiteX2" fmla="*/ 408 w 265738"/>
                <a:gd name="connsiteY2" fmla="*/ 454311 h 455827"/>
                <a:gd name="connsiteX3" fmla="*/ 0 w 265738"/>
                <a:gd name="connsiteY3" fmla="*/ 452790 h 455827"/>
                <a:gd name="connsiteX4" fmla="*/ 0 w 265738"/>
                <a:gd name="connsiteY4" fmla="*/ 153834 h 455827"/>
                <a:gd name="connsiteX5" fmla="*/ 407 w 265738"/>
                <a:gd name="connsiteY5" fmla="*/ 152314 h 455827"/>
                <a:gd name="connsiteX6" fmla="*/ 1515 w 265738"/>
                <a:gd name="connsiteY6" fmla="*/ 151198 h 455827"/>
                <a:gd name="connsiteX7" fmla="*/ 261195 w 265738"/>
                <a:gd name="connsiteY7" fmla="*/ 407 h 455827"/>
                <a:gd name="connsiteX8" fmla="*/ 262717 w 265738"/>
                <a:gd name="connsiteY8" fmla="*/ 0 h 455827"/>
                <a:gd name="connsiteX9" fmla="*/ 264238 w 265738"/>
                <a:gd name="connsiteY9" fmla="*/ 414 h 455827"/>
                <a:gd name="connsiteX10" fmla="*/ 265347 w 265738"/>
                <a:gd name="connsiteY10" fmla="*/ 1538 h 455827"/>
                <a:gd name="connsiteX11" fmla="*/ 265738 w 265738"/>
                <a:gd name="connsiteY11" fmla="*/ 3068 h 455827"/>
                <a:gd name="connsiteX12" fmla="*/ 263063 w 265738"/>
                <a:gd name="connsiteY12" fmla="*/ 302013 h 455827"/>
                <a:gd name="connsiteX13" fmla="*/ 262646 w 265738"/>
                <a:gd name="connsiteY13" fmla="*/ 303504 h 455827"/>
                <a:gd name="connsiteX14" fmla="*/ 261558 w 265738"/>
                <a:gd name="connsiteY14" fmla="*/ 304599 h 455827"/>
                <a:gd name="connsiteX15" fmla="*/ 4580 w 265738"/>
                <a:gd name="connsiteY15" fmla="*/ 455414 h 455827"/>
                <a:gd name="connsiteX16" fmla="*/ 3030 w 265738"/>
                <a:gd name="connsiteY16" fmla="*/ 455828 h 455827"/>
                <a:gd name="connsiteX17" fmla="*/ 6059 w 265738"/>
                <a:gd name="connsiteY17" fmla="*/ 155596 h 455827"/>
                <a:gd name="connsiteX18" fmla="*/ 6059 w 265738"/>
                <a:gd name="connsiteY18" fmla="*/ 447492 h 455827"/>
                <a:gd name="connsiteX19" fmla="*/ 257015 w 265738"/>
                <a:gd name="connsiteY19" fmla="*/ 300225 h 455827"/>
                <a:gd name="connsiteX20" fmla="*/ 259633 w 265738"/>
                <a:gd name="connsiteY20" fmla="*/ 8340 h 455827"/>
                <a:gd name="connsiteX21" fmla="*/ 6059 w 265738"/>
                <a:gd name="connsiteY21" fmla="*/ 155596 h 45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38" h="455827">
                  <a:moveTo>
                    <a:pt x="3030" y="455828"/>
                  </a:moveTo>
                  <a:cubicBezTo>
                    <a:pt x="2500" y="455832"/>
                    <a:pt x="1981" y="455686"/>
                    <a:pt x="1527" y="455414"/>
                  </a:cubicBezTo>
                  <a:cubicBezTo>
                    <a:pt x="1062" y="455155"/>
                    <a:pt x="676" y="454771"/>
                    <a:pt x="408" y="454311"/>
                  </a:cubicBezTo>
                  <a:cubicBezTo>
                    <a:pt x="139" y="453851"/>
                    <a:pt x="-2" y="453325"/>
                    <a:pt x="0" y="452790"/>
                  </a:cubicBezTo>
                  <a:lnTo>
                    <a:pt x="0" y="153834"/>
                  </a:lnTo>
                  <a:cubicBezTo>
                    <a:pt x="1" y="153300"/>
                    <a:pt x="142" y="152776"/>
                    <a:pt x="407" y="152314"/>
                  </a:cubicBezTo>
                  <a:cubicBezTo>
                    <a:pt x="673" y="151851"/>
                    <a:pt x="1055" y="151466"/>
                    <a:pt x="1515" y="151198"/>
                  </a:cubicBezTo>
                  <a:lnTo>
                    <a:pt x="261195" y="407"/>
                  </a:lnTo>
                  <a:cubicBezTo>
                    <a:pt x="261658" y="139"/>
                    <a:pt x="262183" y="-1"/>
                    <a:pt x="262717" y="0"/>
                  </a:cubicBezTo>
                  <a:cubicBezTo>
                    <a:pt x="263254" y="1"/>
                    <a:pt x="263775" y="144"/>
                    <a:pt x="264238" y="414"/>
                  </a:cubicBezTo>
                  <a:cubicBezTo>
                    <a:pt x="264701" y="685"/>
                    <a:pt x="265080" y="1073"/>
                    <a:pt x="265347" y="1538"/>
                  </a:cubicBezTo>
                  <a:cubicBezTo>
                    <a:pt x="265609" y="2004"/>
                    <a:pt x="265747" y="2532"/>
                    <a:pt x="265738" y="3068"/>
                  </a:cubicBezTo>
                  <a:lnTo>
                    <a:pt x="263063" y="302013"/>
                  </a:lnTo>
                  <a:cubicBezTo>
                    <a:pt x="263054" y="302535"/>
                    <a:pt x="262913" y="303049"/>
                    <a:pt x="262646" y="303504"/>
                  </a:cubicBezTo>
                  <a:cubicBezTo>
                    <a:pt x="262383" y="303956"/>
                    <a:pt x="262008" y="304332"/>
                    <a:pt x="261558" y="304599"/>
                  </a:cubicBezTo>
                  <a:lnTo>
                    <a:pt x="4580" y="455414"/>
                  </a:lnTo>
                  <a:cubicBezTo>
                    <a:pt x="4109" y="455686"/>
                    <a:pt x="3574" y="455828"/>
                    <a:pt x="3030" y="455828"/>
                  </a:cubicBezTo>
                  <a:close/>
                  <a:moveTo>
                    <a:pt x="6059" y="155596"/>
                  </a:moveTo>
                  <a:lnTo>
                    <a:pt x="6059" y="447492"/>
                  </a:lnTo>
                  <a:lnTo>
                    <a:pt x="257015" y="300225"/>
                  </a:lnTo>
                  <a:lnTo>
                    <a:pt x="259633" y="8340"/>
                  </a:lnTo>
                  <a:lnTo>
                    <a:pt x="6059" y="155596"/>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C95EFBE-E8BD-47F0-B5BE-FFEAB83C6229}"/>
                </a:ext>
                <a:ext uri="{C183D7F6-B498-43B3-948B-1728B52AA6E4}">
                  <adec:decorative xmlns:adec="http://schemas.microsoft.com/office/drawing/2017/decorative" val="1"/>
                </a:ext>
              </a:extLst>
            </p:cNvPr>
            <p:cNvSpPr/>
            <p:nvPr/>
          </p:nvSpPr>
          <p:spPr>
            <a:xfrm>
              <a:off x="3671357" y="2280366"/>
              <a:ext cx="514161" cy="298944"/>
            </a:xfrm>
            <a:custGeom>
              <a:avLst/>
              <a:gdLst>
                <a:gd name="connsiteX0" fmla="*/ 514162 w 514161"/>
                <a:gd name="connsiteY0" fmla="*/ 148069 h 298944"/>
                <a:gd name="connsiteX1" fmla="*/ 254494 w 514161"/>
                <a:gd name="connsiteY1" fmla="*/ 298945 h 298944"/>
                <a:gd name="connsiteX2" fmla="*/ 0 w 514161"/>
                <a:gd name="connsiteY2" fmla="*/ 150803 h 298944"/>
                <a:gd name="connsiteX3" fmla="*/ 257015 w 514161"/>
                <a:gd name="connsiteY3" fmla="*/ 0 h 298944"/>
                <a:gd name="connsiteX4" fmla="*/ 514162 w 514161"/>
                <a:gd name="connsiteY4" fmla="*/ 148069 h 298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61" h="298944">
                  <a:moveTo>
                    <a:pt x="514162" y="148069"/>
                  </a:moveTo>
                  <a:lnTo>
                    <a:pt x="254494" y="298945"/>
                  </a:lnTo>
                  <a:lnTo>
                    <a:pt x="0" y="150803"/>
                  </a:lnTo>
                  <a:lnTo>
                    <a:pt x="257015" y="0"/>
                  </a:lnTo>
                  <a:lnTo>
                    <a:pt x="514162" y="14806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909AB380-7DA6-4DCF-A091-D44BCEB8826B}"/>
                </a:ext>
                <a:ext uri="{C183D7F6-B498-43B3-948B-1728B52AA6E4}">
                  <adec:decorative xmlns:adec="http://schemas.microsoft.com/office/drawing/2017/decorative" val="1"/>
                </a:ext>
              </a:extLst>
            </p:cNvPr>
            <p:cNvSpPr/>
            <p:nvPr/>
          </p:nvSpPr>
          <p:spPr>
            <a:xfrm>
              <a:off x="3668328" y="2277277"/>
              <a:ext cx="520270" cy="304999"/>
            </a:xfrm>
            <a:custGeom>
              <a:avLst/>
              <a:gdLst>
                <a:gd name="connsiteX0" fmla="*/ 257525 w 520270"/>
                <a:gd name="connsiteY0" fmla="*/ 304999 h 304999"/>
                <a:gd name="connsiteX1" fmla="*/ 255998 w 520270"/>
                <a:gd name="connsiteY1" fmla="*/ 304586 h 304999"/>
                <a:gd name="connsiteX2" fmla="*/ 1504 w 520270"/>
                <a:gd name="connsiteY2" fmla="*/ 156468 h 304999"/>
                <a:gd name="connsiteX3" fmla="*/ 403 w 520270"/>
                <a:gd name="connsiteY3" fmla="*/ 155357 h 304999"/>
                <a:gd name="connsiteX4" fmla="*/ 0 w 520270"/>
                <a:gd name="connsiteY4" fmla="*/ 153844 h 304999"/>
                <a:gd name="connsiteX5" fmla="*/ 403 w 520270"/>
                <a:gd name="connsiteY5" fmla="*/ 152330 h 304999"/>
                <a:gd name="connsiteX6" fmla="*/ 1504 w 520270"/>
                <a:gd name="connsiteY6" fmla="*/ 151219 h 304999"/>
                <a:gd name="connsiteX7" fmla="*/ 258519 w 520270"/>
                <a:gd name="connsiteY7" fmla="*/ 405 h 304999"/>
                <a:gd name="connsiteX8" fmla="*/ 260040 w 520270"/>
                <a:gd name="connsiteY8" fmla="*/ 0 h 304999"/>
                <a:gd name="connsiteX9" fmla="*/ 261561 w 520270"/>
                <a:gd name="connsiteY9" fmla="*/ 405 h 304999"/>
                <a:gd name="connsiteX10" fmla="*/ 518757 w 520270"/>
                <a:gd name="connsiteY10" fmla="*/ 148522 h 304999"/>
                <a:gd name="connsiteX11" fmla="*/ 519866 w 520270"/>
                <a:gd name="connsiteY11" fmla="*/ 149638 h 304999"/>
                <a:gd name="connsiteX12" fmla="*/ 520270 w 520270"/>
                <a:gd name="connsiteY12" fmla="*/ 151159 h 304999"/>
                <a:gd name="connsiteX13" fmla="*/ 519866 w 520270"/>
                <a:gd name="connsiteY13" fmla="*/ 152680 h 304999"/>
                <a:gd name="connsiteX14" fmla="*/ 518757 w 520270"/>
                <a:gd name="connsiteY14" fmla="*/ 153795 h 304999"/>
                <a:gd name="connsiteX15" fmla="*/ 259040 w 520270"/>
                <a:gd name="connsiteY15" fmla="*/ 304598 h 304999"/>
                <a:gd name="connsiteX16" fmla="*/ 257525 w 520270"/>
                <a:gd name="connsiteY16" fmla="*/ 304999 h 304999"/>
                <a:gd name="connsiteX17" fmla="*/ 257525 w 520270"/>
                <a:gd name="connsiteY17" fmla="*/ 304999 h 304999"/>
                <a:gd name="connsiteX18" fmla="*/ 8994 w 520270"/>
                <a:gd name="connsiteY18" fmla="*/ 153820 h 304999"/>
                <a:gd name="connsiteX19" fmla="*/ 257525 w 520270"/>
                <a:gd name="connsiteY19" fmla="*/ 298390 h 304999"/>
                <a:gd name="connsiteX20" fmla="*/ 511134 w 520270"/>
                <a:gd name="connsiteY20" fmla="*/ 151110 h 304999"/>
                <a:gd name="connsiteX21" fmla="*/ 260010 w 520270"/>
                <a:gd name="connsiteY21" fmla="*/ 6540 h 304999"/>
                <a:gd name="connsiteX22" fmla="*/ 8994 w 520270"/>
                <a:gd name="connsiteY22" fmla="*/ 153820 h 30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0270" h="304999">
                  <a:moveTo>
                    <a:pt x="257525" y="304999"/>
                  </a:moveTo>
                  <a:cubicBezTo>
                    <a:pt x="256989" y="304998"/>
                    <a:pt x="256462" y="304856"/>
                    <a:pt x="255998" y="304586"/>
                  </a:cubicBezTo>
                  <a:lnTo>
                    <a:pt x="1504" y="156468"/>
                  </a:lnTo>
                  <a:cubicBezTo>
                    <a:pt x="1047" y="156200"/>
                    <a:pt x="667" y="155818"/>
                    <a:pt x="403" y="155357"/>
                  </a:cubicBezTo>
                  <a:cubicBezTo>
                    <a:pt x="139" y="154897"/>
                    <a:pt x="0" y="154375"/>
                    <a:pt x="0" y="153844"/>
                  </a:cubicBezTo>
                  <a:cubicBezTo>
                    <a:pt x="0" y="153313"/>
                    <a:pt x="139" y="152791"/>
                    <a:pt x="403" y="152330"/>
                  </a:cubicBezTo>
                  <a:cubicBezTo>
                    <a:pt x="667" y="151870"/>
                    <a:pt x="1047" y="151487"/>
                    <a:pt x="1504" y="151219"/>
                  </a:cubicBezTo>
                  <a:lnTo>
                    <a:pt x="258519" y="405"/>
                  </a:lnTo>
                  <a:cubicBezTo>
                    <a:pt x="258982" y="140"/>
                    <a:pt x="259506" y="0"/>
                    <a:pt x="260040" y="0"/>
                  </a:cubicBezTo>
                  <a:cubicBezTo>
                    <a:pt x="260573" y="0"/>
                    <a:pt x="261098" y="140"/>
                    <a:pt x="261561" y="405"/>
                  </a:cubicBezTo>
                  <a:lnTo>
                    <a:pt x="518757" y="148522"/>
                  </a:lnTo>
                  <a:cubicBezTo>
                    <a:pt x="519220" y="148791"/>
                    <a:pt x="519599" y="149176"/>
                    <a:pt x="519866" y="149638"/>
                  </a:cubicBezTo>
                  <a:cubicBezTo>
                    <a:pt x="520133" y="150101"/>
                    <a:pt x="520270" y="150625"/>
                    <a:pt x="520270" y="151159"/>
                  </a:cubicBezTo>
                  <a:cubicBezTo>
                    <a:pt x="520270" y="151692"/>
                    <a:pt x="520133" y="152217"/>
                    <a:pt x="519866" y="152680"/>
                  </a:cubicBezTo>
                  <a:cubicBezTo>
                    <a:pt x="519599" y="153142"/>
                    <a:pt x="519220" y="153527"/>
                    <a:pt x="518757" y="153795"/>
                  </a:cubicBezTo>
                  <a:lnTo>
                    <a:pt x="259040" y="304598"/>
                  </a:lnTo>
                  <a:cubicBezTo>
                    <a:pt x="258581" y="304867"/>
                    <a:pt x="258057" y="305006"/>
                    <a:pt x="257525" y="304999"/>
                  </a:cubicBezTo>
                  <a:lnTo>
                    <a:pt x="257525" y="304999"/>
                  </a:lnTo>
                  <a:close/>
                  <a:moveTo>
                    <a:pt x="8994" y="153820"/>
                  </a:moveTo>
                  <a:lnTo>
                    <a:pt x="257525" y="298390"/>
                  </a:lnTo>
                  <a:lnTo>
                    <a:pt x="511134" y="151110"/>
                  </a:lnTo>
                  <a:lnTo>
                    <a:pt x="260010" y="6540"/>
                  </a:lnTo>
                  <a:lnTo>
                    <a:pt x="8994" y="153820"/>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9C1B777D-801A-45CE-99AB-F5F340A8EDAB}"/>
                </a:ext>
                <a:ext uri="{C183D7F6-B498-43B3-948B-1728B52AA6E4}">
                  <adec:decorative xmlns:adec="http://schemas.microsoft.com/office/drawing/2017/decorative" val="1"/>
                </a:ext>
              </a:extLst>
            </p:cNvPr>
            <p:cNvSpPr/>
            <p:nvPr/>
          </p:nvSpPr>
          <p:spPr>
            <a:xfrm>
              <a:off x="3903628" y="2252408"/>
              <a:ext cx="49614" cy="49737"/>
            </a:xfrm>
            <a:custGeom>
              <a:avLst/>
              <a:gdLst>
                <a:gd name="connsiteX0" fmla="*/ 38589 w 49614"/>
                <a:gd name="connsiteY0" fmla="*/ 45546 h 49737"/>
                <a:gd name="connsiteX1" fmla="*/ 24807 w 49614"/>
                <a:gd name="connsiteY1" fmla="*/ 49737 h 49737"/>
                <a:gd name="connsiteX2" fmla="*/ 24807 w 49614"/>
                <a:gd name="connsiteY2" fmla="*/ 49701 h 49737"/>
                <a:gd name="connsiteX3" fmla="*/ 7416 w 49614"/>
                <a:gd name="connsiteY3" fmla="*/ 42292 h 49737"/>
                <a:gd name="connsiteX4" fmla="*/ 0 w 49614"/>
                <a:gd name="connsiteY4" fmla="*/ 24869 h 49737"/>
                <a:gd name="connsiteX5" fmla="*/ 4181 w 49614"/>
                <a:gd name="connsiteY5" fmla="*/ 11052 h 49737"/>
                <a:gd name="connsiteX6" fmla="*/ 15314 w 49614"/>
                <a:gd name="connsiteY6" fmla="*/ 1893 h 49737"/>
                <a:gd name="connsiteX7" fmla="*/ 29647 w 49614"/>
                <a:gd name="connsiteY7" fmla="*/ 478 h 49737"/>
                <a:gd name="connsiteX8" fmla="*/ 42349 w 49614"/>
                <a:gd name="connsiteY8" fmla="*/ 7284 h 49737"/>
                <a:gd name="connsiteX9" fmla="*/ 49138 w 49614"/>
                <a:gd name="connsiteY9" fmla="*/ 20017 h 49737"/>
                <a:gd name="connsiteX10" fmla="*/ 47726 w 49614"/>
                <a:gd name="connsiteY10" fmla="*/ 34385 h 49737"/>
                <a:gd name="connsiteX11" fmla="*/ 38589 w 49614"/>
                <a:gd name="connsiteY11" fmla="*/ 45546 h 4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14" h="49737">
                  <a:moveTo>
                    <a:pt x="38589" y="45546"/>
                  </a:moveTo>
                  <a:cubicBezTo>
                    <a:pt x="34510" y="48279"/>
                    <a:pt x="29714" y="49737"/>
                    <a:pt x="24807" y="49737"/>
                  </a:cubicBezTo>
                  <a:lnTo>
                    <a:pt x="24807" y="49701"/>
                  </a:lnTo>
                  <a:cubicBezTo>
                    <a:pt x="18273" y="49576"/>
                    <a:pt x="12040" y="46922"/>
                    <a:pt x="7416" y="42292"/>
                  </a:cubicBezTo>
                  <a:cubicBezTo>
                    <a:pt x="2791" y="37663"/>
                    <a:pt x="133" y="31419"/>
                    <a:pt x="0" y="24869"/>
                  </a:cubicBezTo>
                  <a:cubicBezTo>
                    <a:pt x="0" y="19950"/>
                    <a:pt x="1455" y="15142"/>
                    <a:pt x="4181" y="11052"/>
                  </a:cubicBezTo>
                  <a:cubicBezTo>
                    <a:pt x="6907" y="6963"/>
                    <a:pt x="10781" y="3775"/>
                    <a:pt x="15314" y="1893"/>
                  </a:cubicBezTo>
                  <a:cubicBezTo>
                    <a:pt x="19847" y="11"/>
                    <a:pt x="24835" y="-482"/>
                    <a:pt x="29647" y="478"/>
                  </a:cubicBezTo>
                  <a:cubicBezTo>
                    <a:pt x="34459" y="1437"/>
                    <a:pt x="38879" y="3806"/>
                    <a:pt x="42349" y="7284"/>
                  </a:cubicBezTo>
                  <a:cubicBezTo>
                    <a:pt x="45818" y="10762"/>
                    <a:pt x="48180" y="15193"/>
                    <a:pt x="49138" y="20017"/>
                  </a:cubicBezTo>
                  <a:cubicBezTo>
                    <a:pt x="50095" y="24841"/>
                    <a:pt x="49604" y="29841"/>
                    <a:pt x="47726" y="34385"/>
                  </a:cubicBezTo>
                  <a:cubicBezTo>
                    <a:pt x="45848" y="38929"/>
                    <a:pt x="42669" y="42814"/>
                    <a:pt x="38589" y="45546"/>
                  </a:cubicBez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69A5A891-DAB6-4DB0-8255-F51434D9FC63}"/>
                </a:ext>
                <a:ext uri="{C183D7F6-B498-43B3-948B-1728B52AA6E4}">
                  <adec:decorative xmlns:adec="http://schemas.microsoft.com/office/drawing/2017/decorative" val="1"/>
                </a:ext>
              </a:extLst>
            </p:cNvPr>
            <p:cNvSpPr/>
            <p:nvPr/>
          </p:nvSpPr>
          <p:spPr>
            <a:xfrm>
              <a:off x="3917959" y="2266803"/>
              <a:ext cx="20942" cy="20947"/>
            </a:xfrm>
            <a:custGeom>
              <a:avLst/>
              <a:gdLst>
                <a:gd name="connsiteX0" fmla="*/ 17847 w 20942"/>
                <a:gd name="connsiteY0" fmla="*/ 3149 h 20947"/>
                <a:gd name="connsiteX1" fmla="*/ 10327 w 20942"/>
                <a:gd name="connsiteY1" fmla="*/ 0 h 20947"/>
                <a:gd name="connsiteX2" fmla="*/ 2994 w 20942"/>
                <a:gd name="connsiteY2" fmla="*/ 3246 h 20947"/>
                <a:gd name="connsiteX3" fmla="*/ 0 w 20942"/>
                <a:gd name="connsiteY3" fmla="*/ 10474 h 20947"/>
                <a:gd name="connsiteX4" fmla="*/ 2994 w 20942"/>
                <a:gd name="connsiteY4" fmla="*/ 17702 h 20947"/>
                <a:gd name="connsiteX5" fmla="*/ 10327 w 20942"/>
                <a:gd name="connsiteY5" fmla="*/ 20948 h 20947"/>
                <a:gd name="connsiteX6" fmla="*/ 17847 w 20942"/>
                <a:gd name="connsiteY6" fmla="*/ 17799 h 20947"/>
                <a:gd name="connsiteX7" fmla="*/ 20942 w 20942"/>
                <a:gd name="connsiteY7" fmla="*/ 10474 h 20947"/>
                <a:gd name="connsiteX8" fmla="*/ 17847 w 20942"/>
                <a:gd name="connsiteY8" fmla="*/ 3149 h 2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 h="20947">
                  <a:moveTo>
                    <a:pt x="17847" y="3149"/>
                  </a:moveTo>
                  <a:cubicBezTo>
                    <a:pt x="15863" y="1191"/>
                    <a:pt x="13164" y="61"/>
                    <a:pt x="10327" y="0"/>
                  </a:cubicBezTo>
                  <a:cubicBezTo>
                    <a:pt x="7542" y="134"/>
                    <a:pt x="4916" y="1296"/>
                    <a:pt x="2994" y="3246"/>
                  </a:cubicBezTo>
                  <a:cubicBezTo>
                    <a:pt x="1072" y="5195"/>
                    <a:pt x="0" y="7783"/>
                    <a:pt x="0" y="10474"/>
                  </a:cubicBezTo>
                  <a:cubicBezTo>
                    <a:pt x="0" y="13165"/>
                    <a:pt x="1072" y="15753"/>
                    <a:pt x="2994" y="17702"/>
                  </a:cubicBezTo>
                  <a:cubicBezTo>
                    <a:pt x="4916" y="19652"/>
                    <a:pt x="7542" y="20814"/>
                    <a:pt x="10327" y="20948"/>
                  </a:cubicBezTo>
                  <a:cubicBezTo>
                    <a:pt x="13164" y="20887"/>
                    <a:pt x="15863" y="19757"/>
                    <a:pt x="17847" y="17799"/>
                  </a:cubicBezTo>
                  <a:cubicBezTo>
                    <a:pt x="19831" y="15841"/>
                    <a:pt x="20942" y="13212"/>
                    <a:pt x="20942" y="10474"/>
                  </a:cubicBezTo>
                  <a:cubicBezTo>
                    <a:pt x="20942" y="7736"/>
                    <a:pt x="19831" y="5107"/>
                    <a:pt x="17847" y="3149"/>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A4C25B37-1CA4-4C30-BA39-0674DB424922}"/>
                </a:ext>
                <a:ext uri="{C183D7F6-B498-43B3-948B-1728B52AA6E4}">
                  <adec:decorative xmlns:adec="http://schemas.microsoft.com/office/drawing/2017/decorative" val="1"/>
                </a:ext>
              </a:extLst>
            </p:cNvPr>
            <p:cNvSpPr/>
            <p:nvPr/>
          </p:nvSpPr>
          <p:spPr>
            <a:xfrm>
              <a:off x="3649919" y="2403974"/>
              <a:ext cx="560135" cy="497047"/>
            </a:xfrm>
            <a:custGeom>
              <a:avLst/>
              <a:gdLst>
                <a:gd name="connsiteX0" fmla="*/ 23203 w 560135"/>
                <a:gd name="connsiteY0" fmla="*/ 297519 h 497047"/>
                <a:gd name="connsiteX1" fmla="*/ 40101 w 560135"/>
                <a:gd name="connsiteY1" fmla="*/ 304868 h 497047"/>
                <a:gd name="connsiteX2" fmla="*/ 47055 w 560135"/>
                <a:gd name="connsiteY2" fmla="*/ 321965 h 497047"/>
                <a:gd name="connsiteX3" fmla="*/ 40101 w 560135"/>
                <a:gd name="connsiteY3" fmla="*/ 339067 h 497047"/>
                <a:gd name="connsiteX4" fmla="*/ 23203 w 560135"/>
                <a:gd name="connsiteY4" fmla="*/ 346416 h 497047"/>
                <a:gd name="connsiteX5" fmla="*/ 6728 w 560135"/>
                <a:gd name="connsiteY5" fmla="*/ 338841 h 497047"/>
                <a:gd name="connsiteX6" fmla="*/ 0 w 560135"/>
                <a:gd name="connsiteY6" fmla="*/ 321965 h 497047"/>
                <a:gd name="connsiteX7" fmla="*/ 6728 w 560135"/>
                <a:gd name="connsiteY7" fmla="*/ 305094 h 497047"/>
                <a:gd name="connsiteX8" fmla="*/ 23203 w 560135"/>
                <a:gd name="connsiteY8" fmla="*/ 297519 h 497047"/>
                <a:gd name="connsiteX9" fmla="*/ 275734 w 560135"/>
                <a:gd name="connsiteY9" fmla="*/ 149825 h 497047"/>
                <a:gd name="connsiteX10" fmla="*/ 292632 w 560135"/>
                <a:gd name="connsiteY10" fmla="*/ 157175 h 497047"/>
                <a:gd name="connsiteX11" fmla="*/ 299586 w 560135"/>
                <a:gd name="connsiteY11" fmla="*/ 174274 h 497047"/>
                <a:gd name="connsiteX12" fmla="*/ 292632 w 560135"/>
                <a:gd name="connsiteY12" fmla="*/ 191373 h 497047"/>
                <a:gd name="connsiteX13" fmla="*/ 275734 w 560135"/>
                <a:gd name="connsiteY13" fmla="*/ 198724 h 497047"/>
                <a:gd name="connsiteX14" fmla="*/ 259259 w 560135"/>
                <a:gd name="connsiteY14" fmla="*/ 191148 h 497047"/>
                <a:gd name="connsiteX15" fmla="*/ 252531 w 560135"/>
                <a:gd name="connsiteY15" fmla="*/ 174274 h 497047"/>
                <a:gd name="connsiteX16" fmla="*/ 259259 w 560135"/>
                <a:gd name="connsiteY16" fmla="*/ 157401 h 497047"/>
                <a:gd name="connsiteX17" fmla="*/ 275734 w 560135"/>
                <a:gd name="connsiteY17" fmla="*/ 149825 h 497047"/>
                <a:gd name="connsiteX18" fmla="*/ 276352 w 560135"/>
                <a:gd name="connsiteY18" fmla="*/ 448150 h 497047"/>
                <a:gd name="connsiteX19" fmla="*/ 293250 w 560135"/>
                <a:gd name="connsiteY19" fmla="*/ 455499 h 497047"/>
                <a:gd name="connsiteX20" fmla="*/ 300204 w 560135"/>
                <a:gd name="connsiteY20" fmla="*/ 472601 h 497047"/>
                <a:gd name="connsiteX21" fmla="*/ 293250 w 560135"/>
                <a:gd name="connsiteY21" fmla="*/ 489698 h 497047"/>
                <a:gd name="connsiteX22" fmla="*/ 276352 w 560135"/>
                <a:gd name="connsiteY22" fmla="*/ 497047 h 497047"/>
                <a:gd name="connsiteX23" fmla="*/ 259876 w 560135"/>
                <a:gd name="connsiteY23" fmla="*/ 489472 h 497047"/>
                <a:gd name="connsiteX24" fmla="*/ 253149 w 560135"/>
                <a:gd name="connsiteY24" fmla="*/ 472601 h 497047"/>
                <a:gd name="connsiteX25" fmla="*/ 259876 w 560135"/>
                <a:gd name="connsiteY25" fmla="*/ 455725 h 497047"/>
                <a:gd name="connsiteX26" fmla="*/ 276352 w 560135"/>
                <a:gd name="connsiteY26" fmla="*/ 448150 h 497047"/>
                <a:gd name="connsiteX27" fmla="*/ 535199 w 560135"/>
                <a:gd name="connsiteY27" fmla="*/ 297507 h 497047"/>
                <a:gd name="connsiteX28" fmla="*/ 544698 w 560135"/>
                <a:gd name="connsiteY28" fmla="*/ 299207 h 497047"/>
                <a:gd name="connsiteX29" fmla="*/ 552796 w 560135"/>
                <a:gd name="connsiteY29" fmla="*/ 304472 h 497047"/>
                <a:gd name="connsiteX30" fmla="*/ 558227 w 560135"/>
                <a:gd name="connsiteY30" fmla="*/ 312468 h 497047"/>
                <a:gd name="connsiteX31" fmla="*/ 560135 w 560135"/>
                <a:gd name="connsiteY31" fmla="*/ 321953 h 497047"/>
                <a:gd name="connsiteX32" fmla="*/ 558227 w 560135"/>
                <a:gd name="connsiteY32" fmla="*/ 331437 h 497047"/>
                <a:gd name="connsiteX33" fmla="*/ 552796 w 560135"/>
                <a:gd name="connsiteY33" fmla="*/ 339439 h 497047"/>
                <a:gd name="connsiteX34" fmla="*/ 544698 w 560135"/>
                <a:gd name="connsiteY34" fmla="*/ 344703 h 497047"/>
                <a:gd name="connsiteX35" fmla="*/ 535199 w 560135"/>
                <a:gd name="connsiteY35" fmla="*/ 346404 h 497047"/>
                <a:gd name="connsiteX36" fmla="*/ 518720 w 560135"/>
                <a:gd name="connsiteY36" fmla="*/ 338829 h 497047"/>
                <a:gd name="connsiteX37" fmla="*/ 511993 w 560135"/>
                <a:gd name="connsiteY37" fmla="*/ 321953 h 497047"/>
                <a:gd name="connsiteX38" fmla="*/ 518720 w 560135"/>
                <a:gd name="connsiteY38" fmla="*/ 305082 h 497047"/>
                <a:gd name="connsiteX39" fmla="*/ 535199 w 560135"/>
                <a:gd name="connsiteY39" fmla="*/ 297507 h 497047"/>
                <a:gd name="connsiteX40" fmla="*/ 535199 w 560135"/>
                <a:gd name="connsiteY40" fmla="*/ 6 h 497047"/>
                <a:gd name="connsiteX41" fmla="*/ 544698 w 560135"/>
                <a:gd name="connsiteY41" fmla="*/ 1709 h 497047"/>
                <a:gd name="connsiteX42" fmla="*/ 552796 w 560135"/>
                <a:gd name="connsiteY42" fmla="*/ 6971 h 497047"/>
                <a:gd name="connsiteX43" fmla="*/ 558227 w 560135"/>
                <a:gd name="connsiteY43" fmla="*/ 14971 h 497047"/>
                <a:gd name="connsiteX44" fmla="*/ 560135 w 560135"/>
                <a:gd name="connsiteY44" fmla="*/ 24456 h 497047"/>
                <a:gd name="connsiteX45" fmla="*/ 558227 w 560135"/>
                <a:gd name="connsiteY45" fmla="*/ 33940 h 497047"/>
                <a:gd name="connsiteX46" fmla="*/ 552796 w 560135"/>
                <a:gd name="connsiteY46" fmla="*/ 41940 h 497047"/>
                <a:gd name="connsiteX47" fmla="*/ 544698 w 560135"/>
                <a:gd name="connsiteY47" fmla="*/ 47203 h 497047"/>
                <a:gd name="connsiteX48" fmla="*/ 535199 w 560135"/>
                <a:gd name="connsiteY48" fmla="*/ 48905 h 497047"/>
                <a:gd name="connsiteX49" fmla="*/ 518720 w 560135"/>
                <a:gd name="connsiteY49" fmla="*/ 41329 h 497047"/>
                <a:gd name="connsiteX50" fmla="*/ 511993 w 560135"/>
                <a:gd name="connsiteY50" fmla="*/ 24456 h 497047"/>
                <a:gd name="connsiteX51" fmla="*/ 518720 w 560135"/>
                <a:gd name="connsiteY51" fmla="*/ 7582 h 497047"/>
                <a:gd name="connsiteX52" fmla="*/ 535199 w 560135"/>
                <a:gd name="connsiteY52" fmla="*/ 6 h 497047"/>
                <a:gd name="connsiteX53" fmla="*/ 23240 w 560135"/>
                <a:gd name="connsiteY53" fmla="*/ 6 h 497047"/>
                <a:gd name="connsiteX54" fmla="*/ 40137 w 560135"/>
                <a:gd name="connsiteY54" fmla="*/ 7357 h 497047"/>
                <a:gd name="connsiteX55" fmla="*/ 47091 w 560135"/>
                <a:gd name="connsiteY55" fmla="*/ 24456 h 497047"/>
                <a:gd name="connsiteX56" fmla="*/ 40137 w 560135"/>
                <a:gd name="connsiteY56" fmla="*/ 41554 h 497047"/>
                <a:gd name="connsiteX57" fmla="*/ 23240 w 560135"/>
                <a:gd name="connsiteY57" fmla="*/ 48905 h 497047"/>
                <a:gd name="connsiteX58" fmla="*/ 6764 w 560135"/>
                <a:gd name="connsiteY58" fmla="*/ 41329 h 497047"/>
                <a:gd name="connsiteX59" fmla="*/ 36 w 560135"/>
                <a:gd name="connsiteY59" fmla="*/ 24456 h 497047"/>
                <a:gd name="connsiteX60" fmla="*/ 6764 w 560135"/>
                <a:gd name="connsiteY60" fmla="*/ 7582 h 497047"/>
                <a:gd name="connsiteX61" fmla="*/ 23240 w 560135"/>
                <a:gd name="connsiteY61" fmla="*/ 6 h 49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0135" h="497047">
                  <a:moveTo>
                    <a:pt x="23203" y="297519"/>
                  </a:moveTo>
                  <a:cubicBezTo>
                    <a:pt x="29578" y="297661"/>
                    <a:pt x="35643" y="300298"/>
                    <a:pt x="40101" y="304868"/>
                  </a:cubicBezTo>
                  <a:cubicBezTo>
                    <a:pt x="44559" y="309439"/>
                    <a:pt x="47055" y="315577"/>
                    <a:pt x="47055" y="321965"/>
                  </a:cubicBezTo>
                  <a:cubicBezTo>
                    <a:pt x="47055" y="328358"/>
                    <a:pt x="44559" y="334496"/>
                    <a:pt x="40101" y="339067"/>
                  </a:cubicBezTo>
                  <a:cubicBezTo>
                    <a:pt x="35643" y="343633"/>
                    <a:pt x="29578" y="346274"/>
                    <a:pt x="23203" y="346416"/>
                  </a:cubicBezTo>
                  <a:cubicBezTo>
                    <a:pt x="16945" y="346103"/>
                    <a:pt x="11047" y="343391"/>
                    <a:pt x="6728" y="338841"/>
                  </a:cubicBezTo>
                  <a:cubicBezTo>
                    <a:pt x="2409" y="334291"/>
                    <a:pt x="0" y="328249"/>
                    <a:pt x="0" y="321965"/>
                  </a:cubicBezTo>
                  <a:cubicBezTo>
                    <a:pt x="0" y="315686"/>
                    <a:pt x="2409" y="309644"/>
                    <a:pt x="6728" y="305094"/>
                  </a:cubicBezTo>
                  <a:cubicBezTo>
                    <a:pt x="11047" y="300544"/>
                    <a:pt x="16945" y="297828"/>
                    <a:pt x="23203" y="297519"/>
                  </a:cubicBezTo>
                  <a:close/>
                  <a:moveTo>
                    <a:pt x="275734" y="149825"/>
                  </a:moveTo>
                  <a:cubicBezTo>
                    <a:pt x="282109" y="149967"/>
                    <a:pt x="288174" y="152606"/>
                    <a:pt x="292632" y="157175"/>
                  </a:cubicBezTo>
                  <a:cubicBezTo>
                    <a:pt x="297089" y="161745"/>
                    <a:pt x="299586" y="167882"/>
                    <a:pt x="299586" y="174274"/>
                  </a:cubicBezTo>
                  <a:cubicBezTo>
                    <a:pt x="299586" y="180666"/>
                    <a:pt x="297089" y="186803"/>
                    <a:pt x="292632" y="191373"/>
                  </a:cubicBezTo>
                  <a:cubicBezTo>
                    <a:pt x="288174" y="195943"/>
                    <a:pt x="282109" y="198581"/>
                    <a:pt x="275734" y="198724"/>
                  </a:cubicBezTo>
                  <a:cubicBezTo>
                    <a:pt x="269476" y="198411"/>
                    <a:pt x="263578" y="195699"/>
                    <a:pt x="259259" y="191148"/>
                  </a:cubicBezTo>
                  <a:cubicBezTo>
                    <a:pt x="254940" y="186597"/>
                    <a:pt x="252531" y="180556"/>
                    <a:pt x="252531" y="174274"/>
                  </a:cubicBezTo>
                  <a:cubicBezTo>
                    <a:pt x="252531" y="167993"/>
                    <a:pt x="254940" y="161952"/>
                    <a:pt x="259259" y="157401"/>
                  </a:cubicBezTo>
                  <a:cubicBezTo>
                    <a:pt x="263578" y="152850"/>
                    <a:pt x="269476" y="150138"/>
                    <a:pt x="275734" y="149825"/>
                  </a:cubicBezTo>
                  <a:close/>
                  <a:moveTo>
                    <a:pt x="276352" y="448150"/>
                  </a:moveTo>
                  <a:cubicBezTo>
                    <a:pt x="282727" y="448292"/>
                    <a:pt x="288792" y="450933"/>
                    <a:pt x="293250" y="455499"/>
                  </a:cubicBezTo>
                  <a:cubicBezTo>
                    <a:pt x="297708" y="460070"/>
                    <a:pt x="300204" y="466208"/>
                    <a:pt x="300204" y="472601"/>
                  </a:cubicBezTo>
                  <a:cubicBezTo>
                    <a:pt x="300204" y="478989"/>
                    <a:pt x="297708" y="485127"/>
                    <a:pt x="293250" y="489698"/>
                  </a:cubicBezTo>
                  <a:cubicBezTo>
                    <a:pt x="288792" y="494269"/>
                    <a:pt x="282727" y="496905"/>
                    <a:pt x="276352" y="497047"/>
                  </a:cubicBezTo>
                  <a:cubicBezTo>
                    <a:pt x="270094" y="496738"/>
                    <a:pt x="264196" y="494022"/>
                    <a:pt x="259876" y="489472"/>
                  </a:cubicBezTo>
                  <a:cubicBezTo>
                    <a:pt x="255558" y="484922"/>
                    <a:pt x="253149" y="478880"/>
                    <a:pt x="253149" y="472601"/>
                  </a:cubicBezTo>
                  <a:cubicBezTo>
                    <a:pt x="253149" y="466317"/>
                    <a:pt x="255558" y="460275"/>
                    <a:pt x="259876" y="455725"/>
                  </a:cubicBezTo>
                  <a:cubicBezTo>
                    <a:pt x="264196" y="451175"/>
                    <a:pt x="270094" y="448463"/>
                    <a:pt x="276352" y="448150"/>
                  </a:cubicBezTo>
                  <a:close/>
                  <a:moveTo>
                    <a:pt x="535199" y="297507"/>
                  </a:moveTo>
                  <a:cubicBezTo>
                    <a:pt x="538446" y="297431"/>
                    <a:pt x="541676" y="298012"/>
                    <a:pt x="544698" y="299207"/>
                  </a:cubicBezTo>
                  <a:cubicBezTo>
                    <a:pt x="547720" y="300402"/>
                    <a:pt x="550474" y="302194"/>
                    <a:pt x="552796" y="304472"/>
                  </a:cubicBezTo>
                  <a:cubicBezTo>
                    <a:pt x="555122" y="306749"/>
                    <a:pt x="556968" y="309469"/>
                    <a:pt x="558227" y="312468"/>
                  </a:cubicBezTo>
                  <a:cubicBezTo>
                    <a:pt x="559485" y="315473"/>
                    <a:pt x="560135" y="318698"/>
                    <a:pt x="560135" y="321953"/>
                  </a:cubicBezTo>
                  <a:cubicBezTo>
                    <a:pt x="560135" y="325212"/>
                    <a:pt x="559485" y="328437"/>
                    <a:pt x="558227" y="331437"/>
                  </a:cubicBezTo>
                  <a:cubicBezTo>
                    <a:pt x="556968" y="334441"/>
                    <a:pt x="555122" y="337161"/>
                    <a:pt x="552796" y="339439"/>
                  </a:cubicBezTo>
                  <a:cubicBezTo>
                    <a:pt x="550474" y="341716"/>
                    <a:pt x="547720" y="343504"/>
                    <a:pt x="544698" y="344703"/>
                  </a:cubicBezTo>
                  <a:cubicBezTo>
                    <a:pt x="541676" y="345898"/>
                    <a:pt x="538446" y="346475"/>
                    <a:pt x="535199" y="346404"/>
                  </a:cubicBezTo>
                  <a:cubicBezTo>
                    <a:pt x="528939" y="346090"/>
                    <a:pt x="523042" y="343379"/>
                    <a:pt x="518720" y="338829"/>
                  </a:cubicBezTo>
                  <a:cubicBezTo>
                    <a:pt x="514402" y="334278"/>
                    <a:pt x="511993" y="328237"/>
                    <a:pt x="511993" y="321953"/>
                  </a:cubicBezTo>
                  <a:cubicBezTo>
                    <a:pt x="511993" y="315673"/>
                    <a:pt x="514402" y="309632"/>
                    <a:pt x="518720" y="305082"/>
                  </a:cubicBezTo>
                  <a:cubicBezTo>
                    <a:pt x="523042" y="300532"/>
                    <a:pt x="528939" y="297820"/>
                    <a:pt x="535199" y="297507"/>
                  </a:cubicBezTo>
                  <a:close/>
                  <a:moveTo>
                    <a:pt x="535199" y="6"/>
                  </a:moveTo>
                  <a:cubicBezTo>
                    <a:pt x="538446" y="-66"/>
                    <a:pt x="541676" y="512"/>
                    <a:pt x="544698" y="1709"/>
                  </a:cubicBezTo>
                  <a:cubicBezTo>
                    <a:pt x="547720" y="2904"/>
                    <a:pt x="550474" y="4694"/>
                    <a:pt x="552796" y="6971"/>
                  </a:cubicBezTo>
                  <a:cubicBezTo>
                    <a:pt x="555122" y="9249"/>
                    <a:pt x="556968" y="11969"/>
                    <a:pt x="558227" y="14971"/>
                  </a:cubicBezTo>
                  <a:cubicBezTo>
                    <a:pt x="559485" y="17974"/>
                    <a:pt x="560135" y="21198"/>
                    <a:pt x="560135" y="24456"/>
                  </a:cubicBezTo>
                  <a:cubicBezTo>
                    <a:pt x="560135" y="27713"/>
                    <a:pt x="559485" y="30938"/>
                    <a:pt x="558227" y="33940"/>
                  </a:cubicBezTo>
                  <a:cubicBezTo>
                    <a:pt x="556968" y="36943"/>
                    <a:pt x="555122" y="39662"/>
                    <a:pt x="552796" y="41940"/>
                  </a:cubicBezTo>
                  <a:cubicBezTo>
                    <a:pt x="550474" y="44217"/>
                    <a:pt x="547720" y="46007"/>
                    <a:pt x="544698" y="47203"/>
                  </a:cubicBezTo>
                  <a:cubicBezTo>
                    <a:pt x="541676" y="48399"/>
                    <a:pt x="538446" y="48978"/>
                    <a:pt x="535199" y="48905"/>
                  </a:cubicBezTo>
                  <a:cubicBezTo>
                    <a:pt x="528939" y="48592"/>
                    <a:pt x="523042" y="45880"/>
                    <a:pt x="518720" y="41329"/>
                  </a:cubicBezTo>
                  <a:cubicBezTo>
                    <a:pt x="514402" y="36778"/>
                    <a:pt x="511993" y="30737"/>
                    <a:pt x="511993" y="24456"/>
                  </a:cubicBezTo>
                  <a:cubicBezTo>
                    <a:pt x="511993" y="18174"/>
                    <a:pt x="514402" y="12133"/>
                    <a:pt x="518720" y="7582"/>
                  </a:cubicBezTo>
                  <a:cubicBezTo>
                    <a:pt x="523042" y="3031"/>
                    <a:pt x="528939" y="319"/>
                    <a:pt x="535199" y="6"/>
                  </a:cubicBezTo>
                  <a:close/>
                  <a:moveTo>
                    <a:pt x="23240" y="6"/>
                  </a:moveTo>
                  <a:cubicBezTo>
                    <a:pt x="29614" y="149"/>
                    <a:pt x="35679" y="2787"/>
                    <a:pt x="40137" y="7357"/>
                  </a:cubicBezTo>
                  <a:cubicBezTo>
                    <a:pt x="44595" y="11926"/>
                    <a:pt x="47091" y="18064"/>
                    <a:pt x="47091" y="24456"/>
                  </a:cubicBezTo>
                  <a:cubicBezTo>
                    <a:pt x="47091" y="30847"/>
                    <a:pt x="44595" y="36985"/>
                    <a:pt x="40137" y="41554"/>
                  </a:cubicBezTo>
                  <a:cubicBezTo>
                    <a:pt x="35679" y="46124"/>
                    <a:pt x="29614" y="48763"/>
                    <a:pt x="23240" y="48905"/>
                  </a:cubicBezTo>
                  <a:cubicBezTo>
                    <a:pt x="16982" y="48592"/>
                    <a:pt x="11083" y="45880"/>
                    <a:pt x="6764" y="41329"/>
                  </a:cubicBezTo>
                  <a:cubicBezTo>
                    <a:pt x="2445" y="36778"/>
                    <a:pt x="36" y="30737"/>
                    <a:pt x="36" y="24456"/>
                  </a:cubicBezTo>
                  <a:cubicBezTo>
                    <a:pt x="36" y="18174"/>
                    <a:pt x="2445" y="12133"/>
                    <a:pt x="6764" y="7582"/>
                  </a:cubicBezTo>
                  <a:cubicBezTo>
                    <a:pt x="11083" y="3031"/>
                    <a:pt x="16982" y="319"/>
                    <a:pt x="23240" y="6"/>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02DBEDEF-FD3B-464B-B96F-09FC66B2CEAB}"/>
                </a:ext>
                <a:ext uri="{C183D7F6-B498-43B3-948B-1728B52AA6E4}">
                  <adec:decorative xmlns:adec="http://schemas.microsoft.com/office/drawing/2017/decorative" val="1"/>
                </a:ext>
              </a:extLst>
            </p:cNvPr>
            <p:cNvSpPr/>
            <p:nvPr/>
          </p:nvSpPr>
          <p:spPr>
            <a:xfrm>
              <a:off x="3649170" y="2403811"/>
              <a:ext cx="561583" cy="497222"/>
            </a:xfrm>
            <a:custGeom>
              <a:avLst/>
              <a:gdLst>
                <a:gd name="connsiteX0" fmla="*/ 24795 w 561583"/>
                <a:gd name="connsiteY0" fmla="*/ 332854 h 497222"/>
                <a:gd name="connsiteX1" fmla="*/ 18983 w 561583"/>
                <a:gd name="connsiteY1" fmla="*/ 331082 h 497222"/>
                <a:gd name="connsiteX2" fmla="*/ 15131 w 561583"/>
                <a:gd name="connsiteY2" fmla="*/ 326378 h 497222"/>
                <a:gd name="connsiteX3" fmla="*/ 14538 w 561583"/>
                <a:gd name="connsiteY3" fmla="*/ 320319 h 497222"/>
                <a:gd name="connsiteX4" fmla="*/ 17404 w 561583"/>
                <a:gd name="connsiteY4" fmla="*/ 314950 h 497222"/>
                <a:gd name="connsiteX5" fmla="*/ 22762 w 561583"/>
                <a:gd name="connsiteY5" fmla="*/ 312084 h 497222"/>
                <a:gd name="connsiteX6" fmla="*/ 28806 w 561583"/>
                <a:gd name="connsiteY6" fmla="*/ 312686 h 497222"/>
                <a:gd name="connsiteX7" fmla="*/ 33497 w 561583"/>
                <a:gd name="connsiteY7" fmla="*/ 316551 h 497222"/>
                <a:gd name="connsiteX8" fmla="*/ 35253 w 561583"/>
                <a:gd name="connsiteY8" fmla="*/ 322379 h 497222"/>
                <a:gd name="connsiteX9" fmla="*/ 32166 w 561583"/>
                <a:gd name="connsiteY9" fmla="*/ 329754 h 497222"/>
                <a:gd name="connsiteX10" fmla="*/ 24795 w 561583"/>
                <a:gd name="connsiteY10" fmla="*/ 332816 h 497222"/>
                <a:gd name="connsiteX11" fmla="*/ 24795 w 561583"/>
                <a:gd name="connsiteY11" fmla="*/ 332854 h 497222"/>
                <a:gd name="connsiteX12" fmla="*/ 24795 w 561583"/>
                <a:gd name="connsiteY12" fmla="*/ 347235 h 497222"/>
                <a:gd name="connsiteX13" fmla="*/ 38570 w 561583"/>
                <a:gd name="connsiteY13" fmla="*/ 343049 h 497222"/>
                <a:gd name="connsiteX14" fmla="*/ 47703 w 561583"/>
                <a:gd name="connsiteY14" fmla="*/ 331893 h 497222"/>
                <a:gd name="connsiteX15" fmla="*/ 49114 w 561583"/>
                <a:gd name="connsiteY15" fmla="*/ 317532 h 497222"/>
                <a:gd name="connsiteX16" fmla="*/ 42328 w 561583"/>
                <a:gd name="connsiteY16" fmla="*/ 304802 h 497222"/>
                <a:gd name="connsiteX17" fmla="*/ 29632 w 561583"/>
                <a:gd name="connsiteY17" fmla="*/ 298000 h 497222"/>
                <a:gd name="connsiteX18" fmla="*/ 15306 w 561583"/>
                <a:gd name="connsiteY18" fmla="*/ 299416 h 497222"/>
                <a:gd name="connsiteX19" fmla="*/ 4179 w 561583"/>
                <a:gd name="connsiteY19" fmla="*/ 308570 h 497222"/>
                <a:gd name="connsiteX20" fmla="*/ 0 w 561583"/>
                <a:gd name="connsiteY20" fmla="*/ 322379 h 497222"/>
                <a:gd name="connsiteX21" fmla="*/ 7415 w 561583"/>
                <a:gd name="connsiteY21" fmla="*/ 339790 h 497222"/>
                <a:gd name="connsiteX22" fmla="*/ 24795 w 561583"/>
                <a:gd name="connsiteY22" fmla="*/ 347202 h 497222"/>
                <a:gd name="connsiteX23" fmla="*/ 24795 w 561583"/>
                <a:gd name="connsiteY23" fmla="*/ 347235 h 497222"/>
                <a:gd name="connsiteX24" fmla="*/ 277302 w 561583"/>
                <a:gd name="connsiteY24" fmla="*/ 185135 h 497222"/>
                <a:gd name="connsiteX25" fmla="*/ 271488 w 561583"/>
                <a:gd name="connsiteY25" fmla="*/ 183374 h 497222"/>
                <a:gd name="connsiteX26" fmla="*/ 267631 w 561583"/>
                <a:gd name="connsiteY26" fmla="*/ 178671 h 497222"/>
                <a:gd name="connsiteX27" fmla="*/ 267031 w 561583"/>
                <a:gd name="connsiteY27" fmla="*/ 172613 h 497222"/>
                <a:gd name="connsiteX28" fmla="*/ 269890 w 561583"/>
                <a:gd name="connsiteY28" fmla="*/ 167241 h 497222"/>
                <a:gd name="connsiteX29" fmla="*/ 275245 w 561583"/>
                <a:gd name="connsiteY29" fmla="*/ 164369 h 497222"/>
                <a:gd name="connsiteX30" fmla="*/ 281289 w 561583"/>
                <a:gd name="connsiteY30" fmla="*/ 164963 h 497222"/>
                <a:gd name="connsiteX31" fmla="*/ 285985 w 561583"/>
                <a:gd name="connsiteY31" fmla="*/ 168825 h 497222"/>
                <a:gd name="connsiteX32" fmla="*/ 287748 w 561583"/>
                <a:gd name="connsiteY32" fmla="*/ 174651 h 497222"/>
                <a:gd name="connsiteX33" fmla="*/ 284666 w 561583"/>
                <a:gd name="connsiteY33" fmla="*/ 182026 h 497222"/>
                <a:gd name="connsiteX34" fmla="*/ 277302 w 561583"/>
                <a:gd name="connsiteY34" fmla="*/ 185099 h 497222"/>
                <a:gd name="connsiteX35" fmla="*/ 277302 w 561583"/>
                <a:gd name="connsiteY35" fmla="*/ 185135 h 497222"/>
                <a:gd name="connsiteX36" fmla="*/ 277302 w 561583"/>
                <a:gd name="connsiteY36" fmla="*/ 199519 h 497222"/>
                <a:gd name="connsiteX37" fmla="*/ 291084 w 561583"/>
                <a:gd name="connsiteY37" fmla="*/ 195328 h 497222"/>
                <a:gd name="connsiteX38" fmla="*/ 300220 w 561583"/>
                <a:gd name="connsiteY38" fmla="*/ 184167 h 497222"/>
                <a:gd name="connsiteX39" fmla="*/ 301632 w 561583"/>
                <a:gd name="connsiteY39" fmla="*/ 169799 h 497222"/>
                <a:gd name="connsiteX40" fmla="*/ 294843 w 561583"/>
                <a:gd name="connsiteY40" fmla="*/ 157066 h 497222"/>
                <a:gd name="connsiteX41" fmla="*/ 282141 w 561583"/>
                <a:gd name="connsiteY41" fmla="*/ 150260 h 497222"/>
                <a:gd name="connsiteX42" fmla="*/ 267809 w 561583"/>
                <a:gd name="connsiteY42" fmla="*/ 151675 h 497222"/>
                <a:gd name="connsiteX43" fmla="*/ 256675 w 561583"/>
                <a:gd name="connsiteY43" fmla="*/ 160834 h 497222"/>
                <a:gd name="connsiteX44" fmla="*/ 252495 w 561583"/>
                <a:gd name="connsiteY44" fmla="*/ 174651 h 497222"/>
                <a:gd name="connsiteX45" fmla="*/ 259910 w 561583"/>
                <a:gd name="connsiteY45" fmla="*/ 192074 h 497222"/>
                <a:gd name="connsiteX46" fmla="*/ 277302 w 561583"/>
                <a:gd name="connsiteY46" fmla="*/ 199483 h 497222"/>
                <a:gd name="connsiteX47" fmla="*/ 277302 w 561583"/>
                <a:gd name="connsiteY47" fmla="*/ 199519 h 497222"/>
                <a:gd name="connsiteX48" fmla="*/ 277302 w 561583"/>
                <a:gd name="connsiteY48" fmla="*/ 482841 h 497222"/>
                <a:gd name="connsiteX49" fmla="*/ 271487 w 561583"/>
                <a:gd name="connsiteY49" fmla="*/ 481078 h 497222"/>
                <a:gd name="connsiteX50" fmla="*/ 267629 w 561583"/>
                <a:gd name="connsiteY50" fmla="*/ 476374 h 497222"/>
                <a:gd name="connsiteX51" fmla="*/ 267031 w 561583"/>
                <a:gd name="connsiteY51" fmla="*/ 470315 h 497222"/>
                <a:gd name="connsiteX52" fmla="*/ 269894 w 561583"/>
                <a:gd name="connsiteY52" fmla="*/ 464942 h 497222"/>
                <a:gd name="connsiteX53" fmla="*/ 275252 w 561583"/>
                <a:gd name="connsiteY53" fmla="*/ 462072 h 497222"/>
                <a:gd name="connsiteX54" fmla="*/ 281297 w 561583"/>
                <a:gd name="connsiteY54" fmla="*/ 462673 h 497222"/>
                <a:gd name="connsiteX55" fmla="*/ 285990 w 561583"/>
                <a:gd name="connsiteY55" fmla="*/ 466538 h 497222"/>
                <a:gd name="connsiteX56" fmla="*/ 287748 w 561583"/>
                <a:gd name="connsiteY56" fmla="*/ 472367 h 497222"/>
                <a:gd name="connsiteX57" fmla="*/ 284662 w 561583"/>
                <a:gd name="connsiteY57" fmla="*/ 479737 h 497222"/>
                <a:gd name="connsiteX58" fmla="*/ 277302 w 561583"/>
                <a:gd name="connsiteY58" fmla="*/ 482804 h 497222"/>
                <a:gd name="connsiteX59" fmla="*/ 277302 w 561583"/>
                <a:gd name="connsiteY59" fmla="*/ 482841 h 497222"/>
                <a:gd name="connsiteX60" fmla="*/ 277302 w 561583"/>
                <a:gd name="connsiteY60" fmla="*/ 497223 h 497222"/>
                <a:gd name="connsiteX61" fmla="*/ 291085 w 561583"/>
                <a:gd name="connsiteY61" fmla="*/ 493032 h 497222"/>
                <a:gd name="connsiteX62" fmla="*/ 300222 w 561583"/>
                <a:gd name="connsiteY62" fmla="*/ 481872 h 497222"/>
                <a:gd name="connsiteX63" fmla="*/ 301631 w 561583"/>
                <a:gd name="connsiteY63" fmla="*/ 467499 h 497222"/>
                <a:gd name="connsiteX64" fmla="*/ 294839 w 561583"/>
                <a:gd name="connsiteY64" fmla="*/ 454768 h 497222"/>
                <a:gd name="connsiteX65" fmla="*/ 282134 w 561583"/>
                <a:gd name="connsiteY65" fmla="*/ 447962 h 497222"/>
                <a:gd name="connsiteX66" fmla="*/ 267800 w 561583"/>
                <a:gd name="connsiteY66" fmla="*/ 449383 h 497222"/>
                <a:gd name="connsiteX67" fmla="*/ 256669 w 561583"/>
                <a:gd name="connsiteY67" fmla="*/ 458550 h 497222"/>
                <a:gd name="connsiteX68" fmla="*/ 252495 w 561583"/>
                <a:gd name="connsiteY68" fmla="*/ 472367 h 497222"/>
                <a:gd name="connsiteX69" fmla="*/ 259914 w 561583"/>
                <a:gd name="connsiteY69" fmla="*/ 489786 h 497222"/>
                <a:gd name="connsiteX70" fmla="*/ 277302 w 561583"/>
                <a:gd name="connsiteY70" fmla="*/ 497189 h 497222"/>
                <a:gd name="connsiteX71" fmla="*/ 277302 w 561583"/>
                <a:gd name="connsiteY71" fmla="*/ 497223 h 497222"/>
                <a:gd name="connsiteX72" fmla="*/ 536765 w 561583"/>
                <a:gd name="connsiteY72" fmla="*/ 332854 h 497222"/>
                <a:gd name="connsiteX73" fmla="*/ 530951 w 561583"/>
                <a:gd name="connsiteY73" fmla="*/ 331091 h 497222"/>
                <a:gd name="connsiteX74" fmla="*/ 527092 w 561583"/>
                <a:gd name="connsiteY74" fmla="*/ 326386 h 497222"/>
                <a:gd name="connsiteX75" fmla="*/ 526496 w 561583"/>
                <a:gd name="connsiteY75" fmla="*/ 320324 h 497222"/>
                <a:gd name="connsiteX76" fmla="*/ 529359 w 561583"/>
                <a:gd name="connsiteY76" fmla="*/ 314955 h 497222"/>
                <a:gd name="connsiteX77" fmla="*/ 534715 w 561583"/>
                <a:gd name="connsiteY77" fmla="*/ 312084 h 497222"/>
                <a:gd name="connsiteX78" fmla="*/ 540762 w 561583"/>
                <a:gd name="connsiteY78" fmla="*/ 312682 h 497222"/>
                <a:gd name="connsiteX79" fmla="*/ 545455 w 561583"/>
                <a:gd name="connsiteY79" fmla="*/ 316551 h 497222"/>
                <a:gd name="connsiteX80" fmla="*/ 547210 w 561583"/>
                <a:gd name="connsiteY80" fmla="*/ 322379 h 497222"/>
                <a:gd name="connsiteX81" fmla="*/ 544125 w 561583"/>
                <a:gd name="connsiteY81" fmla="*/ 329745 h 497222"/>
                <a:gd name="connsiteX82" fmla="*/ 536765 w 561583"/>
                <a:gd name="connsiteY82" fmla="*/ 332816 h 497222"/>
                <a:gd name="connsiteX83" fmla="*/ 536765 w 561583"/>
                <a:gd name="connsiteY83" fmla="*/ 332854 h 497222"/>
                <a:gd name="connsiteX84" fmla="*/ 536765 w 561583"/>
                <a:gd name="connsiteY84" fmla="*/ 347235 h 497222"/>
                <a:gd name="connsiteX85" fmla="*/ 550540 w 561583"/>
                <a:gd name="connsiteY85" fmla="*/ 343049 h 497222"/>
                <a:gd name="connsiteX86" fmla="*/ 559672 w 561583"/>
                <a:gd name="connsiteY86" fmla="*/ 331893 h 497222"/>
                <a:gd name="connsiteX87" fmla="*/ 561084 w 561583"/>
                <a:gd name="connsiteY87" fmla="*/ 317532 h 497222"/>
                <a:gd name="connsiteX88" fmla="*/ 554299 w 561583"/>
                <a:gd name="connsiteY88" fmla="*/ 304802 h 497222"/>
                <a:gd name="connsiteX89" fmla="*/ 541604 w 561583"/>
                <a:gd name="connsiteY89" fmla="*/ 298000 h 497222"/>
                <a:gd name="connsiteX90" fmla="*/ 527275 w 561583"/>
                <a:gd name="connsiteY90" fmla="*/ 299416 h 497222"/>
                <a:gd name="connsiteX91" fmla="*/ 516147 w 561583"/>
                <a:gd name="connsiteY91" fmla="*/ 308570 h 497222"/>
                <a:gd name="connsiteX92" fmla="*/ 511971 w 561583"/>
                <a:gd name="connsiteY92" fmla="*/ 322379 h 497222"/>
                <a:gd name="connsiteX93" fmla="*/ 519385 w 561583"/>
                <a:gd name="connsiteY93" fmla="*/ 339790 h 497222"/>
                <a:gd name="connsiteX94" fmla="*/ 536765 w 561583"/>
                <a:gd name="connsiteY94" fmla="*/ 347202 h 497222"/>
                <a:gd name="connsiteX95" fmla="*/ 536765 w 561583"/>
                <a:gd name="connsiteY95" fmla="*/ 347235 h 497222"/>
                <a:gd name="connsiteX96" fmla="*/ 536765 w 561583"/>
                <a:gd name="connsiteY96" fmla="*/ 35353 h 497222"/>
                <a:gd name="connsiteX97" fmla="*/ 530951 w 561583"/>
                <a:gd name="connsiteY97" fmla="*/ 33591 h 497222"/>
                <a:gd name="connsiteX98" fmla="*/ 527092 w 561583"/>
                <a:gd name="connsiteY98" fmla="*/ 28886 h 497222"/>
                <a:gd name="connsiteX99" fmla="*/ 526496 w 561583"/>
                <a:gd name="connsiteY99" fmla="*/ 22826 h 497222"/>
                <a:gd name="connsiteX100" fmla="*/ 529359 w 561583"/>
                <a:gd name="connsiteY100" fmla="*/ 17455 h 497222"/>
                <a:gd name="connsiteX101" fmla="*/ 534715 w 561583"/>
                <a:gd name="connsiteY101" fmla="*/ 14585 h 497222"/>
                <a:gd name="connsiteX102" fmla="*/ 540762 w 561583"/>
                <a:gd name="connsiteY102" fmla="*/ 15185 h 497222"/>
                <a:gd name="connsiteX103" fmla="*/ 545455 w 561583"/>
                <a:gd name="connsiteY103" fmla="*/ 19051 h 497222"/>
                <a:gd name="connsiteX104" fmla="*/ 547210 w 561583"/>
                <a:gd name="connsiteY104" fmla="*/ 24881 h 497222"/>
                <a:gd name="connsiteX105" fmla="*/ 544125 w 561583"/>
                <a:gd name="connsiteY105" fmla="*/ 32248 h 497222"/>
                <a:gd name="connsiteX106" fmla="*/ 536765 w 561583"/>
                <a:gd name="connsiteY106" fmla="*/ 35317 h 497222"/>
                <a:gd name="connsiteX107" fmla="*/ 536765 w 561583"/>
                <a:gd name="connsiteY107" fmla="*/ 35353 h 497222"/>
                <a:gd name="connsiteX108" fmla="*/ 536765 w 561583"/>
                <a:gd name="connsiteY108" fmla="*/ 49737 h 497222"/>
                <a:gd name="connsiteX109" fmla="*/ 550552 w 561583"/>
                <a:gd name="connsiteY109" fmla="*/ 45551 h 497222"/>
                <a:gd name="connsiteX110" fmla="*/ 559692 w 561583"/>
                <a:gd name="connsiteY110" fmla="*/ 34391 h 497222"/>
                <a:gd name="connsiteX111" fmla="*/ 561109 w 561583"/>
                <a:gd name="connsiteY111" fmla="*/ 20020 h 497222"/>
                <a:gd name="connsiteX112" fmla="*/ 554320 w 561583"/>
                <a:gd name="connsiteY112" fmla="*/ 7284 h 497222"/>
                <a:gd name="connsiteX113" fmla="*/ 541612 w 561583"/>
                <a:gd name="connsiteY113" fmla="*/ 477 h 497222"/>
                <a:gd name="connsiteX114" fmla="*/ 527279 w 561583"/>
                <a:gd name="connsiteY114" fmla="*/ 1895 h 497222"/>
                <a:gd name="connsiteX115" fmla="*/ 516147 w 561583"/>
                <a:gd name="connsiteY115" fmla="*/ 11060 h 497222"/>
                <a:gd name="connsiteX116" fmla="*/ 511971 w 561583"/>
                <a:gd name="connsiteY116" fmla="*/ 24881 h 497222"/>
                <a:gd name="connsiteX117" fmla="*/ 519385 w 561583"/>
                <a:gd name="connsiteY117" fmla="*/ 42292 h 497222"/>
                <a:gd name="connsiteX118" fmla="*/ 536765 w 561583"/>
                <a:gd name="connsiteY118" fmla="*/ 49701 h 497222"/>
                <a:gd name="connsiteX119" fmla="*/ 536765 w 561583"/>
                <a:gd name="connsiteY119" fmla="*/ 49737 h 497222"/>
                <a:gd name="connsiteX120" fmla="*/ 24795 w 561583"/>
                <a:gd name="connsiteY120" fmla="*/ 35353 h 497222"/>
                <a:gd name="connsiteX121" fmla="*/ 18983 w 561583"/>
                <a:gd name="connsiteY121" fmla="*/ 33585 h 497222"/>
                <a:gd name="connsiteX122" fmla="*/ 15131 w 561583"/>
                <a:gd name="connsiteY122" fmla="*/ 28878 h 497222"/>
                <a:gd name="connsiteX123" fmla="*/ 14538 w 561583"/>
                <a:gd name="connsiteY123" fmla="*/ 22818 h 497222"/>
                <a:gd name="connsiteX124" fmla="*/ 17404 w 561583"/>
                <a:gd name="connsiteY124" fmla="*/ 17451 h 497222"/>
                <a:gd name="connsiteX125" fmla="*/ 22762 w 561583"/>
                <a:gd name="connsiteY125" fmla="*/ 14584 h 497222"/>
                <a:gd name="connsiteX126" fmla="*/ 28806 w 561583"/>
                <a:gd name="connsiteY126" fmla="*/ 15186 h 497222"/>
                <a:gd name="connsiteX127" fmla="*/ 33497 w 561583"/>
                <a:gd name="connsiteY127" fmla="*/ 19053 h 497222"/>
                <a:gd name="connsiteX128" fmla="*/ 35253 w 561583"/>
                <a:gd name="connsiteY128" fmla="*/ 24881 h 497222"/>
                <a:gd name="connsiteX129" fmla="*/ 32163 w 561583"/>
                <a:gd name="connsiteY129" fmla="*/ 32252 h 497222"/>
                <a:gd name="connsiteX130" fmla="*/ 24795 w 561583"/>
                <a:gd name="connsiteY130" fmla="*/ 35317 h 497222"/>
                <a:gd name="connsiteX131" fmla="*/ 24795 w 561583"/>
                <a:gd name="connsiteY131" fmla="*/ 35353 h 497222"/>
                <a:gd name="connsiteX132" fmla="*/ 24795 w 561583"/>
                <a:gd name="connsiteY132" fmla="*/ 49737 h 497222"/>
                <a:gd name="connsiteX133" fmla="*/ 38582 w 561583"/>
                <a:gd name="connsiteY133" fmla="*/ 45551 h 497222"/>
                <a:gd name="connsiteX134" fmla="*/ 47724 w 561583"/>
                <a:gd name="connsiteY134" fmla="*/ 34391 h 497222"/>
                <a:gd name="connsiteX135" fmla="*/ 49138 w 561583"/>
                <a:gd name="connsiteY135" fmla="*/ 20020 h 497222"/>
                <a:gd name="connsiteX136" fmla="*/ 42348 w 561583"/>
                <a:gd name="connsiteY136" fmla="*/ 7284 h 497222"/>
                <a:gd name="connsiteX137" fmla="*/ 29644 w 561583"/>
                <a:gd name="connsiteY137" fmla="*/ 477 h 497222"/>
                <a:gd name="connsiteX138" fmla="*/ 15308 w 561583"/>
                <a:gd name="connsiteY138" fmla="*/ 1895 h 497222"/>
                <a:gd name="connsiteX139" fmla="*/ 4176 w 561583"/>
                <a:gd name="connsiteY139" fmla="*/ 11060 h 497222"/>
                <a:gd name="connsiteX140" fmla="*/ 0 w 561583"/>
                <a:gd name="connsiteY140" fmla="*/ 24881 h 497222"/>
                <a:gd name="connsiteX141" fmla="*/ 7415 w 561583"/>
                <a:gd name="connsiteY141" fmla="*/ 42292 h 497222"/>
                <a:gd name="connsiteX142" fmla="*/ 24795 w 561583"/>
                <a:gd name="connsiteY142" fmla="*/ 49701 h 497222"/>
                <a:gd name="connsiteX143" fmla="*/ 24795 w 561583"/>
                <a:gd name="connsiteY143" fmla="*/ 49737 h 4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61583" h="497222">
                  <a:moveTo>
                    <a:pt x="24795" y="332854"/>
                  </a:moveTo>
                  <a:cubicBezTo>
                    <a:pt x="22726" y="332854"/>
                    <a:pt x="20703" y="332235"/>
                    <a:pt x="18983" y="331082"/>
                  </a:cubicBezTo>
                  <a:cubicBezTo>
                    <a:pt x="17263" y="329933"/>
                    <a:pt x="15923" y="328295"/>
                    <a:pt x="15131" y="326378"/>
                  </a:cubicBezTo>
                  <a:cubicBezTo>
                    <a:pt x="14340" y="324460"/>
                    <a:pt x="14134" y="322350"/>
                    <a:pt x="14538" y="320319"/>
                  </a:cubicBezTo>
                  <a:cubicBezTo>
                    <a:pt x="14943" y="318285"/>
                    <a:pt x="15940" y="316417"/>
                    <a:pt x="17404" y="314950"/>
                  </a:cubicBezTo>
                  <a:cubicBezTo>
                    <a:pt x="18868" y="313484"/>
                    <a:pt x="20733" y="312485"/>
                    <a:pt x="22762" y="312084"/>
                  </a:cubicBezTo>
                  <a:cubicBezTo>
                    <a:pt x="24792" y="311679"/>
                    <a:pt x="26895" y="311888"/>
                    <a:pt x="28806" y="312686"/>
                  </a:cubicBezTo>
                  <a:cubicBezTo>
                    <a:pt x="30717" y="313480"/>
                    <a:pt x="32349" y="314825"/>
                    <a:pt x="33497" y="316551"/>
                  </a:cubicBezTo>
                  <a:cubicBezTo>
                    <a:pt x="34645" y="318276"/>
                    <a:pt x="35256" y="320307"/>
                    <a:pt x="35253" y="322379"/>
                  </a:cubicBezTo>
                  <a:cubicBezTo>
                    <a:pt x="35234" y="325149"/>
                    <a:pt x="34125" y="327802"/>
                    <a:pt x="32166" y="329754"/>
                  </a:cubicBezTo>
                  <a:cubicBezTo>
                    <a:pt x="30208" y="331709"/>
                    <a:pt x="27559" y="332808"/>
                    <a:pt x="24795" y="332816"/>
                  </a:cubicBezTo>
                  <a:lnTo>
                    <a:pt x="24795" y="332854"/>
                  </a:lnTo>
                  <a:close/>
                  <a:moveTo>
                    <a:pt x="24795" y="347235"/>
                  </a:moveTo>
                  <a:cubicBezTo>
                    <a:pt x="29699" y="347235"/>
                    <a:pt x="34493" y="345777"/>
                    <a:pt x="38570" y="343049"/>
                  </a:cubicBezTo>
                  <a:cubicBezTo>
                    <a:pt x="42648" y="340316"/>
                    <a:pt x="45826" y="336435"/>
                    <a:pt x="47703" y="331893"/>
                  </a:cubicBezTo>
                  <a:cubicBezTo>
                    <a:pt x="49579" y="327351"/>
                    <a:pt x="50070" y="322354"/>
                    <a:pt x="49114" y="317532"/>
                  </a:cubicBezTo>
                  <a:cubicBezTo>
                    <a:pt x="48157" y="312707"/>
                    <a:pt x="45795" y="308278"/>
                    <a:pt x="42328" y="304802"/>
                  </a:cubicBezTo>
                  <a:cubicBezTo>
                    <a:pt x="38860" y="301325"/>
                    <a:pt x="34442" y="298961"/>
                    <a:pt x="29632" y="298000"/>
                  </a:cubicBezTo>
                  <a:cubicBezTo>
                    <a:pt x="24823" y="297043"/>
                    <a:pt x="19837" y="297536"/>
                    <a:pt x="15306" y="299416"/>
                  </a:cubicBezTo>
                  <a:cubicBezTo>
                    <a:pt x="10776" y="301296"/>
                    <a:pt x="6903" y="304484"/>
                    <a:pt x="4179" y="308570"/>
                  </a:cubicBezTo>
                  <a:cubicBezTo>
                    <a:pt x="1454" y="312657"/>
                    <a:pt x="0" y="317461"/>
                    <a:pt x="0" y="322379"/>
                  </a:cubicBezTo>
                  <a:cubicBezTo>
                    <a:pt x="136" y="328926"/>
                    <a:pt x="2794" y="335164"/>
                    <a:pt x="7415" y="339790"/>
                  </a:cubicBezTo>
                  <a:cubicBezTo>
                    <a:pt x="12037" y="344419"/>
                    <a:pt x="18265" y="347072"/>
                    <a:pt x="24795" y="347202"/>
                  </a:cubicBezTo>
                  <a:lnTo>
                    <a:pt x="24795" y="347235"/>
                  </a:lnTo>
                  <a:close/>
                  <a:moveTo>
                    <a:pt x="277302" y="185135"/>
                  </a:moveTo>
                  <a:cubicBezTo>
                    <a:pt x="275233" y="185137"/>
                    <a:pt x="273209" y="184525"/>
                    <a:pt x="271488" y="183374"/>
                  </a:cubicBezTo>
                  <a:cubicBezTo>
                    <a:pt x="269766" y="182224"/>
                    <a:pt x="268424" y="180587"/>
                    <a:pt x="267631" y="178671"/>
                  </a:cubicBezTo>
                  <a:cubicBezTo>
                    <a:pt x="266837" y="176756"/>
                    <a:pt x="266628" y="174647"/>
                    <a:pt x="267031" y="172613"/>
                  </a:cubicBezTo>
                  <a:cubicBezTo>
                    <a:pt x="267433" y="170578"/>
                    <a:pt x="268428" y="168709"/>
                    <a:pt x="269890" y="167241"/>
                  </a:cubicBezTo>
                  <a:cubicBezTo>
                    <a:pt x="271352" y="165774"/>
                    <a:pt x="273216" y="164774"/>
                    <a:pt x="275245" y="164369"/>
                  </a:cubicBezTo>
                  <a:cubicBezTo>
                    <a:pt x="277274" y="163963"/>
                    <a:pt x="279377" y="164170"/>
                    <a:pt x="281289" y="164963"/>
                  </a:cubicBezTo>
                  <a:cubicBezTo>
                    <a:pt x="283201" y="165756"/>
                    <a:pt x="284835" y="167100"/>
                    <a:pt x="285985" y="168825"/>
                  </a:cubicBezTo>
                  <a:cubicBezTo>
                    <a:pt x="287135" y="170549"/>
                    <a:pt x="287748" y="172577"/>
                    <a:pt x="287748" y="174651"/>
                  </a:cubicBezTo>
                  <a:cubicBezTo>
                    <a:pt x="287729" y="177420"/>
                    <a:pt x="286621" y="180070"/>
                    <a:pt x="284666" y="182026"/>
                  </a:cubicBezTo>
                  <a:cubicBezTo>
                    <a:pt x="282710" y="183982"/>
                    <a:pt x="280064" y="185086"/>
                    <a:pt x="277302" y="185099"/>
                  </a:cubicBezTo>
                  <a:lnTo>
                    <a:pt x="277302" y="185135"/>
                  </a:lnTo>
                  <a:close/>
                  <a:moveTo>
                    <a:pt x="277302" y="199519"/>
                  </a:moveTo>
                  <a:cubicBezTo>
                    <a:pt x="282208" y="199519"/>
                    <a:pt x="287004" y="198061"/>
                    <a:pt x="291084" y="195328"/>
                  </a:cubicBezTo>
                  <a:cubicBezTo>
                    <a:pt x="295163" y="192595"/>
                    <a:pt x="298343" y="188711"/>
                    <a:pt x="300220" y="184167"/>
                  </a:cubicBezTo>
                  <a:cubicBezTo>
                    <a:pt x="302098" y="179623"/>
                    <a:pt x="302589" y="174623"/>
                    <a:pt x="301632" y="169799"/>
                  </a:cubicBezTo>
                  <a:cubicBezTo>
                    <a:pt x="300675" y="164975"/>
                    <a:pt x="298312" y="160544"/>
                    <a:pt x="294843" y="157066"/>
                  </a:cubicBezTo>
                  <a:cubicBezTo>
                    <a:pt x="291374" y="153588"/>
                    <a:pt x="286954" y="151220"/>
                    <a:pt x="282141" y="150260"/>
                  </a:cubicBezTo>
                  <a:cubicBezTo>
                    <a:pt x="277329" y="149301"/>
                    <a:pt x="272341" y="149793"/>
                    <a:pt x="267809" y="151675"/>
                  </a:cubicBezTo>
                  <a:cubicBezTo>
                    <a:pt x="263276" y="153557"/>
                    <a:pt x="259401" y="156745"/>
                    <a:pt x="256675" y="160834"/>
                  </a:cubicBezTo>
                  <a:cubicBezTo>
                    <a:pt x="253949" y="164924"/>
                    <a:pt x="252495" y="169732"/>
                    <a:pt x="252495" y="174651"/>
                  </a:cubicBezTo>
                  <a:cubicBezTo>
                    <a:pt x="252628" y="181201"/>
                    <a:pt x="255286" y="187445"/>
                    <a:pt x="259910" y="192074"/>
                  </a:cubicBezTo>
                  <a:cubicBezTo>
                    <a:pt x="264535" y="196703"/>
                    <a:pt x="270767" y="199359"/>
                    <a:pt x="277302" y="199483"/>
                  </a:cubicBezTo>
                  <a:lnTo>
                    <a:pt x="277302" y="199519"/>
                  </a:lnTo>
                  <a:close/>
                  <a:moveTo>
                    <a:pt x="277302" y="482841"/>
                  </a:moveTo>
                  <a:cubicBezTo>
                    <a:pt x="275232" y="482841"/>
                    <a:pt x="273209" y="482231"/>
                    <a:pt x="271487" y="481078"/>
                  </a:cubicBezTo>
                  <a:cubicBezTo>
                    <a:pt x="269765" y="479929"/>
                    <a:pt x="268423" y="478291"/>
                    <a:pt x="267629" y="476374"/>
                  </a:cubicBezTo>
                  <a:cubicBezTo>
                    <a:pt x="266836" y="474456"/>
                    <a:pt x="266628" y="472350"/>
                    <a:pt x="267031" y="470315"/>
                  </a:cubicBezTo>
                  <a:cubicBezTo>
                    <a:pt x="267435" y="468281"/>
                    <a:pt x="268431" y="466409"/>
                    <a:pt x="269894" y="464942"/>
                  </a:cubicBezTo>
                  <a:cubicBezTo>
                    <a:pt x="271358" y="463476"/>
                    <a:pt x="273222" y="462477"/>
                    <a:pt x="275252" y="462072"/>
                  </a:cubicBezTo>
                  <a:cubicBezTo>
                    <a:pt x="277282" y="461666"/>
                    <a:pt x="279386" y="461875"/>
                    <a:pt x="281297" y="462673"/>
                  </a:cubicBezTo>
                  <a:cubicBezTo>
                    <a:pt x="283209" y="463467"/>
                    <a:pt x="284842" y="464813"/>
                    <a:pt x="285990" y="466538"/>
                  </a:cubicBezTo>
                  <a:cubicBezTo>
                    <a:pt x="287139" y="468264"/>
                    <a:pt x="287751" y="470294"/>
                    <a:pt x="287748" y="472367"/>
                  </a:cubicBezTo>
                  <a:cubicBezTo>
                    <a:pt x="287726" y="475137"/>
                    <a:pt x="286617" y="477782"/>
                    <a:pt x="284662" y="479737"/>
                  </a:cubicBezTo>
                  <a:cubicBezTo>
                    <a:pt x="282706" y="481688"/>
                    <a:pt x="280062" y="482791"/>
                    <a:pt x="277302" y="482804"/>
                  </a:cubicBezTo>
                  <a:lnTo>
                    <a:pt x="277302" y="482841"/>
                  </a:lnTo>
                  <a:close/>
                  <a:moveTo>
                    <a:pt x="277302" y="497223"/>
                  </a:moveTo>
                  <a:cubicBezTo>
                    <a:pt x="282209" y="497223"/>
                    <a:pt x="287005" y="495764"/>
                    <a:pt x="291085" y="493032"/>
                  </a:cubicBezTo>
                  <a:cubicBezTo>
                    <a:pt x="295165" y="490299"/>
                    <a:pt x="298344" y="486414"/>
                    <a:pt x="300222" y="481872"/>
                  </a:cubicBezTo>
                  <a:cubicBezTo>
                    <a:pt x="302099" y="477326"/>
                    <a:pt x="302589" y="472325"/>
                    <a:pt x="301631" y="467499"/>
                  </a:cubicBezTo>
                  <a:cubicBezTo>
                    <a:pt x="300673" y="462678"/>
                    <a:pt x="298309" y="458245"/>
                    <a:pt x="294839" y="454768"/>
                  </a:cubicBezTo>
                  <a:cubicBezTo>
                    <a:pt x="291368" y="451288"/>
                    <a:pt x="286947" y="448923"/>
                    <a:pt x="282134" y="447962"/>
                  </a:cubicBezTo>
                  <a:cubicBezTo>
                    <a:pt x="277321" y="447005"/>
                    <a:pt x="272333" y="447498"/>
                    <a:pt x="267800" y="449383"/>
                  </a:cubicBezTo>
                  <a:cubicBezTo>
                    <a:pt x="263267" y="451267"/>
                    <a:pt x="259394" y="454459"/>
                    <a:pt x="256669" y="458550"/>
                  </a:cubicBezTo>
                  <a:cubicBezTo>
                    <a:pt x="253945" y="462640"/>
                    <a:pt x="252492" y="467449"/>
                    <a:pt x="252495" y="472367"/>
                  </a:cubicBezTo>
                  <a:cubicBezTo>
                    <a:pt x="252631" y="478918"/>
                    <a:pt x="255290" y="485156"/>
                    <a:pt x="259914" y="489786"/>
                  </a:cubicBezTo>
                  <a:cubicBezTo>
                    <a:pt x="264539" y="494411"/>
                    <a:pt x="270769" y="497064"/>
                    <a:pt x="277302" y="497189"/>
                  </a:cubicBezTo>
                  <a:lnTo>
                    <a:pt x="277302" y="497223"/>
                  </a:lnTo>
                  <a:close/>
                  <a:moveTo>
                    <a:pt x="536765" y="332854"/>
                  </a:moveTo>
                  <a:cubicBezTo>
                    <a:pt x="534694" y="332854"/>
                    <a:pt x="532672" y="332240"/>
                    <a:pt x="530951" y="331091"/>
                  </a:cubicBezTo>
                  <a:cubicBezTo>
                    <a:pt x="529230" y="329937"/>
                    <a:pt x="527883" y="328300"/>
                    <a:pt x="527092" y="326386"/>
                  </a:cubicBezTo>
                  <a:cubicBezTo>
                    <a:pt x="526300" y="324468"/>
                    <a:pt x="526091" y="322358"/>
                    <a:pt x="526496" y="320324"/>
                  </a:cubicBezTo>
                  <a:cubicBezTo>
                    <a:pt x="526896" y="318289"/>
                    <a:pt x="527896" y="316421"/>
                    <a:pt x="529359" y="314955"/>
                  </a:cubicBezTo>
                  <a:cubicBezTo>
                    <a:pt x="530822" y="313488"/>
                    <a:pt x="532685" y="312489"/>
                    <a:pt x="534715" y="312084"/>
                  </a:cubicBezTo>
                  <a:cubicBezTo>
                    <a:pt x="536744" y="311679"/>
                    <a:pt x="538849" y="311888"/>
                    <a:pt x="540762" y="312682"/>
                  </a:cubicBezTo>
                  <a:cubicBezTo>
                    <a:pt x="542671" y="313480"/>
                    <a:pt x="544305" y="314825"/>
                    <a:pt x="545455" y="316551"/>
                  </a:cubicBezTo>
                  <a:cubicBezTo>
                    <a:pt x="546601" y="318276"/>
                    <a:pt x="547214" y="320307"/>
                    <a:pt x="547210" y="322379"/>
                  </a:cubicBezTo>
                  <a:cubicBezTo>
                    <a:pt x="547189" y="325145"/>
                    <a:pt x="546080" y="327794"/>
                    <a:pt x="544125" y="329745"/>
                  </a:cubicBezTo>
                  <a:cubicBezTo>
                    <a:pt x="542171" y="331701"/>
                    <a:pt x="539524" y="332804"/>
                    <a:pt x="536765" y="332816"/>
                  </a:cubicBezTo>
                  <a:lnTo>
                    <a:pt x="536765" y="332854"/>
                  </a:lnTo>
                  <a:close/>
                  <a:moveTo>
                    <a:pt x="536765" y="347235"/>
                  </a:moveTo>
                  <a:cubicBezTo>
                    <a:pt x="541671" y="347235"/>
                    <a:pt x="546464" y="345777"/>
                    <a:pt x="550540" y="343049"/>
                  </a:cubicBezTo>
                  <a:cubicBezTo>
                    <a:pt x="554616" y="340316"/>
                    <a:pt x="557796" y="336435"/>
                    <a:pt x="559672" y="331893"/>
                  </a:cubicBezTo>
                  <a:cubicBezTo>
                    <a:pt x="561547" y="327351"/>
                    <a:pt x="562039" y="322354"/>
                    <a:pt x="561084" y="317532"/>
                  </a:cubicBezTo>
                  <a:cubicBezTo>
                    <a:pt x="560126" y="312707"/>
                    <a:pt x="557767" y="308278"/>
                    <a:pt x="554299" y="304802"/>
                  </a:cubicBezTo>
                  <a:cubicBezTo>
                    <a:pt x="550832" y="301325"/>
                    <a:pt x="546414" y="298961"/>
                    <a:pt x="541604" y="298000"/>
                  </a:cubicBezTo>
                  <a:cubicBezTo>
                    <a:pt x="536794" y="297043"/>
                    <a:pt x="531805" y="297536"/>
                    <a:pt x="527275" y="299416"/>
                  </a:cubicBezTo>
                  <a:cubicBezTo>
                    <a:pt x="522744" y="301296"/>
                    <a:pt x="518873" y="304484"/>
                    <a:pt x="516147" y="308570"/>
                  </a:cubicBezTo>
                  <a:cubicBezTo>
                    <a:pt x="513425" y="312657"/>
                    <a:pt x="511971" y="317461"/>
                    <a:pt x="511971" y="322379"/>
                  </a:cubicBezTo>
                  <a:cubicBezTo>
                    <a:pt x="512108" y="328926"/>
                    <a:pt x="514763" y="335164"/>
                    <a:pt x="519385" y="339790"/>
                  </a:cubicBezTo>
                  <a:cubicBezTo>
                    <a:pt x="524007" y="344419"/>
                    <a:pt x="530234" y="347072"/>
                    <a:pt x="536765" y="347202"/>
                  </a:cubicBezTo>
                  <a:lnTo>
                    <a:pt x="536765" y="347235"/>
                  </a:lnTo>
                  <a:close/>
                  <a:moveTo>
                    <a:pt x="536765" y="35353"/>
                  </a:moveTo>
                  <a:cubicBezTo>
                    <a:pt x="534694" y="35355"/>
                    <a:pt x="532672" y="34742"/>
                    <a:pt x="530951" y="33591"/>
                  </a:cubicBezTo>
                  <a:cubicBezTo>
                    <a:pt x="529230" y="32440"/>
                    <a:pt x="527883" y="30802"/>
                    <a:pt x="527092" y="28886"/>
                  </a:cubicBezTo>
                  <a:cubicBezTo>
                    <a:pt x="526300" y="26970"/>
                    <a:pt x="526091" y="24861"/>
                    <a:pt x="526496" y="22826"/>
                  </a:cubicBezTo>
                  <a:cubicBezTo>
                    <a:pt x="526896" y="20791"/>
                    <a:pt x="527896" y="18922"/>
                    <a:pt x="529359" y="17455"/>
                  </a:cubicBezTo>
                  <a:cubicBezTo>
                    <a:pt x="530822" y="15988"/>
                    <a:pt x="532685" y="14989"/>
                    <a:pt x="534715" y="14585"/>
                  </a:cubicBezTo>
                  <a:cubicBezTo>
                    <a:pt x="536744" y="14181"/>
                    <a:pt x="538849" y="14389"/>
                    <a:pt x="540762" y="15185"/>
                  </a:cubicBezTo>
                  <a:cubicBezTo>
                    <a:pt x="542671" y="15980"/>
                    <a:pt x="544305" y="17325"/>
                    <a:pt x="545455" y="19051"/>
                  </a:cubicBezTo>
                  <a:cubicBezTo>
                    <a:pt x="546601" y="20777"/>
                    <a:pt x="547214" y="22806"/>
                    <a:pt x="547210" y="24881"/>
                  </a:cubicBezTo>
                  <a:cubicBezTo>
                    <a:pt x="547189" y="27648"/>
                    <a:pt x="546080" y="30295"/>
                    <a:pt x="544125" y="32248"/>
                  </a:cubicBezTo>
                  <a:cubicBezTo>
                    <a:pt x="542171" y="34201"/>
                    <a:pt x="539524" y="35304"/>
                    <a:pt x="536765" y="35317"/>
                  </a:cubicBezTo>
                  <a:lnTo>
                    <a:pt x="536765" y="35353"/>
                  </a:lnTo>
                  <a:close/>
                  <a:moveTo>
                    <a:pt x="536765" y="49737"/>
                  </a:moveTo>
                  <a:cubicBezTo>
                    <a:pt x="541671" y="49740"/>
                    <a:pt x="546468" y="48283"/>
                    <a:pt x="550552" y="45551"/>
                  </a:cubicBezTo>
                  <a:cubicBezTo>
                    <a:pt x="554633" y="42819"/>
                    <a:pt x="557813" y="38935"/>
                    <a:pt x="559692" y="34391"/>
                  </a:cubicBezTo>
                  <a:cubicBezTo>
                    <a:pt x="561572" y="29846"/>
                    <a:pt x="562064" y="24845"/>
                    <a:pt x="561109" y="20020"/>
                  </a:cubicBezTo>
                  <a:cubicBezTo>
                    <a:pt x="560151" y="15195"/>
                    <a:pt x="557788" y="10762"/>
                    <a:pt x="554320" y="7284"/>
                  </a:cubicBezTo>
                  <a:cubicBezTo>
                    <a:pt x="550848" y="3805"/>
                    <a:pt x="546426" y="1436"/>
                    <a:pt x="541612" y="477"/>
                  </a:cubicBezTo>
                  <a:cubicBezTo>
                    <a:pt x="536798" y="-482"/>
                    <a:pt x="531810" y="12"/>
                    <a:pt x="527279" y="1895"/>
                  </a:cubicBezTo>
                  <a:cubicBezTo>
                    <a:pt x="522744" y="3779"/>
                    <a:pt x="518868" y="6969"/>
                    <a:pt x="516147" y="11060"/>
                  </a:cubicBezTo>
                  <a:cubicBezTo>
                    <a:pt x="513421" y="15152"/>
                    <a:pt x="511966" y="19961"/>
                    <a:pt x="511971" y="24881"/>
                  </a:cubicBezTo>
                  <a:cubicBezTo>
                    <a:pt x="512108" y="31427"/>
                    <a:pt x="514763" y="37666"/>
                    <a:pt x="519385" y="42292"/>
                  </a:cubicBezTo>
                  <a:cubicBezTo>
                    <a:pt x="524007" y="46919"/>
                    <a:pt x="530234" y="49573"/>
                    <a:pt x="536765" y="49701"/>
                  </a:cubicBezTo>
                  <a:lnTo>
                    <a:pt x="536765" y="49737"/>
                  </a:lnTo>
                  <a:close/>
                  <a:moveTo>
                    <a:pt x="24795" y="35353"/>
                  </a:moveTo>
                  <a:cubicBezTo>
                    <a:pt x="22726" y="35353"/>
                    <a:pt x="20703" y="34738"/>
                    <a:pt x="18983" y="33585"/>
                  </a:cubicBezTo>
                  <a:cubicBezTo>
                    <a:pt x="17263" y="32432"/>
                    <a:pt x="15923" y="30795"/>
                    <a:pt x="15131" y="28878"/>
                  </a:cubicBezTo>
                  <a:cubicBezTo>
                    <a:pt x="14340" y="26961"/>
                    <a:pt x="14134" y="24853"/>
                    <a:pt x="14538" y="22818"/>
                  </a:cubicBezTo>
                  <a:cubicBezTo>
                    <a:pt x="14943" y="20784"/>
                    <a:pt x="15940" y="18916"/>
                    <a:pt x="17404" y="17451"/>
                  </a:cubicBezTo>
                  <a:cubicBezTo>
                    <a:pt x="18868" y="15985"/>
                    <a:pt x="20733" y="14987"/>
                    <a:pt x="22762" y="14584"/>
                  </a:cubicBezTo>
                  <a:cubicBezTo>
                    <a:pt x="24792" y="14181"/>
                    <a:pt x="26895" y="14390"/>
                    <a:pt x="28806" y="15186"/>
                  </a:cubicBezTo>
                  <a:cubicBezTo>
                    <a:pt x="30717" y="15981"/>
                    <a:pt x="32349" y="17327"/>
                    <a:pt x="33497" y="19053"/>
                  </a:cubicBezTo>
                  <a:cubicBezTo>
                    <a:pt x="34645" y="20778"/>
                    <a:pt x="35256" y="22806"/>
                    <a:pt x="35253" y="24881"/>
                  </a:cubicBezTo>
                  <a:cubicBezTo>
                    <a:pt x="35231" y="27650"/>
                    <a:pt x="34121" y="30299"/>
                    <a:pt x="32163" y="32252"/>
                  </a:cubicBezTo>
                  <a:cubicBezTo>
                    <a:pt x="30205" y="34206"/>
                    <a:pt x="27557" y="35307"/>
                    <a:pt x="24795" y="35317"/>
                  </a:cubicBezTo>
                  <a:lnTo>
                    <a:pt x="24795" y="35353"/>
                  </a:lnTo>
                  <a:close/>
                  <a:moveTo>
                    <a:pt x="24795" y="49737"/>
                  </a:moveTo>
                  <a:cubicBezTo>
                    <a:pt x="29702" y="49740"/>
                    <a:pt x="34500" y="48283"/>
                    <a:pt x="38582" y="45551"/>
                  </a:cubicBezTo>
                  <a:cubicBezTo>
                    <a:pt x="42663" y="42819"/>
                    <a:pt x="45845" y="38935"/>
                    <a:pt x="47724" y="34391"/>
                  </a:cubicBezTo>
                  <a:cubicBezTo>
                    <a:pt x="49603" y="29846"/>
                    <a:pt x="50095" y="24845"/>
                    <a:pt x="49138" y="20020"/>
                  </a:cubicBezTo>
                  <a:cubicBezTo>
                    <a:pt x="48182" y="15195"/>
                    <a:pt x="45818" y="10762"/>
                    <a:pt x="42348" y="7284"/>
                  </a:cubicBezTo>
                  <a:cubicBezTo>
                    <a:pt x="38878" y="3805"/>
                    <a:pt x="34457" y="1436"/>
                    <a:pt x="29644" y="477"/>
                  </a:cubicBezTo>
                  <a:cubicBezTo>
                    <a:pt x="24831" y="-482"/>
                    <a:pt x="19842" y="12"/>
                    <a:pt x="15308" y="1895"/>
                  </a:cubicBezTo>
                  <a:cubicBezTo>
                    <a:pt x="10775" y="3779"/>
                    <a:pt x="6901" y="6969"/>
                    <a:pt x="4176" y="11060"/>
                  </a:cubicBezTo>
                  <a:cubicBezTo>
                    <a:pt x="1451" y="15152"/>
                    <a:pt x="-2" y="19961"/>
                    <a:pt x="0" y="24881"/>
                  </a:cubicBezTo>
                  <a:cubicBezTo>
                    <a:pt x="136" y="31427"/>
                    <a:pt x="2794" y="37666"/>
                    <a:pt x="7415" y="42292"/>
                  </a:cubicBezTo>
                  <a:cubicBezTo>
                    <a:pt x="12037" y="46919"/>
                    <a:pt x="18265" y="49573"/>
                    <a:pt x="24795" y="49701"/>
                  </a:cubicBezTo>
                  <a:lnTo>
                    <a:pt x="24795" y="49737"/>
                  </a:ln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3" name="Text Placeholder 7">
            <a:extLst>
              <a:ext uri="{FF2B5EF4-FFF2-40B4-BE49-F238E27FC236}">
                <a16:creationId xmlns:a16="http://schemas.microsoft.com/office/drawing/2014/main" id="{C9294BD4-3C69-482B-BFEC-27B9B7F255F3}"/>
              </a:ext>
              <a:ext uri="{C183D7F6-B498-43B3-948B-1728B52AA6E4}">
                <adec:decorative xmlns:adec="http://schemas.microsoft.com/office/drawing/2017/decorative" val="1"/>
              </a:ext>
            </a:extLst>
          </p:cNvPr>
          <p:cNvSpPr txBox="1">
            <a:spLocks/>
          </p:cNvSpPr>
          <p:nvPr/>
        </p:nvSpPr>
        <p:spPr>
          <a:xfrm>
            <a:off x="651606" y="3027059"/>
            <a:ext cx="1541588" cy="3987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Data</a:t>
            </a:r>
            <a:br>
              <a:rPr lang="en-US" sz="1800">
                <a:latin typeface="+mj-lt"/>
              </a:rPr>
            </a:br>
            <a:r>
              <a:rPr lang="en-US" sz="1800">
                <a:latin typeface="+mj-lt"/>
              </a:rPr>
              <a:t>Preparation</a:t>
            </a:r>
          </a:p>
        </p:txBody>
      </p:sp>
      <p:grpSp>
        <p:nvGrpSpPr>
          <p:cNvPr id="254" name="Group 253">
            <a:extLst>
              <a:ext uri="{FF2B5EF4-FFF2-40B4-BE49-F238E27FC236}">
                <a16:creationId xmlns:a16="http://schemas.microsoft.com/office/drawing/2014/main" id="{E25A9F15-0292-4CDD-A286-B144CD0ED670}"/>
              </a:ext>
              <a:ext uri="{C183D7F6-B498-43B3-948B-1728B52AA6E4}">
                <adec:decorative xmlns:adec="http://schemas.microsoft.com/office/drawing/2017/decorative" val="1"/>
              </a:ext>
            </a:extLst>
          </p:cNvPr>
          <p:cNvGrpSpPr/>
          <p:nvPr/>
        </p:nvGrpSpPr>
        <p:grpSpPr>
          <a:xfrm>
            <a:off x="3310433" y="2034192"/>
            <a:ext cx="972030" cy="785540"/>
            <a:chOff x="4474327" y="368288"/>
            <a:chExt cx="822581" cy="717201"/>
          </a:xfrm>
        </p:grpSpPr>
        <p:sp>
          <p:nvSpPr>
            <p:cNvPr id="420" name="Freeform: Shape 419">
              <a:extLst>
                <a:ext uri="{FF2B5EF4-FFF2-40B4-BE49-F238E27FC236}">
                  <a16:creationId xmlns:a16="http://schemas.microsoft.com/office/drawing/2014/main" id="{43476FDF-6AD4-4961-8D73-3F99ABBD6A70}"/>
                </a:ext>
                <a:ext uri="{C183D7F6-B498-43B3-948B-1728B52AA6E4}">
                  <adec:decorative xmlns:adec="http://schemas.microsoft.com/office/drawing/2017/decorative" val="1"/>
                </a:ext>
              </a:extLst>
            </p:cNvPr>
            <p:cNvSpPr/>
            <p:nvPr/>
          </p:nvSpPr>
          <p:spPr>
            <a:xfrm>
              <a:off x="4606520" y="614159"/>
              <a:ext cx="70040" cy="363364"/>
            </a:xfrm>
            <a:custGeom>
              <a:avLst/>
              <a:gdLst>
                <a:gd name="connsiteX0" fmla="*/ 70041 w 70040"/>
                <a:gd name="connsiteY0" fmla="*/ 363365 h 363364"/>
                <a:gd name="connsiteX1" fmla="*/ 0 w 70040"/>
                <a:gd name="connsiteY1" fmla="*/ 322928 h 363364"/>
                <a:gd name="connsiteX2" fmla="*/ 1221 w 70040"/>
                <a:gd name="connsiteY2" fmla="*/ 0 h 363364"/>
                <a:gd name="connsiteX3" fmla="*/ 70041 w 70040"/>
                <a:gd name="connsiteY3" fmla="*/ 39883 h 363364"/>
              </a:gdLst>
              <a:ahLst/>
              <a:cxnLst>
                <a:cxn ang="0">
                  <a:pos x="connsiteX0" y="connsiteY0"/>
                </a:cxn>
                <a:cxn ang="0">
                  <a:pos x="connsiteX1" y="connsiteY1"/>
                </a:cxn>
                <a:cxn ang="0">
                  <a:pos x="connsiteX2" y="connsiteY2"/>
                </a:cxn>
                <a:cxn ang="0">
                  <a:pos x="connsiteX3" y="connsiteY3"/>
                </a:cxn>
              </a:cxnLst>
              <a:rect l="l" t="t" r="r" b="b"/>
              <a:pathLst>
                <a:path w="70040" h="363364">
                  <a:moveTo>
                    <a:pt x="70041" y="363365"/>
                  </a:moveTo>
                  <a:lnTo>
                    <a:pt x="0" y="322928"/>
                  </a:lnTo>
                  <a:lnTo>
                    <a:pt x="1221" y="0"/>
                  </a:lnTo>
                  <a:lnTo>
                    <a:pt x="70041" y="39883"/>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C306F3A7-E414-458D-ADA3-541762D261C2}"/>
                </a:ext>
                <a:ext uri="{C183D7F6-B498-43B3-948B-1728B52AA6E4}">
                  <adec:decorative xmlns:adec="http://schemas.microsoft.com/office/drawing/2017/decorative" val="1"/>
                </a:ext>
              </a:extLst>
            </p:cNvPr>
            <p:cNvSpPr/>
            <p:nvPr/>
          </p:nvSpPr>
          <p:spPr>
            <a:xfrm>
              <a:off x="5050082" y="613446"/>
              <a:ext cx="70040" cy="364077"/>
            </a:xfrm>
            <a:custGeom>
              <a:avLst/>
              <a:gdLst>
                <a:gd name="connsiteX0" fmla="*/ 0 w 70040"/>
                <a:gd name="connsiteY0" fmla="*/ 364078 h 364077"/>
                <a:gd name="connsiteX1" fmla="*/ 70041 w 70040"/>
                <a:gd name="connsiteY1" fmla="*/ 323641 h 364077"/>
                <a:gd name="connsiteX2" fmla="*/ 70041 w 70040"/>
                <a:gd name="connsiteY2" fmla="*/ 0 h 364077"/>
                <a:gd name="connsiteX3" fmla="*/ 0 w 70040"/>
                <a:gd name="connsiteY3" fmla="*/ 40596 h 364077"/>
              </a:gdLst>
              <a:ahLst/>
              <a:cxnLst>
                <a:cxn ang="0">
                  <a:pos x="connsiteX0" y="connsiteY0"/>
                </a:cxn>
                <a:cxn ang="0">
                  <a:pos x="connsiteX1" y="connsiteY1"/>
                </a:cxn>
                <a:cxn ang="0">
                  <a:pos x="connsiteX2" y="connsiteY2"/>
                </a:cxn>
                <a:cxn ang="0">
                  <a:pos x="connsiteX3" y="connsiteY3"/>
                </a:cxn>
              </a:cxnLst>
              <a:rect l="l" t="t" r="r" b="b"/>
              <a:pathLst>
                <a:path w="70040" h="364077">
                  <a:moveTo>
                    <a:pt x="0" y="364078"/>
                  </a:moveTo>
                  <a:lnTo>
                    <a:pt x="70041" y="323641"/>
                  </a:lnTo>
                  <a:lnTo>
                    <a:pt x="70041" y="0"/>
                  </a:lnTo>
                  <a:lnTo>
                    <a:pt x="0" y="40596"/>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2" name="Graphic 264">
              <a:extLst>
                <a:ext uri="{FF2B5EF4-FFF2-40B4-BE49-F238E27FC236}">
                  <a16:creationId xmlns:a16="http://schemas.microsoft.com/office/drawing/2014/main" id="{BB3FB49F-16F7-456A-BE75-D6CBCEC70722}"/>
                </a:ext>
              </a:extLst>
            </p:cNvPr>
            <p:cNvGrpSpPr/>
            <p:nvPr/>
          </p:nvGrpSpPr>
          <p:grpSpPr>
            <a:xfrm>
              <a:off x="4676561" y="546522"/>
              <a:ext cx="373520" cy="350128"/>
              <a:chOff x="4676561" y="546522"/>
              <a:chExt cx="373520" cy="350128"/>
            </a:xfrm>
            <a:solidFill>
              <a:schemeClr val="accent1"/>
            </a:solidFill>
          </p:grpSpPr>
          <p:sp>
            <p:nvSpPr>
              <p:cNvPr id="473" name="Freeform: Shape 472">
                <a:extLst>
                  <a:ext uri="{FF2B5EF4-FFF2-40B4-BE49-F238E27FC236}">
                    <a16:creationId xmlns:a16="http://schemas.microsoft.com/office/drawing/2014/main" id="{34B937DC-69F9-46D3-B5EB-E423B18304C6}"/>
                  </a:ext>
                  <a:ext uri="{C183D7F6-B498-43B3-948B-1728B52AA6E4}">
                    <adec:decorative xmlns:adec="http://schemas.microsoft.com/office/drawing/2017/decorative" val="1"/>
                  </a:ext>
                </a:extLst>
              </p:cNvPr>
              <p:cNvSpPr/>
              <p:nvPr/>
            </p:nvSpPr>
            <p:spPr>
              <a:xfrm>
                <a:off x="4676561" y="546522"/>
                <a:ext cx="186760" cy="350128"/>
              </a:xfrm>
              <a:custGeom>
                <a:avLst/>
                <a:gdLst>
                  <a:gd name="connsiteX0" fmla="*/ 0 w 186760"/>
                  <a:gd name="connsiteY0" fmla="*/ 107830 h 350128"/>
                  <a:gd name="connsiteX1" fmla="*/ 186760 w 186760"/>
                  <a:gd name="connsiteY1" fmla="*/ 0 h 350128"/>
                  <a:gd name="connsiteX2" fmla="*/ 186760 w 186760"/>
                  <a:gd name="connsiteY2" fmla="*/ 242299 h 350128"/>
                  <a:gd name="connsiteX3" fmla="*/ 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0" y="107830"/>
                    </a:moveTo>
                    <a:lnTo>
                      <a:pt x="186760" y="0"/>
                    </a:lnTo>
                    <a:lnTo>
                      <a:pt x="186760" y="242299"/>
                    </a:lnTo>
                    <a:lnTo>
                      <a:pt x="0" y="350129"/>
                    </a:lnTo>
                    <a:close/>
                  </a:path>
                </a:pathLst>
              </a:custGeom>
              <a:solidFill>
                <a:srgbClr val="50E5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26D4D7B6-6427-4CB9-992F-0BAA44E08415}"/>
                  </a:ext>
                  <a:ext uri="{C183D7F6-B498-43B3-948B-1728B52AA6E4}">
                    <adec:decorative xmlns:adec="http://schemas.microsoft.com/office/drawing/2017/decorative" val="1"/>
                  </a:ext>
                </a:extLst>
              </p:cNvPr>
              <p:cNvSpPr/>
              <p:nvPr/>
            </p:nvSpPr>
            <p:spPr>
              <a:xfrm>
                <a:off x="4863321" y="546522"/>
                <a:ext cx="186760" cy="350128"/>
              </a:xfrm>
              <a:custGeom>
                <a:avLst/>
                <a:gdLst>
                  <a:gd name="connsiteX0" fmla="*/ 186760 w 186760"/>
                  <a:gd name="connsiteY0" fmla="*/ 107830 h 350128"/>
                  <a:gd name="connsiteX1" fmla="*/ 0 w 186760"/>
                  <a:gd name="connsiteY1" fmla="*/ 0 h 350128"/>
                  <a:gd name="connsiteX2" fmla="*/ 0 w 186760"/>
                  <a:gd name="connsiteY2" fmla="*/ 242299 h 350128"/>
                  <a:gd name="connsiteX3" fmla="*/ 18676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186760" y="107830"/>
                    </a:moveTo>
                    <a:lnTo>
                      <a:pt x="0" y="0"/>
                    </a:lnTo>
                    <a:lnTo>
                      <a:pt x="0" y="242299"/>
                    </a:lnTo>
                    <a:lnTo>
                      <a:pt x="186760" y="350129"/>
                    </a:lnTo>
                    <a:close/>
                  </a:path>
                </a:pathLst>
              </a:custGeom>
              <a:solidFill>
                <a:srgbClr val="66F1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3" name="Freeform: Shape 422">
              <a:extLst>
                <a:ext uri="{FF2B5EF4-FFF2-40B4-BE49-F238E27FC236}">
                  <a16:creationId xmlns:a16="http://schemas.microsoft.com/office/drawing/2014/main" id="{18F6A94C-6B86-4267-A7B3-A532F7A38898}"/>
                </a:ext>
                <a:ext uri="{C183D7F6-B498-43B3-948B-1728B52AA6E4}">
                  <adec:decorative xmlns:adec="http://schemas.microsoft.com/office/drawing/2017/decorative" val="1"/>
                </a:ext>
              </a:extLst>
            </p:cNvPr>
            <p:cNvSpPr/>
            <p:nvPr/>
          </p:nvSpPr>
          <p:spPr>
            <a:xfrm>
              <a:off x="4607741" y="465347"/>
              <a:ext cx="512381" cy="189005"/>
            </a:xfrm>
            <a:custGeom>
              <a:avLst/>
              <a:gdLst>
                <a:gd name="connsiteX0" fmla="*/ 0 w 512381"/>
                <a:gd name="connsiteY0" fmla="*/ 148812 h 189005"/>
                <a:gd name="connsiteX1" fmla="*/ 255565 w 512381"/>
                <a:gd name="connsiteY1" fmla="*/ 0 h 189005"/>
                <a:gd name="connsiteX2" fmla="*/ 512381 w 512381"/>
                <a:gd name="connsiteY2" fmla="*/ 148099 h 189005"/>
                <a:gd name="connsiteX3" fmla="*/ 442341 w 512381"/>
                <a:gd name="connsiteY3" fmla="*/ 189006 h 189005"/>
                <a:gd name="connsiteX4" fmla="*/ 255580 w 512381"/>
                <a:gd name="connsiteY4" fmla="*/ 81176 h 189005"/>
                <a:gd name="connsiteX5" fmla="*/ 68820 w 512381"/>
                <a:gd name="connsiteY5" fmla="*/ 189006 h 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81" h="189005">
                  <a:moveTo>
                    <a:pt x="0" y="148812"/>
                  </a:moveTo>
                  <a:lnTo>
                    <a:pt x="255565" y="0"/>
                  </a:lnTo>
                  <a:lnTo>
                    <a:pt x="512381" y="148099"/>
                  </a:lnTo>
                  <a:lnTo>
                    <a:pt x="442341" y="189006"/>
                  </a:lnTo>
                  <a:lnTo>
                    <a:pt x="255580" y="81176"/>
                  </a:lnTo>
                  <a:lnTo>
                    <a:pt x="68820" y="189006"/>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0D225E92-03E3-4EBB-83AB-8FE69FFFD46D}"/>
                </a:ext>
                <a:ext uri="{C183D7F6-B498-43B3-948B-1728B52AA6E4}">
                  <adec:decorative xmlns:adec="http://schemas.microsoft.com/office/drawing/2017/decorative" val="1"/>
                </a:ext>
              </a:extLst>
            </p:cNvPr>
            <p:cNvSpPr/>
            <p:nvPr/>
          </p:nvSpPr>
          <p:spPr>
            <a:xfrm>
              <a:off x="4676561" y="788821"/>
              <a:ext cx="373520" cy="215659"/>
            </a:xfrm>
            <a:custGeom>
              <a:avLst/>
              <a:gdLst>
                <a:gd name="connsiteX0" fmla="*/ 0 w 373520"/>
                <a:gd name="connsiteY0" fmla="*/ 107830 h 215659"/>
                <a:gd name="connsiteX1" fmla="*/ 186760 w 373520"/>
                <a:gd name="connsiteY1" fmla="*/ 215660 h 215659"/>
                <a:gd name="connsiteX2" fmla="*/ 373521 w 373520"/>
                <a:gd name="connsiteY2" fmla="*/ 107830 h 215659"/>
                <a:gd name="connsiteX3" fmla="*/ 186760 w 373520"/>
                <a:gd name="connsiteY3" fmla="*/ 0 h 215659"/>
              </a:gdLst>
              <a:ahLst/>
              <a:cxnLst>
                <a:cxn ang="0">
                  <a:pos x="connsiteX0" y="connsiteY0"/>
                </a:cxn>
                <a:cxn ang="0">
                  <a:pos x="connsiteX1" y="connsiteY1"/>
                </a:cxn>
                <a:cxn ang="0">
                  <a:pos x="connsiteX2" y="connsiteY2"/>
                </a:cxn>
                <a:cxn ang="0">
                  <a:pos x="connsiteX3" y="connsiteY3"/>
                </a:cxn>
              </a:cxnLst>
              <a:rect l="l" t="t" r="r" b="b"/>
              <a:pathLst>
                <a:path w="373520" h="215659">
                  <a:moveTo>
                    <a:pt x="0" y="107830"/>
                  </a:moveTo>
                  <a:lnTo>
                    <a:pt x="186760" y="215660"/>
                  </a:lnTo>
                  <a:lnTo>
                    <a:pt x="373521" y="107830"/>
                  </a:lnTo>
                  <a:lnTo>
                    <a:pt x="186760" y="0"/>
                  </a:lnTo>
                  <a:close/>
                </a:path>
              </a:pathLst>
            </a:custGeom>
            <a:solidFill>
              <a:srgbClr val="ABF2FC"/>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5" name="Graphic 264">
              <a:extLst>
                <a:ext uri="{FF2B5EF4-FFF2-40B4-BE49-F238E27FC236}">
                  <a16:creationId xmlns:a16="http://schemas.microsoft.com/office/drawing/2014/main" id="{88E3D7E3-B692-4216-BA3A-64E12CD43786}"/>
                </a:ext>
              </a:extLst>
            </p:cNvPr>
            <p:cNvGrpSpPr/>
            <p:nvPr/>
          </p:nvGrpSpPr>
          <p:grpSpPr>
            <a:xfrm>
              <a:off x="4747330" y="654352"/>
              <a:ext cx="231588" cy="296107"/>
              <a:chOff x="4747330" y="654352"/>
              <a:chExt cx="231588" cy="296107"/>
            </a:xfrm>
            <a:solidFill>
              <a:schemeClr val="accent1"/>
            </a:solidFill>
          </p:grpSpPr>
          <p:grpSp>
            <p:nvGrpSpPr>
              <p:cNvPr id="460" name="Graphic 264">
                <a:extLst>
                  <a:ext uri="{FF2B5EF4-FFF2-40B4-BE49-F238E27FC236}">
                    <a16:creationId xmlns:a16="http://schemas.microsoft.com/office/drawing/2014/main" id="{1F32AE0C-606E-4D2C-A915-50481989333E}"/>
                  </a:ext>
                </a:extLst>
              </p:cNvPr>
              <p:cNvGrpSpPr/>
              <p:nvPr/>
            </p:nvGrpSpPr>
            <p:grpSpPr>
              <a:xfrm>
                <a:off x="4747330" y="654352"/>
                <a:ext cx="231588" cy="267640"/>
                <a:chOff x="4747330" y="654352"/>
                <a:chExt cx="231588" cy="267640"/>
              </a:xfrm>
              <a:solidFill>
                <a:schemeClr val="accent1"/>
              </a:solidFill>
            </p:grpSpPr>
            <p:sp>
              <p:nvSpPr>
                <p:cNvPr id="470" name="Freeform: Shape 469">
                  <a:extLst>
                    <a:ext uri="{FF2B5EF4-FFF2-40B4-BE49-F238E27FC236}">
                      <a16:creationId xmlns:a16="http://schemas.microsoft.com/office/drawing/2014/main" id="{4A606801-3373-4B2C-833B-27CEA932C449}"/>
                    </a:ext>
                    <a:ext uri="{C183D7F6-B498-43B3-948B-1728B52AA6E4}">
                      <adec:decorative xmlns:adec="http://schemas.microsoft.com/office/drawing/2017/decorative" val="1"/>
                    </a:ext>
                  </a:extLst>
                </p:cNvPr>
                <p:cNvSpPr/>
                <p:nvPr/>
              </p:nvSpPr>
              <p:spPr>
                <a:xfrm>
                  <a:off x="4747330" y="654352"/>
                  <a:ext cx="231588" cy="133937"/>
                </a:xfrm>
                <a:custGeom>
                  <a:avLst/>
                  <a:gdLst>
                    <a:gd name="connsiteX0" fmla="*/ 0 w 231588"/>
                    <a:gd name="connsiteY0" fmla="*/ 67083 h 133937"/>
                    <a:gd name="connsiteX1" fmla="*/ 116060 w 231588"/>
                    <a:gd name="connsiteY1" fmla="*/ 0 h 133937"/>
                    <a:gd name="connsiteX2" fmla="*/ 231588 w 231588"/>
                    <a:gd name="connsiteY2" fmla="*/ 67083 h 133937"/>
                    <a:gd name="connsiteX3" fmla="*/ 115794 w 231588"/>
                    <a:gd name="connsiteY3" fmla="*/ 133938 h 133937"/>
                  </a:gdLst>
                  <a:ahLst/>
                  <a:cxnLst>
                    <a:cxn ang="0">
                      <a:pos x="connsiteX0" y="connsiteY0"/>
                    </a:cxn>
                    <a:cxn ang="0">
                      <a:pos x="connsiteX1" y="connsiteY1"/>
                    </a:cxn>
                    <a:cxn ang="0">
                      <a:pos x="connsiteX2" y="connsiteY2"/>
                    </a:cxn>
                    <a:cxn ang="0">
                      <a:pos x="connsiteX3" y="connsiteY3"/>
                    </a:cxn>
                  </a:cxnLst>
                  <a:rect l="l" t="t" r="r" b="b"/>
                  <a:pathLst>
                    <a:path w="231588" h="133937">
                      <a:moveTo>
                        <a:pt x="0" y="67083"/>
                      </a:moveTo>
                      <a:lnTo>
                        <a:pt x="116060" y="0"/>
                      </a:lnTo>
                      <a:lnTo>
                        <a:pt x="231588" y="67083"/>
                      </a:lnTo>
                      <a:lnTo>
                        <a:pt x="115794" y="133938"/>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9D25C5EB-6C65-4112-BEA8-6F6B919DE91B}"/>
                    </a:ext>
                    <a:ext uri="{C183D7F6-B498-43B3-948B-1728B52AA6E4}">
                      <adec:decorative xmlns:adec="http://schemas.microsoft.com/office/drawing/2017/decorative" val="1"/>
                    </a:ext>
                  </a:extLst>
                </p:cNvPr>
                <p:cNvSpPr/>
                <p:nvPr/>
              </p:nvSpPr>
              <p:spPr>
                <a:xfrm>
                  <a:off x="4747330" y="721435"/>
                  <a:ext cx="115794" cy="200557"/>
                </a:xfrm>
                <a:custGeom>
                  <a:avLst/>
                  <a:gdLst>
                    <a:gd name="connsiteX0" fmla="*/ 0 w 115794"/>
                    <a:gd name="connsiteY0" fmla="*/ 0 h 200557"/>
                    <a:gd name="connsiteX1" fmla="*/ 0 w 115794"/>
                    <a:gd name="connsiteY1" fmla="*/ 133710 h 200557"/>
                    <a:gd name="connsiteX2" fmla="*/ 115794 w 115794"/>
                    <a:gd name="connsiteY2" fmla="*/ 200558 h 200557"/>
                    <a:gd name="connsiteX3" fmla="*/ 115794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0"/>
                      </a:moveTo>
                      <a:lnTo>
                        <a:pt x="0" y="133710"/>
                      </a:lnTo>
                      <a:lnTo>
                        <a:pt x="115794" y="200558"/>
                      </a:lnTo>
                      <a:lnTo>
                        <a:pt x="115794" y="66855"/>
                      </a:lnTo>
                      <a:close/>
                    </a:path>
                  </a:pathLst>
                </a:custGeom>
                <a:solidFill>
                  <a:srgbClr val="237EC1"/>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F0E603D7-5F23-4357-8A14-F7F991B4340D}"/>
                    </a:ext>
                    <a:ext uri="{C183D7F6-B498-43B3-948B-1728B52AA6E4}">
                      <adec:decorative xmlns:adec="http://schemas.microsoft.com/office/drawing/2017/decorative" val="1"/>
                    </a:ext>
                  </a:extLst>
                </p:cNvPr>
                <p:cNvSpPr/>
                <p:nvPr/>
              </p:nvSpPr>
              <p:spPr>
                <a:xfrm>
                  <a:off x="4863124" y="721435"/>
                  <a:ext cx="115794" cy="200557"/>
                </a:xfrm>
                <a:custGeom>
                  <a:avLst/>
                  <a:gdLst>
                    <a:gd name="connsiteX0" fmla="*/ 0 w 115794"/>
                    <a:gd name="connsiteY0" fmla="*/ 200558 h 200557"/>
                    <a:gd name="connsiteX1" fmla="*/ 115794 w 115794"/>
                    <a:gd name="connsiteY1" fmla="*/ 133710 h 200557"/>
                    <a:gd name="connsiteX2" fmla="*/ 115794 w 115794"/>
                    <a:gd name="connsiteY2" fmla="*/ 0 h 200557"/>
                    <a:gd name="connsiteX3" fmla="*/ 0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200558"/>
                      </a:moveTo>
                      <a:lnTo>
                        <a:pt x="115794" y="133710"/>
                      </a:lnTo>
                      <a:lnTo>
                        <a:pt x="115794" y="0"/>
                      </a:lnTo>
                      <a:lnTo>
                        <a:pt x="0" y="66855"/>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1" name="Graphic 264">
                <a:extLst>
                  <a:ext uri="{FF2B5EF4-FFF2-40B4-BE49-F238E27FC236}">
                    <a16:creationId xmlns:a16="http://schemas.microsoft.com/office/drawing/2014/main" id="{5BAD749E-2C9D-49CD-8B57-F0F57808140A}"/>
                  </a:ext>
                </a:extLst>
              </p:cNvPr>
              <p:cNvGrpSpPr/>
              <p:nvPr/>
            </p:nvGrpSpPr>
            <p:grpSpPr>
              <a:xfrm>
                <a:off x="4792272" y="704801"/>
                <a:ext cx="141295" cy="245658"/>
                <a:chOff x="4792272" y="704801"/>
                <a:chExt cx="141295" cy="245658"/>
              </a:xfrm>
              <a:solidFill>
                <a:schemeClr val="accent1"/>
              </a:solidFill>
            </p:grpSpPr>
            <p:grpSp>
              <p:nvGrpSpPr>
                <p:cNvPr id="462" name="Graphic 264">
                  <a:extLst>
                    <a:ext uri="{FF2B5EF4-FFF2-40B4-BE49-F238E27FC236}">
                      <a16:creationId xmlns:a16="http://schemas.microsoft.com/office/drawing/2014/main" id="{BFAFFE54-3B44-4A8D-9C30-D19DF82933F4}"/>
                    </a:ext>
                  </a:extLst>
                </p:cNvPr>
                <p:cNvGrpSpPr/>
                <p:nvPr/>
              </p:nvGrpSpPr>
              <p:grpSpPr>
                <a:xfrm>
                  <a:off x="4792272" y="787160"/>
                  <a:ext cx="141295" cy="163299"/>
                  <a:chOff x="4792272" y="787160"/>
                  <a:chExt cx="141295" cy="163299"/>
                </a:xfrm>
                <a:solidFill>
                  <a:schemeClr val="accent1"/>
                </a:solidFill>
              </p:grpSpPr>
              <p:sp>
                <p:nvSpPr>
                  <p:cNvPr id="467" name="Freeform: Shape 466">
                    <a:extLst>
                      <a:ext uri="{FF2B5EF4-FFF2-40B4-BE49-F238E27FC236}">
                        <a16:creationId xmlns:a16="http://schemas.microsoft.com/office/drawing/2014/main" id="{1B20273A-2CF2-4B16-B7DB-1C731DB7EB59}"/>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2E266457-081A-4C61-A1EB-DC33AE9EE741}"/>
                      </a:ext>
                      <a:ext uri="{C183D7F6-B498-43B3-948B-1728B52AA6E4}">
                        <adec:decorative xmlns:adec="http://schemas.microsoft.com/office/drawing/2017/decorative" val="1"/>
                      </a:ext>
                    </a:extLst>
                  </p:cNvPr>
                  <p:cNvSpPr/>
                  <p:nvPr/>
                </p:nvSpPr>
                <p:spPr>
                  <a:xfrm>
                    <a:off x="4792272" y="828089"/>
                    <a:ext cx="70647" cy="122370"/>
                  </a:xfrm>
                  <a:custGeom>
                    <a:avLst/>
                    <a:gdLst>
                      <a:gd name="connsiteX0" fmla="*/ 0 w 70647"/>
                      <a:gd name="connsiteY0" fmla="*/ 0 h 122370"/>
                      <a:gd name="connsiteX1" fmla="*/ 0 w 70647"/>
                      <a:gd name="connsiteY1" fmla="*/ 81578 h 122370"/>
                      <a:gd name="connsiteX2" fmla="*/ 70648 w 70647"/>
                      <a:gd name="connsiteY2" fmla="*/ 122371 h 122370"/>
                      <a:gd name="connsiteX3" fmla="*/ 70648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0"/>
                        </a:moveTo>
                        <a:lnTo>
                          <a:pt x="0" y="81578"/>
                        </a:lnTo>
                        <a:lnTo>
                          <a:pt x="70648" y="122371"/>
                        </a:lnTo>
                        <a:lnTo>
                          <a:pt x="70648" y="40793"/>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D5B97BFF-9068-4003-83DC-F023C7BBD78C}"/>
                      </a:ext>
                      <a:ext uri="{C183D7F6-B498-43B3-948B-1728B52AA6E4}">
                        <adec:decorative xmlns:adec="http://schemas.microsoft.com/office/drawing/2017/decorative" val="1"/>
                      </a:ext>
                    </a:extLst>
                  </p:cNvPr>
                  <p:cNvSpPr/>
                  <p:nvPr/>
                </p:nvSpPr>
                <p:spPr>
                  <a:xfrm>
                    <a:off x="4862919" y="828089"/>
                    <a:ext cx="70647" cy="122370"/>
                  </a:xfrm>
                  <a:custGeom>
                    <a:avLst/>
                    <a:gdLst>
                      <a:gd name="connsiteX0" fmla="*/ 0 w 70647"/>
                      <a:gd name="connsiteY0" fmla="*/ 122371 h 122370"/>
                      <a:gd name="connsiteX1" fmla="*/ 70648 w 70647"/>
                      <a:gd name="connsiteY1" fmla="*/ 81578 h 122370"/>
                      <a:gd name="connsiteX2" fmla="*/ 70648 w 70647"/>
                      <a:gd name="connsiteY2" fmla="*/ 0 h 122370"/>
                      <a:gd name="connsiteX3" fmla="*/ 0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122371"/>
                        </a:moveTo>
                        <a:lnTo>
                          <a:pt x="70648" y="81578"/>
                        </a:lnTo>
                        <a:lnTo>
                          <a:pt x="70648" y="0"/>
                        </a:lnTo>
                        <a:lnTo>
                          <a:pt x="0" y="40793"/>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3" name="Freeform: Shape 462">
                  <a:extLst>
                    <a:ext uri="{FF2B5EF4-FFF2-40B4-BE49-F238E27FC236}">
                      <a16:creationId xmlns:a16="http://schemas.microsoft.com/office/drawing/2014/main" id="{7D593B3A-EA62-45D3-98F9-0CBAAA6B8CCF}"/>
                    </a:ext>
                    <a:ext uri="{C183D7F6-B498-43B3-948B-1728B52AA6E4}">
                      <adec:decorative xmlns:adec="http://schemas.microsoft.com/office/drawing/2017/decorative" val="1"/>
                    </a:ext>
                  </a:extLst>
                </p:cNvPr>
                <p:cNvSpPr/>
                <p:nvPr/>
              </p:nvSpPr>
              <p:spPr>
                <a:xfrm>
                  <a:off x="4792272" y="704801"/>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6AEAEF66-B8BC-477F-BAEE-4B0736B06928}"/>
                    </a:ext>
                    <a:ext uri="{C183D7F6-B498-43B3-948B-1728B52AA6E4}">
                      <adec:decorative xmlns:adec="http://schemas.microsoft.com/office/drawing/2017/decorative" val="1"/>
                    </a:ext>
                  </a:extLst>
                </p:cNvPr>
                <p:cNvSpPr/>
                <p:nvPr/>
              </p:nvSpPr>
              <p:spPr>
                <a:xfrm>
                  <a:off x="4792272" y="745730"/>
                  <a:ext cx="70647" cy="122362"/>
                </a:xfrm>
                <a:custGeom>
                  <a:avLst/>
                  <a:gdLst>
                    <a:gd name="connsiteX0" fmla="*/ 0 w 70647"/>
                    <a:gd name="connsiteY0" fmla="*/ 0 h 122362"/>
                    <a:gd name="connsiteX1" fmla="*/ 0 w 70647"/>
                    <a:gd name="connsiteY1" fmla="*/ 81578 h 122362"/>
                    <a:gd name="connsiteX2" fmla="*/ 70648 w 70647"/>
                    <a:gd name="connsiteY2" fmla="*/ 122363 h 122362"/>
                    <a:gd name="connsiteX3" fmla="*/ 70648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0"/>
                      </a:moveTo>
                      <a:lnTo>
                        <a:pt x="0" y="81578"/>
                      </a:lnTo>
                      <a:lnTo>
                        <a:pt x="70648" y="122363"/>
                      </a:lnTo>
                      <a:lnTo>
                        <a:pt x="70648" y="40793"/>
                      </a:lnTo>
                      <a:close/>
                    </a:path>
                  </a:pathLst>
                </a:custGeom>
                <a:solidFill>
                  <a:srgbClr val="3AB2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1C2F8E7-4037-4FBC-8A46-AC866A72C772}"/>
                    </a:ext>
                    <a:ext uri="{C183D7F6-B498-43B3-948B-1728B52AA6E4}">
                      <adec:decorative xmlns:adec="http://schemas.microsoft.com/office/drawing/2017/decorative" val="1"/>
                    </a:ext>
                  </a:extLst>
                </p:cNvPr>
                <p:cNvSpPr/>
                <p:nvPr/>
              </p:nvSpPr>
              <p:spPr>
                <a:xfrm>
                  <a:off x="4862919" y="745730"/>
                  <a:ext cx="70647" cy="122362"/>
                </a:xfrm>
                <a:custGeom>
                  <a:avLst/>
                  <a:gdLst>
                    <a:gd name="connsiteX0" fmla="*/ 0 w 70647"/>
                    <a:gd name="connsiteY0" fmla="*/ 122363 h 122362"/>
                    <a:gd name="connsiteX1" fmla="*/ 70648 w 70647"/>
                    <a:gd name="connsiteY1" fmla="*/ 81578 h 122362"/>
                    <a:gd name="connsiteX2" fmla="*/ 70648 w 70647"/>
                    <a:gd name="connsiteY2" fmla="*/ 0 h 122362"/>
                    <a:gd name="connsiteX3" fmla="*/ 0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122363"/>
                      </a:moveTo>
                      <a:lnTo>
                        <a:pt x="70648" y="81578"/>
                      </a:lnTo>
                      <a:lnTo>
                        <a:pt x="70648" y="0"/>
                      </a:lnTo>
                      <a:lnTo>
                        <a:pt x="0" y="40793"/>
                      </a:lnTo>
                      <a:close/>
                    </a:path>
                  </a:pathLst>
                </a:custGeom>
                <a:solidFill>
                  <a:srgbClr val="2B97CE"/>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FECFEE65-EA21-4FC1-858F-E9A71148DE75}"/>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26" name="Freeform: Shape 425">
              <a:extLst>
                <a:ext uri="{FF2B5EF4-FFF2-40B4-BE49-F238E27FC236}">
                  <a16:creationId xmlns:a16="http://schemas.microsoft.com/office/drawing/2014/main" id="{22762523-A19C-4DD2-8A1F-4B839DBE8F84}"/>
                </a:ext>
                <a:ext uri="{C183D7F6-B498-43B3-948B-1728B52AA6E4}">
                  <adec:decorative xmlns:adec="http://schemas.microsoft.com/office/drawing/2017/decorative" val="1"/>
                </a:ext>
              </a:extLst>
            </p:cNvPr>
            <p:cNvSpPr/>
            <p:nvPr/>
          </p:nvSpPr>
          <p:spPr>
            <a:xfrm>
              <a:off x="4629518" y="869784"/>
              <a:ext cx="233803" cy="215705"/>
            </a:xfrm>
            <a:custGeom>
              <a:avLst/>
              <a:gdLst>
                <a:gd name="connsiteX0" fmla="*/ 233561 w 233803"/>
                <a:gd name="connsiteY0" fmla="*/ 215705 h 215705"/>
                <a:gd name="connsiteX1" fmla="*/ 523 w 233803"/>
                <a:gd name="connsiteY1" fmla="*/ 80675 h 215705"/>
                <a:gd name="connsiteX2" fmla="*/ 0 w 233803"/>
                <a:gd name="connsiteY2" fmla="*/ 0 h 215705"/>
                <a:gd name="connsiteX3" fmla="*/ 233803 w 233803"/>
                <a:gd name="connsiteY3" fmla="*/ 134696 h 215705"/>
              </a:gdLst>
              <a:ahLst/>
              <a:cxnLst>
                <a:cxn ang="0">
                  <a:pos x="connsiteX0" y="connsiteY0"/>
                </a:cxn>
                <a:cxn ang="0">
                  <a:pos x="connsiteX1" y="connsiteY1"/>
                </a:cxn>
                <a:cxn ang="0">
                  <a:pos x="connsiteX2" y="connsiteY2"/>
                </a:cxn>
                <a:cxn ang="0">
                  <a:pos x="connsiteX3" y="connsiteY3"/>
                </a:cxn>
              </a:cxnLst>
              <a:rect l="l" t="t" r="r" b="b"/>
              <a:pathLst>
                <a:path w="233803" h="215705">
                  <a:moveTo>
                    <a:pt x="233561" y="215705"/>
                  </a:moveTo>
                  <a:lnTo>
                    <a:pt x="523" y="80675"/>
                  </a:lnTo>
                  <a:lnTo>
                    <a:pt x="0" y="0"/>
                  </a:lnTo>
                  <a:lnTo>
                    <a:pt x="233803" y="134696"/>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0E609A98-A71B-4CA7-AE0D-A1FDD75A3E34}"/>
                </a:ext>
                <a:ext uri="{C183D7F6-B498-43B3-948B-1728B52AA6E4}">
                  <adec:decorative xmlns:adec="http://schemas.microsoft.com/office/drawing/2017/decorative" val="1"/>
                </a:ext>
              </a:extLst>
            </p:cNvPr>
            <p:cNvSpPr/>
            <p:nvPr/>
          </p:nvSpPr>
          <p:spPr>
            <a:xfrm>
              <a:off x="4863078" y="869784"/>
              <a:ext cx="233780" cy="215705"/>
            </a:xfrm>
            <a:custGeom>
              <a:avLst/>
              <a:gdLst>
                <a:gd name="connsiteX0" fmla="*/ 243 w 233780"/>
                <a:gd name="connsiteY0" fmla="*/ 134696 h 215705"/>
                <a:gd name="connsiteX1" fmla="*/ 0 w 233780"/>
                <a:gd name="connsiteY1" fmla="*/ 215705 h 215705"/>
                <a:gd name="connsiteX2" fmla="*/ 233780 w 233780"/>
                <a:gd name="connsiteY2" fmla="*/ 80827 h 215705"/>
                <a:gd name="connsiteX3" fmla="*/ 233538 w 233780"/>
                <a:gd name="connsiteY3" fmla="*/ 0 h 215705"/>
              </a:gdLst>
              <a:ahLst/>
              <a:cxnLst>
                <a:cxn ang="0">
                  <a:pos x="connsiteX0" y="connsiteY0"/>
                </a:cxn>
                <a:cxn ang="0">
                  <a:pos x="connsiteX1" y="connsiteY1"/>
                </a:cxn>
                <a:cxn ang="0">
                  <a:pos x="connsiteX2" y="connsiteY2"/>
                </a:cxn>
                <a:cxn ang="0">
                  <a:pos x="connsiteX3" y="connsiteY3"/>
                </a:cxn>
              </a:cxnLst>
              <a:rect l="l" t="t" r="r" b="b"/>
              <a:pathLst>
                <a:path w="233780" h="215705">
                  <a:moveTo>
                    <a:pt x="243" y="134696"/>
                  </a:moveTo>
                  <a:lnTo>
                    <a:pt x="0" y="215705"/>
                  </a:lnTo>
                  <a:lnTo>
                    <a:pt x="233780" y="80827"/>
                  </a:lnTo>
                  <a:lnTo>
                    <a:pt x="233538" y="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8" name="Graphic 264">
              <a:extLst>
                <a:ext uri="{FF2B5EF4-FFF2-40B4-BE49-F238E27FC236}">
                  <a16:creationId xmlns:a16="http://schemas.microsoft.com/office/drawing/2014/main" id="{B2A90EA3-682B-40FA-9F26-AF68FA24999D}"/>
                </a:ext>
              </a:extLst>
            </p:cNvPr>
            <p:cNvGrpSpPr/>
            <p:nvPr/>
          </p:nvGrpSpPr>
          <p:grpSpPr>
            <a:xfrm>
              <a:off x="4956701" y="854136"/>
              <a:ext cx="141750" cy="163823"/>
              <a:chOff x="4956701" y="854136"/>
              <a:chExt cx="141750" cy="163823"/>
            </a:xfrm>
            <a:solidFill>
              <a:schemeClr val="accent1"/>
            </a:solidFill>
          </p:grpSpPr>
          <p:sp>
            <p:nvSpPr>
              <p:cNvPr id="457" name="Freeform: Shape 456">
                <a:extLst>
                  <a:ext uri="{FF2B5EF4-FFF2-40B4-BE49-F238E27FC236}">
                    <a16:creationId xmlns:a16="http://schemas.microsoft.com/office/drawing/2014/main" id="{623A17C8-E5E1-4F8D-9CA0-5E2616F33BE7}"/>
                  </a:ext>
                  <a:ext uri="{C183D7F6-B498-43B3-948B-1728B52AA6E4}">
                    <adec:decorative xmlns:adec="http://schemas.microsoft.com/office/drawing/2017/decorative" val="1"/>
                  </a:ext>
                </a:extLst>
              </p:cNvPr>
              <p:cNvSpPr/>
              <p:nvPr/>
            </p:nvSpPr>
            <p:spPr>
              <a:xfrm>
                <a:off x="4956701" y="854136"/>
                <a:ext cx="141750" cy="81979"/>
              </a:xfrm>
              <a:custGeom>
                <a:avLst/>
                <a:gdLst>
                  <a:gd name="connsiteX0" fmla="*/ 0 w 141750"/>
                  <a:gd name="connsiteY0" fmla="*/ 41066 h 81979"/>
                  <a:gd name="connsiteX1" fmla="*/ 71042 w 141750"/>
                  <a:gd name="connsiteY1" fmla="*/ 0 h 81979"/>
                  <a:gd name="connsiteX2" fmla="*/ 141750 w 141750"/>
                  <a:gd name="connsiteY2" fmla="*/ 41066 h 81979"/>
                  <a:gd name="connsiteX3" fmla="*/ 70875 w 141750"/>
                  <a:gd name="connsiteY3" fmla="*/ 81980 h 81979"/>
                </a:gdLst>
                <a:ahLst/>
                <a:cxnLst>
                  <a:cxn ang="0">
                    <a:pos x="connsiteX0" y="connsiteY0"/>
                  </a:cxn>
                  <a:cxn ang="0">
                    <a:pos x="connsiteX1" y="connsiteY1"/>
                  </a:cxn>
                  <a:cxn ang="0">
                    <a:pos x="connsiteX2" y="connsiteY2"/>
                  </a:cxn>
                  <a:cxn ang="0">
                    <a:pos x="connsiteX3" y="connsiteY3"/>
                  </a:cxn>
                </a:cxnLst>
                <a:rect l="l" t="t" r="r" b="b"/>
                <a:pathLst>
                  <a:path w="141750" h="81979">
                    <a:moveTo>
                      <a:pt x="0" y="41066"/>
                    </a:moveTo>
                    <a:lnTo>
                      <a:pt x="71042" y="0"/>
                    </a:lnTo>
                    <a:lnTo>
                      <a:pt x="141750" y="41066"/>
                    </a:lnTo>
                    <a:lnTo>
                      <a:pt x="70875" y="81980"/>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4CEE730A-D1D7-410E-A42B-BF43ED8D8A9F}"/>
                  </a:ext>
                  <a:ext uri="{C183D7F6-B498-43B3-948B-1728B52AA6E4}">
                    <adec:decorative xmlns:adec="http://schemas.microsoft.com/office/drawing/2017/decorative" val="1"/>
                  </a:ext>
                </a:extLst>
              </p:cNvPr>
              <p:cNvSpPr/>
              <p:nvPr/>
            </p:nvSpPr>
            <p:spPr>
              <a:xfrm>
                <a:off x="4956701" y="895202"/>
                <a:ext cx="70875" cy="122757"/>
              </a:xfrm>
              <a:custGeom>
                <a:avLst/>
                <a:gdLst>
                  <a:gd name="connsiteX0" fmla="*/ 0 w 70875"/>
                  <a:gd name="connsiteY0" fmla="*/ 0 h 122757"/>
                  <a:gd name="connsiteX1" fmla="*/ 0 w 70875"/>
                  <a:gd name="connsiteY1" fmla="*/ 81836 h 122757"/>
                  <a:gd name="connsiteX2" fmla="*/ 70875 w 70875"/>
                  <a:gd name="connsiteY2" fmla="*/ 122757 h 122757"/>
                  <a:gd name="connsiteX3" fmla="*/ 70875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0"/>
                    </a:moveTo>
                    <a:lnTo>
                      <a:pt x="0" y="81836"/>
                    </a:lnTo>
                    <a:lnTo>
                      <a:pt x="70875" y="122757"/>
                    </a:lnTo>
                    <a:lnTo>
                      <a:pt x="70875" y="40914"/>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D185E29D-A125-48C0-9D71-39E101E68DFF}"/>
                  </a:ext>
                  <a:ext uri="{C183D7F6-B498-43B3-948B-1728B52AA6E4}">
                    <adec:decorative xmlns:adec="http://schemas.microsoft.com/office/drawing/2017/decorative" val="1"/>
                  </a:ext>
                </a:extLst>
              </p:cNvPr>
              <p:cNvSpPr/>
              <p:nvPr/>
            </p:nvSpPr>
            <p:spPr>
              <a:xfrm>
                <a:off x="5027577" y="895202"/>
                <a:ext cx="70875" cy="122757"/>
              </a:xfrm>
              <a:custGeom>
                <a:avLst/>
                <a:gdLst>
                  <a:gd name="connsiteX0" fmla="*/ 0 w 70875"/>
                  <a:gd name="connsiteY0" fmla="*/ 122757 h 122757"/>
                  <a:gd name="connsiteX1" fmla="*/ 70875 w 70875"/>
                  <a:gd name="connsiteY1" fmla="*/ 81836 h 122757"/>
                  <a:gd name="connsiteX2" fmla="*/ 70875 w 70875"/>
                  <a:gd name="connsiteY2" fmla="*/ 0 h 122757"/>
                  <a:gd name="connsiteX3" fmla="*/ 0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122757"/>
                    </a:moveTo>
                    <a:lnTo>
                      <a:pt x="70875" y="81836"/>
                    </a:lnTo>
                    <a:lnTo>
                      <a:pt x="70875" y="0"/>
                    </a:lnTo>
                    <a:lnTo>
                      <a:pt x="0" y="40914"/>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9" name="Graphic 264">
              <a:extLst>
                <a:ext uri="{FF2B5EF4-FFF2-40B4-BE49-F238E27FC236}">
                  <a16:creationId xmlns:a16="http://schemas.microsoft.com/office/drawing/2014/main" id="{4ED21DCA-8085-45CB-BB59-00D1D951F858}"/>
                </a:ext>
              </a:extLst>
            </p:cNvPr>
            <p:cNvGrpSpPr/>
            <p:nvPr/>
          </p:nvGrpSpPr>
          <p:grpSpPr>
            <a:xfrm>
              <a:off x="5096776" y="856844"/>
              <a:ext cx="133421" cy="154197"/>
              <a:chOff x="5096776" y="856844"/>
              <a:chExt cx="133421" cy="154197"/>
            </a:xfrm>
            <a:solidFill>
              <a:schemeClr val="accent1"/>
            </a:solidFill>
          </p:grpSpPr>
          <p:sp>
            <p:nvSpPr>
              <p:cNvPr id="454" name="Freeform: Shape 453">
                <a:extLst>
                  <a:ext uri="{FF2B5EF4-FFF2-40B4-BE49-F238E27FC236}">
                    <a16:creationId xmlns:a16="http://schemas.microsoft.com/office/drawing/2014/main" id="{DDDAFC38-CB71-491F-85AA-F9425FF004ED}"/>
                  </a:ext>
                  <a:ext uri="{C183D7F6-B498-43B3-948B-1728B52AA6E4}">
                    <adec:decorative xmlns:adec="http://schemas.microsoft.com/office/drawing/2017/decorative" val="1"/>
                  </a:ext>
                </a:extLst>
              </p:cNvPr>
              <p:cNvSpPr/>
              <p:nvPr/>
            </p:nvSpPr>
            <p:spPr>
              <a:xfrm>
                <a:off x="5096776" y="856844"/>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373E08E2-15C0-4BCA-BD09-F335B390AE20}"/>
                  </a:ext>
                  <a:ext uri="{C183D7F6-B498-43B3-948B-1728B52AA6E4}">
                    <adec:decorative xmlns:adec="http://schemas.microsoft.com/office/drawing/2017/decorative" val="1"/>
                  </a:ext>
                </a:extLst>
              </p:cNvPr>
              <p:cNvSpPr/>
              <p:nvPr/>
            </p:nvSpPr>
            <p:spPr>
              <a:xfrm>
                <a:off x="5096776" y="89549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ABAD1962-4317-4EDA-A86E-100EBF1B87C4}"/>
                  </a:ext>
                  <a:ext uri="{C183D7F6-B498-43B3-948B-1728B52AA6E4}">
                    <adec:decorative xmlns:adec="http://schemas.microsoft.com/office/drawing/2017/decorative" val="1"/>
                  </a:ext>
                </a:extLst>
              </p:cNvPr>
              <p:cNvSpPr/>
              <p:nvPr/>
            </p:nvSpPr>
            <p:spPr>
              <a:xfrm>
                <a:off x="5163487" y="8954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0" name="Graphic 264">
              <a:extLst>
                <a:ext uri="{FF2B5EF4-FFF2-40B4-BE49-F238E27FC236}">
                  <a16:creationId xmlns:a16="http://schemas.microsoft.com/office/drawing/2014/main" id="{5E6D915C-52FD-441C-9556-4C8DF83B6ECA}"/>
                </a:ext>
              </a:extLst>
            </p:cNvPr>
            <p:cNvGrpSpPr/>
            <p:nvPr/>
          </p:nvGrpSpPr>
          <p:grpSpPr>
            <a:xfrm>
              <a:off x="5163487" y="741232"/>
              <a:ext cx="133421" cy="154197"/>
              <a:chOff x="5163487" y="741232"/>
              <a:chExt cx="133421" cy="154197"/>
            </a:xfrm>
            <a:solidFill>
              <a:schemeClr val="accent1"/>
            </a:solidFill>
          </p:grpSpPr>
          <p:sp>
            <p:nvSpPr>
              <p:cNvPr id="451" name="Freeform: Shape 450">
                <a:extLst>
                  <a:ext uri="{FF2B5EF4-FFF2-40B4-BE49-F238E27FC236}">
                    <a16:creationId xmlns:a16="http://schemas.microsoft.com/office/drawing/2014/main" id="{1EBC2959-EFEB-40D4-AE80-6D288F2BD7F2}"/>
                  </a:ext>
                  <a:ext uri="{C183D7F6-B498-43B3-948B-1728B52AA6E4}">
                    <adec:decorative xmlns:adec="http://schemas.microsoft.com/office/drawing/2017/decorative" val="1"/>
                  </a:ext>
                </a:extLst>
              </p:cNvPr>
              <p:cNvSpPr/>
              <p:nvPr/>
            </p:nvSpPr>
            <p:spPr>
              <a:xfrm>
                <a:off x="5163487" y="741232"/>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E3E50141-9325-42EB-AC6C-DBC6195636B2}"/>
                  </a:ext>
                  <a:ext uri="{C183D7F6-B498-43B3-948B-1728B52AA6E4}">
                    <adec:decorative xmlns:adec="http://schemas.microsoft.com/office/drawing/2017/decorative" val="1"/>
                  </a:ext>
                </a:extLst>
              </p:cNvPr>
              <p:cNvSpPr/>
              <p:nvPr/>
            </p:nvSpPr>
            <p:spPr>
              <a:xfrm>
                <a:off x="5163487" y="779886"/>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484F7E84-C82A-481C-BAFE-A79A7CD438AA}"/>
                  </a:ext>
                  <a:ext uri="{C183D7F6-B498-43B3-948B-1728B52AA6E4}">
                    <adec:decorative xmlns:adec="http://schemas.microsoft.com/office/drawing/2017/decorative" val="1"/>
                  </a:ext>
                </a:extLst>
              </p:cNvPr>
              <p:cNvSpPr/>
              <p:nvPr/>
            </p:nvSpPr>
            <p:spPr>
              <a:xfrm>
                <a:off x="5230197" y="779886"/>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1" name="Graphic 264">
              <a:extLst>
                <a:ext uri="{FF2B5EF4-FFF2-40B4-BE49-F238E27FC236}">
                  <a16:creationId xmlns:a16="http://schemas.microsoft.com/office/drawing/2014/main" id="{A84D0F6F-A20F-4C64-BF1F-BE7C76DFDAB0}"/>
                </a:ext>
              </a:extLst>
            </p:cNvPr>
            <p:cNvGrpSpPr/>
            <p:nvPr/>
          </p:nvGrpSpPr>
          <p:grpSpPr>
            <a:xfrm>
              <a:off x="4678510" y="368288"/>
              <a:ext cx="133421" cy="154197"/>
              <a:chOff x="4678510" y="368288"/>
              <a:chExt cx="133421" cy="154197"/>
            </a:xfrm>
            <a:solidFill>
              <a:schemeClr val="accent1"/>
            </a:solidFill>
          </p:grpSpPr>
          <p:sp>
            <p:nvSpPr>
              <p:cNvPr id="448" name="Freeform: Shape 447">
                <a:extLst>
                  <a:ext uri="{FF2B5EF4-FFF2-40B4-BE49-F238E27FC236}">
                    <a16:creationId xmlns:a16="http://schemas.microsoft.com/office/drawing/2014/main" id="{2C5B45F9-4461-47E3-8F7F-9B88C86B1E50}"/>
                  </a:ext>
                  <a:ext uri="{C183D7F6-B498-43B3-948B-1728B52AA6E4}">
                    <adec:decorative xmlns:adec="http://schemas.microsoft.com/office/drawing/2017/decorative" val="1"/>
                  </a:ext>
                </a:extLst>
              </p:cNvPr>
              <p:cNvSpPr/>
              <p:nvPr/>
            </p:nvSpPr>
            <p:spPr>
              <a:xfrm>
                <a:off x="4678510" y="368288"/>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D658574B-9552-479E-93F2-33EEC2B8D265}"/>
                  </a:ext>
                  <a:ext uri="{C183D7F6-B498-43B3-948B-1728B52AA6E4}">
                    <adec:decorative xmlns:adec="http://schemas.microsoft.com/office/drawing/2017/decorative" val="1"/>
                  </a:ext>
                </a:extLst>
              </p:cNvPr>
              <p:cNvSpPr/>
              <p:nvPr/>
            </p:nvSpPr>
            <p:spPr>
              <a:xfrm>
                <a:off x="4678510" y="406941"/>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90A0A74C-F16A-45F2-BD24-30ECC581AECC}"/>
                  </a:ext>
                  <a:ext uri="{C183D7F6-B498-43B3-948B-1728B52AA6E4}">
                    <adec:decorative xmlns:adec="http://schemas.microsoft.com/office/drawing/2017/decorative" val="1"/>
                  </a:ext>
                </a:extLst>
              </p:cNvPr>
              <p:cNvSpPr/>
              <p:nvPr/>
            </p:nvSpPr>
            <p:spPr>
              <a:xfrm>
                <a:off x="4745221" y="406941"/>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2" name="Graphic 264">
              <a:extLst>
                <a:ext uri="{FF2B5EF4-FFF2-40B4-BE49-F238E27FC236}">
                  <a16:creationId xmlns:a16="http://schemas.microsoft.com/office/drawing/2014/main" id="{7620A5DD-A76F-46FB-86E8-4183B35F363A}"/>
                </a:ext>
              </a:extLst>
            </p:cNvPr>
            <p:cNvGrpSpPr/>
            <p:nvPr/>
          </p:nvGrpSpPr>
          <p:grpSpPr>
            <a:xfrm>
              <a:off x="4916500" y="538330"/>
              <a:ext cx="133421" cy="154197"/>
              <a:chOff x="4916500" y="538330"/>
              <a:chExt cx="133421" cy="154197"/>
            </a:xfrm>
            <a:solidFill>
              <a:schemeClr val="accent1"/>
            </a:solidFill>
          </p:grpSpPr>
          <p:sp>
            <p:nvSpPr>
              <p:cNvPr id="445" name="Freeform: Shape 444">
                <a:extLst>
                  <a:ext uri="{FF2B5EF4-FFF2-40B4-BE49-F238E27FC236}">
                    <a16:creationId xmlns:a16="http://schemas.microsoft.com/office/drawing/2014/main" id="{7BC4C8A1-7D77-4D30-A99D-545555176376}"/>
                  </a:ext>
                  <a:ext uri="{C183D7F6-B498-43B3-948B-1728B52AA6E4}">
                    <adec:decorative xmlns:adec="http://schemas.microsoft.com/office/drawing/2017/decorative" val="1"/>
                  </a:ext>
                </a:extLst>
              </p:cNvPr>
              <p:cNvSpPr/>
              <p:nvPr/>
            </p:nvSpPr>
            <p:spPr>
              <a:xfrm>
                <a:off x="4916500" y="538330"/>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B5055300-165B-449F-A642-51CDED2346A7}"/>
                  </a:ext>
                  <a:ext uri="{C183D7F6-B498-43B3-948B-1728B52AA6E4}">
                    <adec:decorative xmlns:adec="http://schemas.microsoft.com/office/drawing/2017/decorative" val="1"/>
                  </a:ext>
                </a:extLst>
              </p:cNvPr>
              <p:cNvSpPr/>
              <p:nvPr/>
            </p:nvSpPr>
            <p:spPr>
              <a:xfrm>
                <a:off x="4916500" y="576984"/>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BB98BA1-476F-4C85-8653-0465CF15C9A1}"/>
                  </a:ext>
                  <a:ext uri="{C183D7F6-B498-43B3-948B-1728B52AA6E4}">
                    <adec:decorative xmlns:adec="http://schemas.microsoft.com/office/drawing/2017/decorative" val="1"/>
                  </a:ext>
                </a:extLst>
              </p:cNvPr>
              <p:cNvSpPr/>
              <p:nvPr/>
            </p:nvSpPr>
            <p:spPr>
              <a:xfrm>
                <a:off x="4983211" y="576984"/>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3" name="Graphic 264">
              <a:extLst>
                <a:ext uri="{FF2B5EF4-FFF2-40B4-BE49-F238E27FC236}">
                  <a16:creationId xmlns:a16="http://schemas.microsoft.com/office/drawing/2014/main" id="{5806CCA5-435C-4A38-BE97-0644E20D909D}"/>
                </a:ext>
              </a:extLst>
            </p:cNvPr>
            <p:cNvGrpSpPr/>
            <p:nvPr/>
          </p:nvGrpSpPr>
          <p:grpSpPr>
            <a:xfrm>
              <a:off x="4541030" y="692831"/>
              <a:ext cx="133421" cy="154197"/>
              <a:chOff x="4541030" y="692831"/>
              <a:chExt cx="133421" cy="154197"/>
            </a:xfrm>
            <a:solidFill>
              <a:schemeClr val="accent1"/>
            </a:solidFill>
          </p:grpSpPr>
          <p:sp>
            <p:nvSpPr>
              <p:cNvPr id="442" name="Freeform: Shape 441">
                <a:extLst>
                  <a:ext uri="{FF2B5EF4-FFF2-40B4-BE49-F238E27FC236}">
                    <a16:creationId xmlns:a16="http://schemas.microsoft.com/office/drawing/2014/main" id="{F83C346E-0AEE-4AE6-B2EB-44BC5F4AEDB5}"/>
                  </a:ext>
                  <a:ext uri="{C183D7F6-B498-43B3-948B-1728B52AA6E4}">
                    <adec:decorative xmlns:adec="http://schemas.microsoft.com/office/drawing/2017/decorative" val="1"/>
                  </a:ext>
                </a:extLst>
              </p:cNvPr>
              <p:cNvSpPr/>
              <p:nvPr/>
            </p:nvSpPr>
            <p:spPr>
              <a:xfrm>
                <a:off x="4541030" y="692831"/>
                <a:ext cx="133421" cy="77163"/>
              </a:xfrm>
              <a:custGeom>
                <a:avLst/>
                <a:gdLst>
                  <a:gd name="connsiteX0" fmla="*/ 0 w 133421"/>
                  <a:gd name="connsiteY0" fmla="*/ 38646 h 77163"/>
                  <a:gd name="connsiteX1" fmla="*/ 66870 w 133421"/>
                  <a:gd name="connsiteY1" fmla="*/ 0 h 77163"/>
                  <a:gd name="connsiteX2" fmla="*/ 133422 w 133421"/>
                  <a:gd name="connsiteY2" fmla="*/ 38646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46"/>
                    </a:moveTo>
                    <a:lnTo>
                      <a:pt x="66870" y="0"/>
                    </a:lnTo>
                    <a:lnTo>
                      <a:pt x="133422" y="38646"/>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036DFADC-ED9F-4768-93A4-37631A1AC8AC}"/>
                  </a:ext>
                  <a:ext uri="{C183D7F6-B498-43B3-948B-1728B52AA6E4}">
                    <adec:decorative xmlns:adec="http://schemas.microsoft.com/office/drawing/2017/decorative" val="1"/>
                  </a:ext>
                </a:extLst>
              </p:cNvPr>
              <p:cNvSpPr/>
              <p:nvPr/>
            </p:nvSpPr>
            <p:spPr>
              <a:xfrm>
                <a:off x="4541030" y="731478"/>
                <a:ext cx="66710" cy="115551"/>
              </a:xfrm>
              <a:custGeom>
                <a:avLst/>
                <a:gdLst>
                  <a:gd name="connsiteX0" fmla="*/ 0 w 66710"/>
                  <a:gd name="connsiteY0" fmla="*/ 0 h 115551"/>
                  <a:gd name="connsiteX1" fmla="*/ 0 w 66710"/>
                  <a:gd name="connsiteY1" fmla="*/ 77034 h 115551"/>
                  <a:gd name="connsiteX2" fmla="*/ 66711 w 66710"/>
                  <a:gd name="connsiteY2" fmla="*/ 115551 h 115551"/>
                  <a:gd name="connsiteX3" fmla="*/ 66711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0"/>
                    </a:moveTo>
                    <a:lnTo>
                      <a:pt x="0" y="77034"/>
                    </a:lnTo>
                    <a:lnTo>
                      <a:pt x="66711" y="115551"/>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EC7C62AF-AC7E-47A3-BB40-BDC182FB8723}"/>
                  </a:ext>
                  <a:ext uri="{C183D7F6-B498-43B3-948B-1728B52AA6E4}">
                    <adec:decorative xmlns:adec="http://schemas.microsoft.com/office/drawing/2017/decorative" val="1"/>
                  </a:ext>
                </a:extLst>
              </p:cNvPr>
              <p:cNvSpPr/>
              <p:nvPr/>
            </p:nvSpPr>
            <p:spPr>
              <a:xfrm>
                <a:off x="4607741" y="731478"/>
                <a:ext cx="66710" cy="115551"/>
              </a:xfrm>
              <a:custGeom>
                <a:avLst/>
                <a:gdLst>
                  <a:gd name="connsiteX0" fmla="*/ 0 w 66710"/>
                  <a:gd name="connsiteY0" fmla="*/ 115551 h 115551"/>
                  <a:gd name="connsiteX1" fmla="*/ 66711 w 66710"/>
                  <a:gd name="connsiteY1" fmla="*/ 77034 h 115551"/>
                  <a:gd name="connsiteX2" fmla="*/ 66711 w 66710"/>
                  <a:gd name="connsiteY2" fmla="*/ 0 h 115551"/>
                  <a:gd name="connsiteX3" fmla="*/ 0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115551"/>
                    </a:moveTo>
                    <a:lnTo>
                      <a:pt x="66711" y="77034"/>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4" name="Graphic 264">
              <a:extLst>
                <a:ext uri="{FF2B5EF4-FFF2-40B4-BE49-F238E27FC236}">
                  <a16:creationId xmlns:a16="http://schemas.microsoft.com/office/drawing/2014/main" id="{0B104100-27DB-4843-B1B6-ADF29966A2A5}"/>
                </a:ext>
              </a:extLst>
            </p:cNvPr>
            <p:cNvGrpSpPr/>
            <p:nvPr/>
          </p:nvGrpSpPr>
          <p:grpSpPr>
            <a:xfrm>
              <a:off x="4474327" y="576544"/>
              <a:ext cx="133414" cy="154197"/>
              <a:chOff x="4474327" y="576544"/>
              <a:chExt cx="133414" cy="154197"/>
            </a:xfrm>
            <a:solidFill>
              <a:schemeClr val="accent1"/>
            </a:solidFill>
          </p:grpSpPr>
          <p:sp>
            <p:nvSpPr>
              <p:cNvPr id="439" name="Freeform: Shape 438">
                <a:extLst>
                  <a:ext uri="{FF2B5EF4-FFF2-40B4-BE49-F238E27FC236}">
                    <a16:creationId xmlns:a16="http://schemas.microsoft.com/office/drawing/2014/main" id="{4B25A578-FA02-466A-A7FA-9624263471CA}"/>
                  </a:ext>
                  <a:ext uri="{C183D7F6-B498-43B3-948B-1728B52AA6E4}">
                    <adec:decorative xmlns:adec="http://schemas.microsoft.com/office/drawing/2017/decorative" val="1"/>
                  </a:ext>
                </a:extLst>
              </p:cNvPr>
              <p:cNvSpPr/>
              <p:nvPr/>
            </p:nvSpPr>
            <p:spPr>
              <a:xfrm>
                <a:off x="4474327" y="576544"/>
                <a:ext cx="133414" cy="77170"/>
              </a:xfrm>
              <a:custGeom>
                <a:avLst/>
                <a:gdLst>
                  <a:gd name="connsiteX0" fmla="*/ 0 w 133414"/>
                  <a:gd name="connsiteY0" fmla="*/ 38654 h 77170"/>
                  <a:gd name="connsiteX1" fmla="*/ 66863 w 133414"/>
                  <a:gd name="connsiteY1" fmla="*/ 0 h 77170"/>
                  <a:gd name="connsiteX2" fmla="*/ 133414 w 133414"/>
                  <a:gd name="connsiteY2" fmla="*/ 38654 h 77170"/>
                  <a:gd name="connsiteX3" fmla="*/ 66703 w 133414"/>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14" h="77170">
                    <a:moveTo>
                      <a:pt x="0" y="38654"/>
                    </a:moveTo>
                    <a:lnTo>
                      <a:pt x="66863" y="0"/>
                    </a:lnTo>
                    <a:lnTo>
                      <a:pt x="133414" y="38654"/>
                    </a:lnTo>
                    <a:lnTo>
                      <a:pt x="66703"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94AB5089-FFC4-4E71-BE43-B7E68C56260B}"/>
                  </a:ext>
                  <a:ext uri="{C183D7F6-B498-43B3-948B-1728B52AA6E4}">
                    <adec:decorative xmlns:adec="http://schemas.microsoft.com/office/drawing/2017/decorative" val="1"/>
                  </a:ext>
                </a:extLst>
              </p:cNvPr>
              <p:cNvSpPr/>
              <p:nvPr/>
            </p:nvSpPr>
            <p:spPr>
              <a:xfrm>
                <a:off x="4474327" y="615198"/>
                <a:ext cx="66703" cy="115543"/>
              </a:xfrm>
              <a:custGeom>
                <a:avLst/>
                <a:gdLst>
                  <a:gd name="connsiteX0" fmla="*/ 0 w 66703"/>
                  <a:gd name="connsiteY0" fmla="*/ 0 h 115543"/>
                  <a:gd name="connsiteX1" fmla="*/ 0 w 66703"/>
                  <a:gd name="connsiteY1" fmla="*/ 77027 h 115543"/>
                  <a:gd name="connsiteX2" fmla="*/ 66703 w 66703"/>
                  <a:gd name="connsiteY2" fmla="*/ 115544 h 115543"/>
                  <a:gd name="connsiteX3" fmla="*/ 66703 w 66703"/>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03" h="115543">
                    <a:moveTo>
                      <a:pt x="0" y="0"/>
                    </a:moveTo>
                    <a:lnTo>
                      <a:pt x="0" y="77027"/>
                    </a:lnTo>
                    <a:lnTo>
                      <a:pt x="66703" y="115544"/>
                    </a:lnTo>
                    <a:lnTo>
                      <a:pt x="66703"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5993198F-D735-4398-9E07-2059D1F74DF4}"/>
                  </a:ext>
                  <a:ext uri="{C183D7F6-B498-43B3-948B-1728B52AA6E4}">
                    <adec:decorative xmlns:adec="http://schemas.microsoft.com/office/drawing/2017/decorative" val="1"/>
                  </a:ext>
                </a:extLst>
              </p:cNvPr>
              <p:cNvSpPr/>
              <p:nvPr/>
            </p:nvSpPr>
            <p:spPr>
              <a:xfrm>
                <a:off x="4541030" y="6151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5" name="Graphic 264">
              <a:extLst>
                <a:ext uri="{FF2B5EF4-FFF2-40B4-BE49-F238E27FC236}">
                  <a16:creationId xmlns:a16="http://schemas.microsoft.com/office/drawing/2014/main" id="{93277E39-A7F5-4177-8EF0-26C03945FC01}"/>
                </a:ext>
              </a:extLst>
            </p:cNvPr>
            <p:cNvGrpSpPr/>
            <p:nvPr/>
          </p:nvGrpSpPr>
          <p:grpSpPr>
            <a:xfrm>
              <a:off x="4983120" y="423295"/>
              <a:ext cx="133421" cy="154197"/>
              <a:chOff x="4983120" y="423295"/>
              <a:chExt cx="133421" cy="154197"/>
            </a:xfrm>
            <a:solidFill>
              <a:schemeClr val="accent1"/>
            </a:solidFill>
          </p:grpSpPr>
          <p:sp>
            <p:nvSpPr>
              <p:cNvPr id="436" name="Freeform: Shape 435">
                <a:extLst>
                  <a:ext uri="{FF2B5EF4-FFF2-40B4-BE49-F238E27FC236}">
                    <a16:creationId xmlns:a16="http://schemas.microsoft.com/office/drawing/2014/main" id="{AB7881FC-1E5F-40CC-898F-03546A10BE48}"/>
                  </a:ext>
                  <a:ext uri="{C183D7F6-B498-43B3-948B-1728B52AA6E4}">
                    <adec:decorative xmlns:adec="http://schemas.microsoft.com/office/drawing/2017/decorative" val="1"/>
                  </a:ext>
                </a:extLst>
              </p:cNvPr>
              <p:cNvSpPr/>
              <p:nvPr/>
            </p:nvSpPr>
            <p:spPr>
              <a:xfrm>
                <a:off x="4983120" y="423295"/>
                <a:ext cx="133421" cy="77170"/>
              </a:xfrm>
              <a:custGeom>
                <a:avLst/>
                <a:gdLst>
                  <a:gd name="connsiteX0" fmla="*/ 0 w 133421"/>
                  <a:gd name="connsiteY0" fmla="*/ 38654 h 77170"/>
                  <a:gd name="connsiteX1" fmla="*/ 66863 w 133421"/>
                  <a:gd name="connsiteY1" fmla="*/ 0 h 77170"/>
                  <a:gd name="connsiteX2" fmla="*/ 133422 w 133421"/>
                  <a:gd name="connsiteY2" fmla="*/ 38654 h 77170"/>
                  <a:gd name="connsiteX3" fmla="*/ 66711 w 133421"/>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21" h="77170">
                    <a:moveTo>
                      <a:pt x="0" y="38654"/>
                    </a:moveTo>
                    <a:lnTo>
                      <a:pt x="66863" y="0"/>
                    </a:lnTo>
                    <a:lnTo>
                      <a:pt x="133422" y="38654"/>
                    </a:lnTo>
                    <a:lnTo>
                      <a:pt x="66711"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32B4E619-2F4B-416F-A8BA-1216C98E022D}"/>
                  </a:ext>
                  <a:ext uri="{C183D7F6-B498-43B3-948B-1728B52AA6E4}">
                    <adec:decorative xmlns:adec="http://schemas.microsoft.com/office/drawing/2017/decorative" val="1"/>
                  </a:ext>
                </a:extLst>
              </p:cNvPr>
              <p:cNvSpPr/>
              <p:nvPr/>
            </p:nvSpPr>
            <p:spPr>
              <a:xfrm>
                <a:off x="4983120" y="46194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C590C16E-5BBB-47F6-9A25-B4276AFA1FD2}"/>
                  </a:ext>
                  <a:ext uri="{C183D7F6-B498-43B3-948B-1728B52AA6E4}">
                    <adec:decorative xmlns:adec="http://schemas.microsoft.com/office/drawing/2017/decorative" val="1"/>
                  </a:ext>
                </a:extLst>
              </p:cNvPr>
              <p:cNvSpPr/>
              <p:nvPr/>
            </p:nvSpPr>
            <p:spPr>
              <a:xfrm>
                <a:off x="5049831" y="46194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75" name="Text Placeholder 8">
            <a:extLst>
              <a:ext uri="{FF2B5EF4-FFF2-40B4-BE49-F238E27FC236}">
                <a16:creationId xmlns:a16="http://schemas.microsoft.com/office/drawing/2014/main" id="{203550E1-7A61-42EC-A2E2-464E7945DE5A}"/>
              </a:ext>
              <a:ext uri="{C183D7F6-B498-43B3-948B-1728B52AA6E4}">
                <adec:decorative xmlns:adec="http://schemas.microsoft.com/office/drawing/2017/decorative" val="1"/>
              </a:ext>
            </a:extLst>
          </p:cNvPr>
          <p:cNvSpPr txBox="1">
            <a:spLocks/>
          </p:cNvSpPr>
          <p:nvPr/>
        </p:nvSpPr>
        <p:spPr>
          <a:xfrm>
            <a:off x="3161655" y="3027059"/>
            <a:ext cx="1215940" cy="4071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Building</a:t>
            </a:r>
          </a:p>
        </p:txBody>
      </p:sp>
      <p:grpSp>
        <p:nvGrpSpPr>
          <p:cNvPr id="476" name="Group 34">
            <a:extLst>
              <a:ext uri="{FF2B5EF4-FFF2-40B4-BE49-F238E27FC236}">
                <a16:creationId xmlns:a16="http://schemas.microsoft.com/office/drawing/2014/main" id="{E75D1E58-11C3-4C05-9F01-F12A7BFC47BC}"/>
              </a:ext>
              <a:ext uri="{C183D7F6-B498-43B3-948B-1728B52AA6E4}">
                <adec:decorative xmlns:adec="http://schemas.microsoft.com/office/drawing/2017/decorative" val="1"/>
              </a:ext>
            </a:extLst>
          </p:cNvPr>
          <p:cNvGrpSpPr>
            <a:grpSpLocks noChangeAspect="1"/>
          </p:cNvGrpSpPr>
          <p:nvPr/>
        </p:nvGrpSpPr>
        <p:grpSpPr bwMode="auto">
          <a:xfrm>
            <a:off x="5822181" y="2045965"/>
            <a:ext cx="660018" cy="761994"/>
            <a:chOff x="3410" y="761"/>
            <a:chExt cx="233" cy="269"/>
          </a:xfrm>
        </p:grpSpPr>
        <p:sp>
          <p:nvSpPr>
            <p:cNvPr id="477" name="AutoShape 33">
              <a:extLst>
                <a:ext uri="{FF2B5EF4-FFF2-40B4-BE49-F238E27FC236}">
                  <a16:creationId xmlns:a16="http://schemas.microsoft.com/office/drawing/2014/main" id="{F43082AD-6CB1-4C09-AE91-CA903567A85D}"/>
                </a:ext>
                <a:ext uri="{C183D7F6-B498-43B3-948B-1728B52AA6E4}">
                  <adec:decorative xmlns:adec="http://schemas.microsoft.com/office/drawing/2017/decorative" val="1"/>
                </a:ext>
              </a:extLst>
            </p:cNvPr>
            <p:cNvSpPr>
              <a:spLocks noChangeAspect="1" noChangeArrowheads="1" noTextEdit="1"/>
            </p:cNvSpPr>
            <p:nvPr/>
          </p:nvSpPr>
          <p:spPr bwMode="auto">
            <a:xfrm>
              <a:off x="3410" y="761"/>
              <a:ext cx="2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35">
              <a:extLst>
                <a:ext uri="{FF2B5EF4-FFF2-40B4-BE49-F238E27FC236}">
                  <a16:creationId xmlns:a16="http://schemas.microsoft.com/office/drawing/2014/main" id="{CB4F8AA9-DCD1-460F-9C7B-FBFC9497F8F3}"/>
                </a:ext>
                <a:ext uri="{C183D7F6-B498-43B3-948B-1728B52AA6E4}">
                  <adec:decorative xmlns:adec="http://schemas.microsoft.com/office/drawing/2017/decorative" val="1"/>
                </a:ext>
              </a:extLst>
            </p:cNvPr>
            <p:cNvSpPr>
              <a:spLocks/>
            </p:cNvSpPr>
            <p:nvPr/>
          </p:nvSpPr>
          <p:spPr bwMode="auto">
            <a:xfrm>
              <a:off x="3447" y="819"/>
              <a:ext cx="159" cy="150"/>
            </a:xfrm>
            <a:custGeom>
              <a:avLst/>
              <a:gdLst>
                <a:gd name="T0" fmla="*/ 133 w 159"/>
                <a:gd name="T1" fmla="*/ 44 h 150"/>
                <a:gd name="T2" fmla="*/ 132 w 159"/>
                <a:gd name="T3" fmla="*/ 44 h 150"/>
                <a:gd name="T4" fmla="*/ 132 w 159"/>
                <a:gd name="T5" fmla="*/ 15 h 150"/>
                <a:gd name="T6" fmla="*/ 106 w 159"/>
                <a:gd name="T7" fmla="*/ 0 h 150"/>
                <a:gd name="T8" fmla="*/ 80 w 159"/>
                <a:gd name="T9" fmla="*/ 15 h 150"/>
                <a:gd name="T10" fmla="*/ 80 w 159"/>
                <a:gd name="T11" fmla="*/ 15 h 150"/>
                <a:gd name="T12" fmla="*/ 53 w 159"/>
                <a:gd name="T13" fmla="*/ 0 h 150"/>
                <a:gd name="T14" fmla="*/ 27 w 159"/>
                <a:gd name="T15" fmla="*/ 15 h 150"/>
                <a:gd name="T16" fmla="*/ 27 w 159"/>
                <a:gd name="T17" fmla="*/ 44 h 150"/>
                <a:gd name="T18" fmla="*/ 26 w 159"/>
                <a:gd name="T19" fmla="*/ 44 h 150"/>
                <a:gd name="T20" fmla="*/ 0 w 159"/>
                <a:gd name="T21" fmla="*/ 59 h 150"/>
                <a:gd name="T22" fmla="*/ 0 w 159"/>
                <a:gd name="T23" fmla="*/ 90 h 150"/>
                <a:gd name="T24" fmla="*/ 26 w 159"/>
                <a:gd name="T25" fmla="*/ 104 h 150"/>
                <a:gd name="T26" fmla="*/ 27 w 159"/>
                <a:gd name="T27" fmla="*/ 134 h 150"/>
                <a:gd name="T28" fmla="*/ 53 w 159"/>
                <a:gd name="T29" fmla="*/ 150 h 150"/>
                <a:gd name="T30" fmla="*/ 80 w 159"/>
                <a:gd name="T31" fmla="*/ 134 h 150"/>
                <a:gd name="T32" fmla="*/ 80 w 159"/>
                <a:gd name="T33" fmla="*/ 134 h 150"/>
                <a:gd name="T34" fmla="*/ 106 w 159"/>
                <a:gd name="T35" fmla="*/ 150 h 150"/>
                <a:gd name="T36" fmla="*/ 132 w 159"/>
                <a:gd name="T37" fmla="*/ 134 h 150"/>
                <a:gd name="T38" fmla="*/ 132 w 159"/>
                <a:gd name="T39" fmla="*/ 104 h 150"/>
                <a:gd name="T40" fmla="*/ 133 w 159"/>
                <a:gd name="T41" fmla="*/ 104 h 150"/>
                <a:gd name="T42" fmla="*/ 159 w 159"/>
                <a:gd name="T43" fmla="*/ 90 h 150"/>
                <a:gd name="T44" fmla="*/ 159 w 159"/>
                <a:gd name="T45" fmla="*/ 59 h 150"/>
                <a:gd name="T46" fmla="*/ 133 w 159"/>
                <a:gd name="T47" fmla="*/ 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50">
                  <a:moveTo>
                    <a:pt x="133" y="44"/>
                  </a:moveTo>
                  <a:lnTo>
                    <a:pt x="132" y="44"/>
                  </a:lnTo>
                  <a:lnTo>
                    <a:pt x="132" y="15"/>
                  </a:lnTo>
                  <a:lnTo>
                    <a:pt x="106" y="0"/>
                  </a:lnTo>
                  <a:lnTo>
                    <a:pt x="80" y="15"/>
                  </a:lnTo>
                  <a:lnTo>
                    <a:pt x="80" y="15"/>
                  </a:lnTo>
                  <a:lnTo>
                    <a:pt x="53" y="0"/>
                  </a:lnTo>
                  <a:lnTo>
                    <a:pt x="27" y="15"/>
                  </a:lnTo>
                  <a:lnTo>
                    <a:pt x="27" y="44"/>
                  </a:lnTo>
                  <a:lnTo>
                    <a:pt x="26" y="44"/>
                  </a:lnTo>
                  <a:lnTo>
                    <a:pt x="0" y="59"/>
                  </a:lnTo>
                  <a:lnTo>
                    <a:pt x="0" y="90"/>
                  </a:lnTo>
                  <a:lnTo>
                    <a:pt x="26" y="104"/>
                  </a:lnTo>
                  <a:lnTo>
                    <a:pt x="27" y="134"/>
                  </a:lnTo>
                  <a:lnTo>
                    <a:pt x="53" y="150"/>
                  </a:lnTo>
                  <a:lnTo>
                    <a:pt x="80" y="134"/>
                  </a:lnTo>
                  <a:lnTo>
                    <a:pt x="80" y="134"/>
                  </a:lnTo>
                  <a:lnTo>
                    <a:pt x="106" y="150"/>
                  </a:lnTo>
                  <a:lnTo>
                    <a:pt x="132" y="134"/>
                  </a:lnTo>
                  <a:lnTo>
                    <a:pt x="132" y="104"/>
                  </a:lnTo>
                  <a:lnTo>
                    <a:pt x="133" y="104"/>
                  </a:lnTo>
                  <a:lnTo>
                    <a:pt x="159" y="90"/>
                  </a:lnTo>
                  <a:lnTo>
                    <a:pt x="159" y="59"/>
                  </a:lnTo>
                  <a:lnTo>
                    <a:pt x="133" y="4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36">
              <a:extLst>
                <a:ext uri="{FF2B5EF4-FFF2-40B4-BE49-F238E27FC236}">
                  <a16:creationId xmlns:a16="http://schemas.microsoft.com/office/drawing/2014/main" id="{09D661E0-54E1-4E41-8E64-F4882204E3F3}"/>
                </a:ext>
                <a:ext uri="{C183D7F6-B498-43B3-948B-1728B52AA6E4}">
                  <adec:decorative xmlns:adec="http://schemas.microsoft.com/office/drawing/2017/decorative" val="1"/>
                </a:ext>
              </a:extLst>
            </p:cNvPr>
            <p:cNvSpPr>
              <a:spLocks noEditPoints="1"/>
            </p:cNvSpPr>
            <p:nvPr/>
          </p:nvSpPr>
          <p:spPr bwMode="auto">
            <a:xfrm>
              <a:off x="3409" y="760"/>
              <a:ext cx="234" cy="270"/>
            </a:xfrm>
            <a:custGeom>
              <a:avLst/>
              <a:gdLst>
                <a:gd name="T0" fmla="*/ 118 w 234"/>
                <a:gd name="T1" fmla="*/ 0 h 270"/>
                <a:gd name="T2" fmla="*/ 0 w 234"/>
                <a:gd name="T3" fmla="*/ 67 h 270"/>
                <a:gd name="T4" fmla="*/ 0 w 234"/>
                <a:gd name="T5" fmla="*/ 202 h 270"/>
                <a:gd name="T6" fmla="*/ 118 w 234"/>
                <a:gd name="T7" fmla="*/ 270 h 270"/>
                <a:gd name="T8" fmla="*/ 234 w 234"/>
                <a:gd name="T9" fmla="*/ 202 h 270"/>
                <a:gd name="T10" fmla="*/ 234 w 234"/>
                <a:gd name="T11" fmla="*/ 67 h 270"/>
                <a:gd name="T12" fmla="*/ 118 w 234"/>
                <a:gd name="T13" fmla="*/ 0 h 270"/>
                <a:gd name="T14" fmla="*/ 122 w 234"/>
                <a:gd name="T15" fmla="*/ 19 h 270"/>
                <a:gd name="T16" fmla="*/ 215 w 234"/>
                <a:gd name="T17" fmla="*/ 73 h 270"/>
                <a:gd name="T18" fmla="*/ 122 w 234"/>
                <a:gd name="T19" fmla="*/ 128 h 270"/>
                <a:gd name="T20" fmla="*/ 122 w 234"/>
                <a:gd name="T21" fmla="*/ 19 h 270"/>
                <a:gd name="T22" fmla="*/ 115 w 234"/>
                <a:gd name="T23" fmla="*/ 129 h 270"/>
                <a:gd name="T24" fmla="*/ 19 w 234"/>
                <a:gd name="T25" fmla="*/ 73 h 270"/>
                <a:gd name="T26" fmla="*/ 115 w 234"/>
                <a:gd name="T27" fmla="*/ 18 h 270"/>
                <a:gd name="T28" fmla="*/ 115 w 234"/>
                <a:gd name="T29" fmla="*/ 129 h 270"/>
                <a:gd name="T30" fmla="*/ 110 w 234"/>
                <a:gd name="T31" fmla="*/ 134 h 270"/>
                <a:gd name="T32" fmla="*/ 14 w 234"/>
                <a:gd name="T33" fmla="*/ 192 h 270"/>
                <a:gd name="T34" fmla="*/ 14 w 234"/>
                <a:gd name="T35" fmla="*/ 78 h 270"/>
                <a:gd name="T36" fmla="*/ 110 w 234"/>
                <a:gd name="T37" fmla="*/ 134 h 270"/>
                <a:gd name="T38" fmla="*/ 115 w 234"/>
                <a:gd name="T39" fmla="*/ 141 h 270"/>
                <a:gd name="T40" fmla="*/ 115 w 234"/>
                <a:gd name="T41" fmla="*/ 252 h 270"/>
                <a:gd name="T42" fmla="*/ 19 w 234"/>
                <a:gd name="T43" fmla="*/ 197 h 270"/>
                <a:gd name="T44" fmla="*/ 115 w 234"/>
                <a:gd name="T45" fmla="*/ 141 h 270"/>
                <a:gd name="T46" fmla="*/ 122 w 234"/>
                <a:gd name="T47" fmla="*/ 142 h 270"/>
                <a:gd name="T48" fmla="*/ 216 w 234"/>
                <a:gd name="T49" fmla="*/ 197 h 270"/>
                <a:gd name="T50" fmla="*/ 122 w 234"/>
                <a:gd name="T51" fmla="*/ 251 h 270"/>
                <a:gd name="T52" fmla="*/ 122 w 234"/>
                <a:gd name="T53" fmla="*/ 142 h 270"/>
                <a:gd name="T54" fmla="*/ 125 w 234"/>
                <a:gd name="T55" fmla="*/ 134 h 270"/>
                <a:gd name="T56" fmla="*/ 220 w 234"/>
                <a:gd name="T57" fmla="*/ 78 h 270"/>
                <a:gd name="T58" fmla="*/ 220 w 234"/>
                <a:gd name="T59" fmla="*/ 192 h 270"/>
                <a:gd name="T60" fmla="*/ 125 w 234"/>
                <a:gd name="T61" fmla="*/ 13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70">
                  <a:moveTo>
                    <a:pt x="118" y="0"/>
                  </a:moveTo>
                  <a:lnTo>
                    <a:pt x="0" y="67"/>
                  </a:lnTo>
                  <a:lnTo>
                    <a:pt x="0" y="202"/>
                  </a:lnTo>
                  <a:lnTo>
                    <a:pt x="118" y="270"/>
                  </a:lnTo>
                  <a:lnTo>
                    <a:pt x="234" y="202"/>
                  </a:lnTo>
                  <a:lnTo>
                    <a:pt x="234" y="67"/>
                  </a:lnTo>
                  <a:lnTo>
                    <a:pt x="118" y="0"/>
                  </a:lnTo>
                  <a:close/>
                  <a:moveTo>
                    <a:pt x="122" y="19"/>
                  </a:moveTo>
                  <a:lnTo>
                    <a:pt x="215" y="73"/>
                  </a:lnTo>
                  <a:lnTo>
                    <a:pt x="122" y="128"/>
                  </a:lnTo>
                  <a:lnTo>
                    <a:pt x="122" y="19"/>
                  </a:lnTo>
                  <a:close/>
                  <a:moveTo>
                    <a:pt x="115" y="129"/>
                  </a:moveTo>
                  <a:lnTo>
                    <a:pt x="19" y="73"/>
                  </a:lnTo>
                  <a:lnTo>
                    <a:pt x="115" y="18"/>
                  </a:lnTo>
                  <a:lnTo>
                    <a:pt x="115" y="129"/>
                  </a:lnTo>
                  <a:close/>
                  <a:moveTo>
                    <a:pt x="110" y="134"/>
                  </a:moveTo>
                  <a:lnTo>
                    <a:pt x="14" y="192"/>
                  </a:lnTo>
                  <a:lnTo>
                    <a:pt x="14" y="78"/>
                  </a:lnTo>
                  <a:lnTo>
                    <a:pt x="110" y="134"/>
                  </a:lnTo>
                  <a:close/>
                  <a:moveTo>
                    <a:pt x="115" y="141"/>
                  </a:moveTo>
                  <a:lnTo>
                    <a:pt x="115" y="252"/>
                  </a:lnTo>
                  <a:lnTo>
                    <a:pt x="19" y="197"/>
                  </a:lnTo>
                  <a:lnTo>
                    <a:pt x="115" y="141"/>
                  </a:lnTo>
                  <a:close/>
                  <a:moveTo>
                    <a:pt x="122" y="142"/>
                  </a:moveTo>
                  <a:lnTo>
                    <a:pt x="216" y="197"/>
                  </a:lnTo>
                  <a:lnTo>
                    <a:pt x="122" y="251"/>
                  </a:lnTo>
                  <a:lnTo>
                    <a:pt x="122" y="142"/>
                  </a:lnTo>
                  <a:close/>
                  <a:moveTo>
                    <a:pt x="125" y="134"/>
                  </a:moveTo>
                  <a:lnTo>
                    <a:pt x="220" y="78"/>
                  </a:lnTo>
                  <a:lnTo>
                    <a:pt x="220" y="192"/>
                  </a:lnTo>
                  <a:lnTo>
                    <a:pt x="125" y="1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37">
              <a:extLst>
                <a:ext uri="{FF2B5EF4-FFF2-40B4-BE49-F238E27FC236}">
                  <a16:creationId xmlns:a16="http://schemas.microsoft.com/office/drawing/2014/main" id="{65CFAF87-D717-4331-BC68-5EF1B7101B80}"/>
                </a:ext>
                <a:ext uri="{C183D7F6-B498-43B3-948B-1728B52AA6E4}">
                  <adec:decorative xmlns:adec="http://schemas.microsoft.com/office/drawing/2017/decorative" val="1"/>
                </a:ext>
              </a:extLst>
            </p:cNvPr>
            <p:cNvSpPr>
              <a:spLocks/>
            </p:cNvSpPr>
            <p:nvPr/>
          </p:nvSpPr>
          <p:spPr bwMode="auto">
            <a:xfrm>
              <a:off x="3483" y="895"/>
              <a:ext cx="86" cy="51"/>
            </a:xfrm>
            <a:custGeom>
              <a:avLst/>
              <a:gdLst>
                <a:gd name="T0" fmla="*/ 0 w 86"/>
                <a:gd name="T1" fmla="*/ 25 h 51"/>
                <a:gd name="T2" fmla="*/ 44 w 86"/>
                <a:gd name="T3" fmla="*/ 0 h 51"/>
                <a:gd name="T4" fmla="*/ 86 w 86"/>
                <a:gd name="T5" fmla="*/ 25 h 51"/>
                <a:gd name="T6" fmla="*/ 44 w 86"/>
                <a:gd name="T7" fmla="*/ 51 h 51"/>
                <a:gd name="T8" fmla="*/ 0 w 86"/>
                <a:gd name="T9" fmla="*/ 25 h 51"/>
              </a:gdLst>
              <a:ahLst/>
              <a:cxnLst>
                <a:cxn ang="0">
                  <a:pos x="T0" y="T1"/>
                </a:cxn>
                <a:cxn ang="0">
                  <a:pos x="T2" y="T3"/>
                </a:cxn>
                <a:cxn ang="0">
                  <a:pos x="T4" y="T5"/>
                </a:cxn>
                <a:cxn ang="0">
                  <a:pos x="T6" y="T7"/>
                </a:cxn>
                <a:cxn ang="0">
                  <a:pos x="T8" y="T9"/>
                </a:cxn>
              </a:cxnLst>
              <a:rect l="0" t="0" r="r" b="b"/>
              <a:pathLst>
                <a:path w="86" h="51">
                  <a:moveTo>
                    <a:pt x="0" y="25"/>
                  </a:moveTo>
                  <a:lnTo>
                    <a:pt x="44" y="0"/>
                  </a:lnTo>
                  <a:lnTo>
                    <a:pt x="86" y="25"/>
                  </a:lnTo>
                  <a:lnTo>
                    <a:pt x="44" y="51"/>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38">
              <a:extLst>
                <a:ext uri="{FF2B5EF4-FFF2-40B4-BE49-F238E27FC236}">
                  <a16:creationId xmlns:a16="http://schemas.microsoft.com/office/drawing/2014/main" id="{BE66E325-59C8-4F06-A26A-3EC1608B15E1}"/>
                </a:ext>
                <a:ext uri="{C183D7F6-B498-43B3-948B-1728B52AA6E4}">
                  <adec:decorative xmlns:adec="http://schemas.microsoft.com/office/drawing/2017/decorative" val="1"/>
                </a:ext>
              </a:extLst>
            </p:cNvPr>
            <p:cNvSpPr>
              <a:spLocks noEditPoints="1"/>
            </p:cNvSpPr>
            <p:nvPr/>
          </p:nvSpPr>
          <p:spPr bwMode="auto">
            <a:xfrm>
              <a:off x="3476" y="891"/>
              <a:ext cx="100" cy="59"/>
            </a:xfrm>
            <a:custGeom>
              <a:avLst/>
              <a:gdLst>
                <a:gd name="T0" fmla="*/ 51 w 100"/>
                <a:gd name="T1" fmla="*/ 8 h 59"/>
                <a:gd name="T2" fmla="*/ 86 w 100"/>
                <a:gd name="T3" fmla="*/ 29 h 59"/>
                <a:gd name="T4" fmla="*/ 51 w 100"/>
                <a:gd name="T5" fmla="*/ 51 h 59"/>
                <a:gd name="T6" fmla="*/ 15 w 100"/>
                <a:gd name="T7" fmla="*/ 30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30"/>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39">
              <a:extLst>
                <a:ext uri="{FF2B5EF4-FFF2-40B4-BE49-F238E27FC236}">
                  <a16:creationId xmlns:a16="http://schemas.microsoft.com/office/drawing/2014/main" id="{6822E49A-06C8-43BF-8C82-7AD8BC1CF043}"/>
                </a:ext>
                <a:ext uri="{C183D7F6-B498-43B3-948B-1728B52AA6E4}">
                  <adec:decorative xmlns:adec="http://schemas.microsoft.com/office/drawing/2017/decorative" val="1"/>
                </a:ext>
              </a:extLst>
            </p:cNvPr>
            <p:cNvSpPr>
              <a:spLocks/>
            </p:cNvSpPr>
            <p:nvPr/>
          </p:nvSpPr>
          <p:spPr bwMode="auto">
            <a:xfrm>
              <a:off x="3483" y="870"/>
              <a:ext cx="86" cy="51"/>
            </a:xfrm>
            <a:custGeom>
              <a:avLst/>
              <a:gdLst>
                <a:gd name="T0" fmla="*/ 0 w 86"/>
                <a:gd name="T1" fmla="*/ 24 h 51"/>
                <a:gd name="T2" fmla="*/ 44 w 86"/>
                <a:gd name="T3" fmla="*/ 0 h 51"/>
                <a:gd name="T4" fmla="*/ 86 w 86"/>
                <a:gd name="T5" fmla="*/ 24 h 51"/>
                <a:gd name="T6" fmla="*/ 44 w 86"/>
                <a:gd name="T7" fmla="*/ 51 h 51"/>
                <a:gd name="T8" fmla="*/ 0 w 86"/>
                <a:gd name="T9" fmla="*/ 24 h 51"/>
              </a:gdLst>
              <a:ahLst/>
              <a:cxnLst>
                <a:cxn ang="0">
                  <a:pos x="T0" y="T1"/>
                </a:cxn>
                <a:cxn ang="0">
                  <a:pos x="T2" y="T3"/>
                </a:cxn>
                <a:cxn ang="0">
                  <a:pos x="T4" y="T5"/>
                </a:cxn>
                <a:cxn ang="0">
                  <a:pos x="T6" y="T7"/>
                </a:cxn>
                <a:cxn ang="0">
                  <a:pos x="T8" y="T9"/>
                </a:cxn>
              </a:cxnLst>
              <a:rect l="0" t="0" r="r" b="b"/>
              <a:pathLst>
                <a:path w="86" h="51">
                  <a:moveTo>
                    <a:pt x="0" y="24"/>
                  </a:moveTo>
                  <a:lnTo>
                    <a:pt x="44" y="0"/>
                  </a:lnTo>
                  <a:lnTo>
                    <a:pt x="86" y="24"/>
                  </a:lnTo>
                  <a:lnTo>
                    <a:pt x="44" y="5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40">
              <a:extLst>
                <a:ext uri="{FF2B5EF4-FFF2-40B4-BE49-F238E27FC236}">
                  <a16:creationId xmlns:a16="http://schemas.microsoft.com/office/drawing/2014/main" id="{4B2EBEE7-D8DF-418C-8DB3-3BEF4A25B537}"/>
                </a:ext>
                <a:ext uri="{C183D7F6-B498-43B3-948B-1728B52AA6E4}">
                  <adec:decorative xmlns:adec="http://schemas.microsoft.com/office/drawing/2017/decorative" val="1"/>
                </a:ext>
              </a:extLst>
            </p:cNvPr>
            <p:cNvSpPr>
              <a:spLocks noEditPoints="1"/>
            </p:cNvSpPr>
            <p:nvPr/>
          </p:nvSpPr>
          <p:spPr bwMode="auto">
            <a:xfrm>
              <a:off x="3476" y="866"/>
              <a:ext cx="100" cy="59"/>
            </a:xfrm>
            <a:custGeom>
              <a:avLst/>
              <a:gdLst>
                <a:gd name="T0" fmla="*/ 51 w 100"/>
                <a:gd name="T1" fmla="*/ 8 h 59"/>
                <a:gd name="T2" fmla="*/ 86 w 100"/>
                <a:gd name="T3" fmla="*/ 28 h 59"/>
                <a:gd name="T4" fmla="*/ 51 w 100"/>
                <a:gd name="T5" fmla="*/ 50 h 59"/>
                <a:gd name="T6" fmla="*/ 15 w 100"/>
                <a:gd name="T7" fmla="*/ 28 h 59"/>
                <a:gd name="T8" fmla="*/ 51 w 100"/>
                <a:gd name="T9" fmla="*/ 8 h 59"/>
                <a:gd name="T10" fmla="*/ 51 w 100"/>
                <a:gd name="T11" fmla="*/ 0 h 59"/>
                <a:gd name="T12" fmla="*/ 0 w 100"/>
                <a:gd name="T13" fmla="*/ 28 h 59"/>
                <a:gd name="T14" fmla="*/ 51 w 100"/>
                <a:gd name="T15" fmla="*/ 59 h 59"/>
                <a:gd name="T16" fmla="*/ 100 w 100"/>
                <a:gd name="T17" fmla="*/ 28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8"/>
                  </a:lnTo>
                  <a:lnTo>
                    <a:pt x="51" y="50"/>
                  </a:lnTo>
                  <a:lnTo>
                    <a:pt x="15" y="28"/>
                  </a:lnTo>
                  <a:lnTo>
                    <a:pt x="51" y="8"/>
                  </a:lnTo>
                  <a:close/>
                  <a:moveTo>
                    <a:pt x="51" y="0"/>
                  </a:moveTo>
                  <a:lnTo>
                    <a:pt x="0" y="28"/>
                  </a:lnTo>
                  <a:lnTo>
                    <a:pt x="51" y="59"/>
                  </a:lnTo>
                  <a:lnTo>
                    <a:pt x="100" y="28"/>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41">
              <a:extLst>
                <a:ext uri="{FF2B5EF4-FFF2-40B4-BE49-F238E27FC236}">
                  <a16:creationId xmlns:a16="http://schemas.microsoft.com/office/drawing/2014/main" id="{AB0F98B0-E168-41E9-9A30-3FB94C168BBA}"/>
                </a:ext>
                <a:ext uri="{C183D7F6-B498-43B3-948B-1728B52AA6E4}">
                  <adec:decorative xmlns:adec="http://schemas.microsoft.com/office/drawing/2017/decorative" val="1"/>
                </a:ext>
              </a:extLst>
            </p:cNvPr>
            <p:cNvSpPr>
              <a:spLocks/>
            </p:cNvSpPr>
            <p:nvPr/>
          </p:nvSpPr>
          <p:spPr bwMode="auto">
            <a:xfrm>
              <a:off x="3483" y="844"/>
              <a:ext cx="86" cy="50"/>
            </a:xfrm>
            <a:custGeom>
              <a:avLst/>
              <a:gdLst>
                <a:gd name="T0" fmla="*/ 0 w 86"/>
                <a:gd name="T1" fmla="*/ 25 h 50"/>
                <a:gd name="T2" fmla="*/ 44 w 86"/>
                <a:gd name="T3" fmla="*/ 0 h 50"/>
                <a:gd name="T4" fmla="*/ 86 w 86"/>
                <a:gd name="T5" fmla="*/ 25 h 50"/>
                <a:gd name="T6" fmla="*/ 44 w 86"/>
                <a:gd name="T7" fmla="*/ 50 h 50"/>
                <a:gd name="T8" fmla="*/ 0 w 86"/>
                <a:gd name="T9" fmla="*/ 25 h 50"/>
              </a:gdLst>
              <a:ahLst/>
              <a:cxnLst>
                <a:cxn ang="0">
                  <a:pos x="T0" y="T1"/>
                </a:cxn>
                <a:cxn ang="0">
                  <a:pos x="T2" y="T3"/>
                </a:cxn>
                <a:cxn ang="0">
                  <a:pos x="T4" y="T5"/>
                </a:cxn>
                <a:cxn ang="0">
                  <a:pos x="T6" y="T7"/>
                </a:cxn>
                <a:cxn ang="0">
                  <a:pos x="T8" y="T9"/>
                </a:cxn>
              </a:cxnLst>
              <a:rect l="0" t="0" r="r" b="b"/>
              <a:pathLst>
                <a:path w="86" h="50">
                  <a:moveTo>
                    <a:pt x="0" y="25"/>
                  </a:moveTo>
                  <a:lnTo>
                    <a:pt x="44" y="0"/>
                  </a:lnTo>
                  <a:lnTo>
                    <a:pt x="86" y="25"/>
                  </a:lnTo>
                  <a:lnTo>
                    <a:pt x="44" y="5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42">
              <a:extLst>
                <a:ext uri="{FF2B5EF4-FFF2-40B4-BE49-F238E27FC236}">
                  <a16:creationId xmlns:a16="http://schemas.microsoft.com/office/drawing/2014/main" id="{C750A603-0C26-44F2-B660-F52A1300F5A6}"/>
                </a:ext>
                <a:ext uri="{C183D7F6-B498-43B3-948B-1728B52AA6E4}">
                  <adec:decorative xmlns:adec="http://schemas.microsoft.com/office/drawing/2017/decorative" val="1"/>
                </a:ext>
              </a:extLst>
            </p:cNvPr>
            <p:cNvSpPr>
              <a:spLocks noEditPoints="1"/>
            </p:cNvSpPr>
            <p:nvPr/>
          </p:nvSpPr>
          <p:spPr bwMode="auto">
            <a:xfrm>
              <a:off x="3476" y="840"/>
              <a:ext cx="100" cy="59"/>
            </a:xfrm>
            <a:custGeom>
              <a:avLst/>
              <a:gdLst>
                <a:gd name="T0" fmla="*/ 51 w 100"/>
                <a:gd name="T1" fmla="*/ 8 h 59"/>
                <a:gd name="T2" fmla="*/ 86 w 100"/>
                <a:gd name="T3" fmla="*/ 29 h 59"/>
                <a:gd name="T4" fmla="*/ 51 w 100"/>
                <a:gd name="T5" fmla="*/ 51 h 59"/>
                <a:gd name="T6" fmla="*/ 15 w 100"/>
                <a:gd name="T7" fmla="*/ 29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29"/>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86" name="Text Placeholder 9">
            <a:extLst>
              <a:ext uri="{FF2B5EF4-FFF2-40B4-BE49-F238E27FC236}">
                <a16:creationId xmlns:a16="http://schemas.microsoft.com/office/drawing/2014/main" id="{55C025A3-9A31-4254-8F7C-C628EF8446BB}"/>
              </a:ext>
              <a:ext uri="{C183D7F6-B498-43B3-948B-1728B52AA6E4}">
                <adec:decorative xmlns:adec="http://schemas.microsoft.com/office/drawing/2017/decorative" val="1"/>
              </a:ext>
            </a:extLst>
          </p:cNvPr>
          <p:cNvSpPr txBox="1">
            <a:spLocks/>
          </p:cNvSpPr>
          <p:nvPr/>
        </p:nvSpPr>
        <p:spPr>
          <a:xfrm>
            <a:off x="5544704" y="3027059"/>
            <a:ext cx="1144290" cy="4333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Training</a:t>
            </a:r>
          </a:p>
        </p:txBody>
      </p:sp>
      <p:grpSp>
        <p:nvGrpSpPr>
          <p:cNvPr id="487" name="Group 486">
            <a:extLst>
              <a:ext uri="{FF2B5EF4-FFF2-40B4-BE49-F238E27FC236}">
                <a16:creationId xmlns:a16="http://schemas.microsoft.com/office/drawing/2014/main" id="{AB9C7C75-2179-4F94-90C6-587C66330FFF}"/>
              </a:ext>
              <a:ext uri="{C183D7F6-B498-43B3-948B-1728B52AA6E4}">
                <adec:decorative xmlns:adec="http://schemas.microsoft.com/office/drawing/2017/decorative" val="1"/>
              </a:ext>
            </a:extLst>
          </p:cNvPr>
          <p:cNvGrpSpPr/>
          <p:nvPr/>
        </p:nvGrpSpPr>
        <p:grpSpPr>
          <a:xfrm>
            <a:off x="10358933" y="2052353"/>
            <a:ext cx="532778" cy="749218"/>
            <a:chOff x="5942224" y="1228691"/>
            <a:chExt cx="537527" cy="831090"/>
          </a:xfrm>
        </p:grpSpPr>
        <p:grpSp>
          <p:nvGrpSpPr>
            <p:cNvPr id="488" name="Group 487">
              <a:extLst>
                <a:ext uri="{FF2B5EF4-FFF2-40B4-BE49-F238E27FC236}">
                  <a16:creationId xmlns:a16="http://schemas.microsoft.com/office/drawing/2014/main" id="{87A77703-E573-41E0-8028-A48EB82FC6E4}"/>
                </a:ext>
              </a:extLst>
            </p:cNvPr>
            <p:cNvGrpSpPr/>
            <p:nvPr/>
          </p:nvGrpSpPr>
          <p:grpSpPr>
            <a:xfrm>
              <a:off x="6129295" y="1653538"/>
              <a:ext cx="162266" cy="193885"/>
              <a:chOff x="-835888" y="431806"/>
              <a:chExt cx="435508" cy="520370"/>
            </a:xfrm>
          </p:grpSpPr>
          <p:sp>
            <p:nvSpPr>
              <p:cNvPr id="593" name="Freeform 139">
                <a:extLst>
                  <a:ext uri="{FF2B5EF4-FFF2-40B4-BE49-F238E27FC236}">
                    <a16:creationId xmlns:a16="http://schemas.microsoft.com/office/drawing/2014/main" id="{433DB750-6C06-48E7-BC46-AB77B0AAD58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4" name="Freeform 140">
                <a:extLst>
                  <a:ext uri="{FF2B5EF4-FFF2-40B4-BE49-F238E27FC236}">
                    <a16:creationId xmlns:a16="http://schemas.microsoft.com/office/drawing/2014/main" id="{F84EF79E-C0EF-43D8-9A35-86CC6EB7D379}"/>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5" name="Freeform 141">
                <a:extLst>
                  <a:ext uri="{FF2B5EF4-FFF2-40B4-BE49-F238E27FC236}">
                    <a16:creationId xmlns:a16="http://schemas.microsoft.com/office/drawing/2014/main" id="{ECCC8060-B985-4C66-9114-F963A85DF3A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89" name="Group 488">
              <a:extLst>
                <a:ext uri="{FF2B5EF4-FFF2-40B4-BE49-F238E27FC236}">
                  <a16:creationId xmlns:a16="http://schemas.microsoft.com/office/drawing/2014/main" id="{FEF9FED6-B95A-4EBB-BD01-120B57C91BDD}"/>
                </a:ext>
              </a:extLst>
            </p:cNvPr>
            <p:cNvGrpSpPr/>
            <p:nvPr/>
          </p:nvGrpSpPr>
          <p:grpSpPr>
            <a:xfrm>
              <a:off x="6132155" y="1544823"/>
              <a:ext cx="162266" cy="193885"/>
              <a:chOff x="-835888" y="431806"/>
              <a:chExt cx="435508" cy="520370"/>
            </a:xfrm>
          </p:grpSpPr>
          <p:sp>
            <p:nvSpPr>
              <p:cNvPr id="590" name="Freeform 139">
                <a:extLst>
                  <a:ext uri="{FF2B5EF4-FFF2-40B4-BE49-F238E27FC236}">
                    <a16:creationId xmlns:a16="http://schemas.microsoft.com/office/drawing/2014/main" id="{44D9C110-7E58-408D-BE6E-64514887A89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1" name="Freeform 140">
                <a:extLst>
                  <a:ext uri="{FF2B5EF4-FFF2-40B4-BE49-F238E27FC236}">
                    <a16:creationId xmlns:a16="http://schemas.microsoft.com/office/drawing/2014/main" id="{FABC7E5A-159C-4DD1-8376-7E13920B2E2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2" name="Freeform 141">
                <a:extLst>
                  <a:ext uri="{FF2B5EF4-FFF2-40B4-BE49-F238E27FC236}">
                    <a16:creationId xmlns:a16="http://schemas.microsoft.com/office/drawing/2014/main" id="{D4F404FD-5828-4995-BC28-6DA1669EB52A}"/>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0" name="Group 489">
              <a:extLst>
                <a:ext uri="{FF2B5EF4-FFF2-40B4-BE49-F238E27FC236}">
                  <a16:creationId xmlns:a16="http://schemas.microsoft.com/office/drawing/2014/main" id="{86CDBEBC-98AF-456C-9DD9-52A8AB86D8A2}"/>
                </a:ext>
              </a:extLst>
            </p:cNvPr>
            <p:cNvGrpSpPr/>
            <p:nvPr/>
          </p:nvGrpSpPr>
          <p:grpSpPr>
            <a:xfrm>
              <a:off x="6035759" y="1709730"/>
              <a:ext cx="162266" cy="193885"/>
              <a:chOff x="-835888" y="431806"/>
              <a:chExt cx="435508" cy="520370"/>
            </a:xfrm>
          </p:grpSpPr>
          <p:sp>
            <p:nvSpPr>
              <p:cNvPr id="587" name="Freeform 139">
                <a:extLst>
                  <a:ext uri="{FF2B5EF4-FFF2-40B4-BE49-F238E27FC236}">
                    <a16:creationId xmlns:a16="http://schemas.microsoft.com/office/drawing/2014/main" id="{B2F969AE-7B9C-42C4-B656-D2824BED49C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8" name="Freeform 140">
                <a:extLst>
                  <a:ext uri="{FF2B5EF4-FFF2-40B4-BE49-F238E27FC236}">
                    <a16:creationId xmlns:a16="http://schemas.microsoft.com/office/drawing/2014/main" id="{11BDB725-25CA-4068-AC44-BFAF414F49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9" name="Freeform 141">
                <a:extLst>
                  <a:ext uri="{FF2B5EF4-FFF2-40B4-BE49-F238E27FC236}">
                    <a16:creationId xmlns:a16="http://schemas.microsoft.com/office/drawing/2014/main" id="{43FDB10A-6AD9-4FD9-B6AA-BB57B861D53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1" name="Group 490">
              <a:extLst>
                <a:ext uri="{FF2B5EF4-FFF2-40B4-BE49-F238E27FC236}">
                  <a16:creationId xmlns:a16="http://schemas.microsoft.com/office/drawing/2014/main" id="{77505159-6154-43EF-BA8F-46F9B952B94D}"/>
                </a:ext>
              </a:extLst>
            </p:cNvPr>
            <p:cNvGrpSpPr/>
            <p:nvPr/>
          </p:nvGrpSpPr>
          <p:grpSpPr>
            <a:xfrm>
              <a:off x="6038205" y="1598279"/>
              <a:ext cx="162266" cy="193885"/>
              <a:chOff x="-835888" y="431806"/>
              <a:chExt cx="435508" cy="520370"/>
            </a:xfrm>
          </p:grpSpPr>
          <p:sp>
            <p:nvSpPr>
              <p:cNvPr id="584" name="Freeform 139">
                <a:extLst>
                  <a:ext uri="{FF2B5EF4-FFF2-40B4-BE49-F238E27FC236}">
                    <a16:creationId xmlns:a16="http://schemas.microsoft.com/office/drawing/2014/main" id="{9CE383AB-497B-49AA-B7F4-FFD3C64BC0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5" name="Freeform 140">
                <a:extLst>
                  <a:ext uri="{FF2B5EF4-FFF2-40B4-BE49-F238E27FC236}">
                    <a16:creationId xmlns:a16="http://schemas.microsoft.com/office/drawing/2014/main" id="{D61B5396-A4DF-472D-80BD-AB87877B905D}"/>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6" name="Freeform 141">
                <a:extLst>
                  <a:ext uri="{FF2B5EF4-FFF2-40B4-BE49-F238E27FC236}">
                    <a16:creationId xmlns:a16="http://schemas.microsoft.com/office/drawing/2014/main" id="{45F3B0FB-9934-4E43-89C3-1E8E70886F8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2" name="Group 491">
              <a:extLst>
                <a:ext uri="{FF2B5EF4-FFF2-40B4-BE49-F238E27FC236}">
                  <a16:creationId xmlns:a16="http://schemas.microsoft.com/office/drawing/2014/main" id="{AE2860EB-E4BC-4282-B062-D5CA987F48FB}"/>
                </a:ext>
              </a:extLst>
            </p:cNvPr>
            <p:cNvGrpSpPr/>
            <p:nvPr/>
          </p:nvGrpSpPr>
          <p:grpSpPr>
            <a:xfrm>
              <a:off x="5942224" y="1756952"/>
              <a:ext cx="162266" cy="193885"/>
              <a:chOff x="-835888" y="431806"/>
              <a:chExt cx="435508" cy="520370"/>
            </a:xfrm>
          </p:grpSpPr>
          <p:sp>
            <p:nvSpPr>
              <p:cNvPr id="581" name="Freeform 139">
                <a:extLst>
                  <a:ext uri="{FF2B5EF4-FFF2-40B4-BE49-F238E27FC236}">
                    <a16:creationId xmlns:a16="http://schemas.microsoft.com/office/drawing/2014/main" id="{B87A167E-AB06-404A-BD57-13CB6CD07F15}"/>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2" name="Freeform 140">
                <a:extLst>
                  <a:ext uri="{FF2B5EF4-FFF2-40B4-BE49-F238E27FC236}">
                    <a16:creationId xmlns:a16="http://schemas.microsoft.com/office/drawing/2014/main" id="{4CB1D0F9-0978-4358-8D83-6C1C77B6BB9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3" name="Freeform 141">
                <a:extLst>
                  <a:ext uri="{FF2B5EF4-FFF2-40B4-BE49-F238E27FC236}">
                    <a16:creationId xmlns:a16="http://schemas.microsoft.com/office/drawing/2014/main" id="{22F39A57-DA6C-43A8-94B9-EE90D36C6D90}"/>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3" name="Group 492">
              <a:extLst>
                <a:ext uri="{FF2B5EF4-FFF2-40B4-BE49-F238E27FC236}">
                  <a16:creationId xmlns:a16="http://schemas.microsoft.com/office/drawing/2014/main" id="{1E54922E-A7A0-4419-B22D-AA07B6F7A4B5}"/>
                </a:ext>
              </a:extLst>
            </p:cNvPr>
            <p:cNvGrpSpPr/>
            <p:nvPr/>
          </p:nvGrpSpPr>
          <p:grpSpPr>
            <a:xfrm>
              <a:off x="5944254" y="1650166"/>
              <a:ext cx="162266" cy="193885"/>
              <a:chOff x="-835888" y="431806"/>
              <a:chExt cx="435508" cy="520370"/>
            </a:xfrm>
          </p:grpSpPr>
          <p:sp>
            <p:nvSpPr>
              <p:cNvPr id="578" name="Freeform 139">
                <a:extLst>
                  <a:ext uri="{FF2B5EF4-FFF2-40B4-BE49-F238E27FC236}">
                    <a16:creationId xmlns:a16="http://schemas.microsoft.com/office/drawing/2014/main" id="{A401A037-CF39-470C-927A-AAABF580E6D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9" name="Freeform 140">
                <a:extLst>
                  <a:ext uri="{FF2B5EF4-FFF2-40B4-BE49-F238E27FC236}">
                    <a16:creationId xmlns:a16="http://schemas.microsoft.com/office/drawing/2014/main" id="{7C06D5CF-BF82-4A6A-BBC0-B8169BF07AB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0" name="Freeform 141">
                <a:extLst>
                  <a:ext uri="{FF2B5EF4-FFF2-40B4-BE49-F238E27FC236}">
                    <a16:creationId xmlns:a16="http://schemas.microsoft.com/office/drawing/2014/main" id="{03BD40E6-97A3-4858-8AC0-7FAB1722103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4" name="Group 493">
              <a:extLst>
                <a:ext uri="{FF2B5EF4-FFF2-40B4-BE49-F238E27FC236}">
                  <a16:creationId xmlns:a16="http://schemas.microsoft.com/office/drawing/2014/main" id="{C6F6ED6B-7CC6-4331-B138-08860639EFCE}"/>
                </a:ext>
              </a:extLst>
            </p:cNvPr>
            <p:cNvGrpSpPr/>
            <p:nvPr/>
          </p:nvGrpSpPr>
          <p:grpSpPr>
            <a:xfrm>
              <a:off x="6132155" y="1228691"/>
              <a:ext cx="162266" cy="193885"/>
              <a:chOff x="-835888" y="431806"/>
              <a:chExt cx="435508" cy="520370"/>
            </a:xfrm>
          </p:grpSpPr>
          <p:sp>
            <p:nvSpPr>
              <p:cNvPr id="575" name="Freeform 139">
                <a:extLst>
                  <a:ext uri="{FF2B5EF4-FFF2-40B4-BE49-F238E27FC236}">
                    <a16:creationId xmlns:a16="http://schemas.microsoft.com/office/drawing/2014/main" id="{574BAD0B-440F-4F87-9F5C-C987FC0694F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6" name="Freeform 140">
                <a:extLst>
                  <a:ext uri="{FF2B5EF4-FFF2-40B4-BE49-F238E27FC236}">
                    <a16:creationId xmlns:a16="http://schemas.microsoft.com/office/drawing/2014/main" id="{B54ACCB9-720D-4D3C-9E56-BA16EC3945C7}"/>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7" name="Freeform 141">
                <a:extLst>
                  <a:ext uri="{FF2B5EF4-FFF2-40B4-BE49-F238E27FC236}">
                    <a16:creationId xmlns:a16="http://schemas.microsoft.com/office/drawing/2014/main" id="{CF98FDD5-D12F-411C-A79D-779840EC16F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5" name="Group 494">
              <a:extLst>
                <a:ext uri="{FF2B5EF4-FFF2-40B4-BE49-F238E27FC236}">
                  <a16:creationId xmlns:a16="http://schemas.microsoft.com/office/drawing/2014/main" id="{11FFFAFA-69BE-479F-A4FD-874035B8DEDD}"/>
                </a:ext>
              </a:extLst>
            </p:cNvPr>
            <p:cNvGrpSpPr/>
            <p:nvPr/>
          </p:nvGrpSpPr>
          <p:grpSpPr>
            <a:xfrm>
              <a:off x="6038205" y="1491252"/>
              <a:ext cx="162266" cy="193885"/>
              <a:chOff x="-835888" y="431806"/>
              <a:chExt cx="435508" cy="520370"/>
            </a:xfrm>
          </p:grpSpPr>
          <p:sp>
            <p:nvSpPr>
              <p:cNvPr id="572" name="Freeform 139">
                <a:extLst>
                  <a:ext uri="{FF2B5EF4-FFF2-40B4-BE49-F238E27FC236}">
                    <a16:creationId xmlns:a16="http://schemas.microsoft.com/office/drawing/2014/main" id="{92EFEFA8-05F1-4408-A652-E12BB81FAAC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3" name="Freeform 140">
                <a:extLst>
                  <a:ext uri="{FF2B5EF4-FFF2-40B4-BE49-F238E27FC236}">
                    <a16:creationId xmlns:a16="http://schemas.microsoft.com/office/drawing/2014/main" id="{B26EF292-3335-4C81-A3A6-E1C200A8D08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4" name="Freeform 141">
                <a:extLst>
                  <a:ext uri="{FF2B5EF4-FFF2-40B4-BE49-F238E27FC236}">
                    <a16:creationId xmlns:a16="http://schemas.microsoft.com/office/drawing/2014/main" id="{7792AB15-C29B-47EE-A7BE-C02AECFD65D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6" name="Group 495">
              <a:extLst>
                <a:ext uri="{FF2B5EF4-FFF2-40B4-BE49-F238E27FC236}">
                  <a16:creationId xmlns:a16="http://schemas.microsoft.com/office/drawing/2014/main" id="{1052F223-589D-4DA7-B4F9-C406DBD21954}"/>
                </a:ext>
              </a:extLst>
            </p:cNvPr>
            <p:cNvGrpSpPr/>
            <p:nvPr/>
          </p:nvGrpSpPr>
          <p:grpSpPr>
            <a:xfrm>
              <a:off x="5944254" y="1543139"/>
              <a:ext cx="162266" cy="193885"/>
              <a:chOff x="-835888" y="431806"/>
              <a:chExt cx="435508" cy="520370"/>
            </a:xfrm>
          </p:grpSpPr>
          <p:sp>
            <p:nvSpPr>
              <p:cNvPr id="569" name="Freeform 139">
                <a:extLst>
                  <a:ext uri="{FF2B5EF4-FFF2-40B4-BE49-F238E27FC236}">
                    <a16:creationId xmlns:a16="http://schemas.microsoft.com/office/drawing/2014/main" id="{AF0C8E35-4920-4860-9811-0766D3D173A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0" name="Freeform 140">
                <a:extLst>
                  <a:ext uri="{FF2B5EF4-FFF2-40B4-BE49-F238E27FC236}">
                    <a16:creationId xmlns:a16="http://schemas.microsoft.com/office/drawing/2014/main" id="{8A77906C-9226-431A-A01D-C092430AF193}"/>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1" name="Freeform 141">
                <a:extLst>
                  <a:ext uri="{FF2B5EF4-FFF2-40B4-BE49-F238E27FC236}">
                    <a16:creationId xmlns:a16="http://schemas.microsoft.com/office/drawing/2014/main" id="{8D24D19F-C824-489C-9C9B-DFAE01C468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7" name="Group 496">
              <a:extLst>
                <a:ext uri="{FF2B5EF4-FFF2-40B4-BE49-F238E27FC236}">
                  <a16:creationId xmlns:a16="http://schemas.microsoft.com/office/drawing/2014/main" id="{2ADF8A89-C1F1-4343-87F0-055E7461A974}"/>
                </a:ext>
              </a:extLst>
            </p:cNvPr>
            <p:cNvGrpSpPr/>
            <p:nvPr/>
          </p:nvGrpSpPr>
          <p:grpSpPr>
            <a:xfrm>
              <a:off x="6220057" y="1704343"/>
              <a:ext cx="162266" cy="193885"/>
              <a:chOff x="-835888" y="431806"/>
              <a:chExt cx="435508" cy="520370"/>
            </a:xfrm>
          </p:grpSpPr>
          <p:sp>
            <p:nvSpPr>
              <p:cNvPr id="566" name="Freeform 139">
                <a:extLst>
                  <a:ext uri="{FF2B5EF4-FFF2-40B4-BE49-F238E27FC236}">
                    <a16:creationId xmlns:a16="http://schemas.microsoft.com/office/drawing/2014/main" id="{A4DA2A07-76DE-4B1F-8EDC-D6723EF67BF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7" name="Freeform 140">
                <a:extLst>
                  <a:ext uri="{FF2B5EF4-FFF2-40B4-BE49-F238E27FC236}">
                    <a16:creationId xmlns:a16="http://schemas.microsoft.com/office/drawing/2014/main" id="{E9B75A29-A7BF-462D-B6AB-22321CC295E5}"/>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8" name="Freeform 141">
                <a:extLst>
                  <a:ext uri="{FF2B5EF4-FFF2-40B4-BE49-F238E27FC236}">
                    <a16:creationId xmlns:a16="http://schemas.microsoft.com/office/drawing/2014/main" id="{015A369D-3232-4D99-B932-005D28F15A2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8" name="Group 497">
              <a:extLst>
                <a:ext uri="{FF2B5EF4-FFF2-40B4-BE49-F238E27FC236}">
                  <a16:creationId xmlns:a16="http://schemas.microsoft.com/office/drawing/2014/main" id="{4C35C412-667E-4C1C-86BA-3B6E8D5262C3}"/>
                </a:ext>
              </a:extLst>
            </p:cNvPr>
            <p:cNvGrpSpPr/>
            <p:nvPr/>
          </p:nvGrpSpPr>
          <p:grpSpPr>
            <a:xfrm>
              <a:off x="6222917" y="1595628"/>
              <a:ext cx="162266" cy="193885"/>
              <a:chOff x="-835888" y="431806"/>
              <a:chExt cx="435508" cy="520370"/>
            </a:xfrm>
          </p:grpSpPr>
          <p:sp>
            <p:nvSpPr>
              <p:cNvPr id="563" name="Freeform 139">
                <a:extLst>
                  <a:ext uri="{FF2B5EF4-FFF2-40B4-BE49-F238E27FC236}">
                    <a16:creationId xmlns:a16="http://schemas.microsoft.com/office/drawing/2014/main" id="{EF4AB9E7-44B8-4132-A168-8851E55EF95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4" name="Freeform 140">
                <a:extLst>
                  <a:ext uri="{FF2B5EF4-FFF2-40B4-BE49-F238E27FC236}">
                    <a16:creationId xmlns:a16="http://schemas.microsoft.com/office/drawing/2014/main" id="{73EA17FC-E284-47FA-BF06-A01DC1E461A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5" name="Freeform 141">
                <a:extLst>
                  <a:ext uri="{FF2B5EF4-FFF2-40B4-BE49-F238E27FC236}">
                    <a16:creationId xmlns:a16="http://schemas.microsoft.com/office/drawing/2014/main" id="{2F25BACD-2A34-47E2-8661-83AD35F25E9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9" name="Group 498">
              <a:extLst>
                <a:ext uri="{FF2B5EF4-FFF2-40B4-BE49-F238E27FC236}">
                  <a16:creationId xmlns:a16="http://schemas.microsoft.com/office/drawing/2014/main" id="{BDFE0E0A-85FD-4E82-AE71-CE3216CBB5F1}"/>
                </a:ext>
              </a:extLst>
            </p:cNvPr>
            <p:cNvGrpSpPr/>
            <p:nvPr/>
          </p:nvGrpSpPr>
          <p:grpSpPr>
            <a:xfrm>
              <a:off x="6126521" y="1760535"/>
              <a:ext cx="162266" cy="193885"/>
              <a:chOff x="-835888" y="431806"/>
              <a:chExt cx="435508" cy="520370"/>
            </a:xfrm>
          </p:grpSpPr>
          <p:sp>
            <p:nvSpPr>
              <p:cNvPr id="560" name="Freeform 139">
                <a:extLst>
                  <a:ext uri="{FF2B5EF4-FFF2-40B4-BE49-F238E27FC236}">
                    <a16:creationId xmlns:a16="http://schemas.microsoft.com/office/drawing/2014/main" id="{A514A2DB-7232-430A-9177-DD5B2B190C9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1" name="Freeform 140">
                <a:extLst>
                  <a:ext uri="{FF2B5EF4-FFF2-40B4-BE49-F238E27FC236}">
                    <a16:creationId xmlns:a16="http://schemas.microsoft.com/office/drawing/2014/main" id="{8F78B5EC-707D-4920-BDEB-A0245DEE17B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2" name="Freeform 141">
                <a:extLst>
                  <a:ext uri="{FF2B5EF4-FFF2-40B4-BE49-F238E27FC236}">
                    <a16:creationId xmlns:a16="http://schemas.microsoft.com/office/drawing/2014/main" id="{2F27BDA2-2202-44A2-B547-29B6D702B91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0" name="Group 499">
              <a:extLst>
                <a:ext uri="{FF2B5EF4-FFF2-40B4-BE49-F238E27FC236}">
                  <a16:creationId xmlns:a16="http://schemas.microsoft.com/office/drawing/2014/main" id="{90C3F37E-F598-418A-8779-1292725ADB22}"/>
                </a:ext>
              </a:extLst>
            </p:cNvPr>
            <p:cNvGrpSpPr/>
            <p:nvPr/>
          </p:nvGrpSpPr>
          <p:grpSpPr>
            <a:xfrm>
              <a:off x="6128967" y="1649084"/>
              <a:ext cx="162266" cy="193885"/>
              <a:chOff x="-835888" y="431806"/>
              <a:chExt cx="435508" cy="520370"/>
            </a:xfrm>
          </p:grpSpPr>
          <p:sp>
            <p:nvSpPr>
              <p:cNvPr id="557" name="Freeform 139">
                <a:extLst>
                  <a:ext uri="{FF2B5EF4-FFF2-40B4-BE49-F238E27FC236}">
                    <a16:creationId xmlns:a16="http://schemas.microsoft.com/office/drawing/2014/main" id="{EABB6040-A335-49A3-8423-6B0998BAE321}"/>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8" name="Freeform 140">
                <a:extLst>
                  <a:ext uri="{FF2B5EF4-FFF2-40B4-BE49-F238E27FC236}">
                    <a16:creationId xmlns:a16="http://schemas.microsoft.com/office/drawing/2014/main" id="{376105D9-4D7E-46B5-A45A-974EB29D5A4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9" name="Freeform 141">
                <a:extLst>
                  <a:ext uri="{FF2B5EF4-FFF2-40B4-BE49-F238E27FC236}">
                    <a16:creationId xmlns:a16="http://schemas.microsoft.com/office/drawing/2014/main" id="{97EBD767-2B9F-4718-A9EC-631D36DD0BD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1" name="Group 500">
              <a:extLst>
                <a:ext uri="{FF2B5EF4-FFF2-40B4-BE49-F238E27FC236}">
                  <a16:creationId xmlns:a16="http://schemas.microsoft.com/office/drawing/2014/main" id="{53C6EC85-1B73-4F85-BD20-8DFFC52DEEAC}"/>
                </a:ext>
              </a:extLst>
            </p:cNvPr>
            <p:cNvGrpSpPr/>
            <p:nvPr/>
          </p:nvGrpSpPr>
          <p:grpSpPr>
            <a:xfrm>
              <a:off x="6032986" y="1807757"/>
              <a:ext cx="162266" cy="193885"/>
              <a:chOff x="-835888" y="431806"/>
              <a:chExt cx="435508" cy="520370"/>
            </a:xfrm>
          </p:grpSpPr>
          <p:sp>
            <p:nvSpPr>
              <p:cNvPr id="554" name="Freeform 139">
                <a:extLst>
                  <a:ext uri="{FF2B5EF4-FFF2-40B4-BE49-F238E27FC236}">
                    <a16:creationId xmlns:a16="http://schemas.microsoft.com/office/drawing/2014/main" id="{43AFC8A0-E9D3-4AB5-96DE-1A448F876BC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5" name="Freeform 140">
                <a:extLst>
                  <a:ext uri="{FF2B5EF4-FFF2-40B4-BE49-F238E27FC236}">
                    <a16:creationId xmlns:a16="http://schemas.microsoft.com/office/drawing/2014/main" id="{C774F0BE-E02B-4B8A-8800-1BB2E49BC3B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6" name="Freeform 141">
                <a:extLst>
                  <a:ext uri="{FF2B5EF4-FFF2-40B4-BE49-F238E27FC236}">
                    <a16:creationId xmlns:a16="http://schemas.microsoft.com/office/drawing/2014/main" id="{CF777D9F-44DE-40BF-8130-BA7CFA464B6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2" name="Group 501">
              <a:extLst>
                <a:ext uri="{FF2B5EF4-FFF2-40B4-BE49-F238E27FC236}">
                  <a16:creationId xmlns:a16="http://schemas.microsoft.com/office/drawing/2014/main" id="{EC63341E-3BA0-414A-9EA4-048BBE4D08D6}"/>
                </a:ext>
              </a:extLst>
            </p:cNvPr>
            <p:cNvGrpSpPr/>
            <p:nvPr/>
          </p:nvGrpSpPr>
          <p:grpSpPr>
            <a:xfrm>
              <a:off x="6035016" y="1700970"/>
              <a:ext cx="162266" cy="193885"/>
              <a:chOff x="-835888" y="431806"/>
              <a:chExt cx="435508" cy="520370"/>
            </a:xfrm>
          </p:grpSpPr>
          <p:sp>
            <p:nvSpPr>
              <p:cNvPr id="551" name="Freeform 139">
                <a:extLst>
                  <a:ext uri="{FF2B5EF4-FFF2-40B4-BE49-F238E27FC236}">
                    <a16:creationId xmlns:a16="http://schemas.microsoft.com/office/drawing/2014/main" id="{24EC37E3-85D2-4310-B3EA-F8808EFFAC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2" name="Freeform 140">
                <a:extLst>
                  <a:ext uri="{FF2B5EF4-FFF2-40B4-BE49-F238E27FC236}">
                    <a16:creationId xmlns:a16="http://schemas.microsoft.com/office/drawing/2014/main" id="{C09826AB-01E2-4955-A4B9-2A619825C2D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3" name="Freeform 141">
                <a:extLst>
                  <a:ext uri="{FF2B5EF4-FFF2-40B4-BE49-F238E27FC236}">
                    <a16:creationId xmlns:a16="http://schemas.microsoft.com/office/drawing/2014/main" id="{2AC545C2-0505-4CD0-B2A7-FC862A097642}"/>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3" name="Group 502">
              <a:extLst>
                <a:ext uri="{FF2B5EF4-FFF2-40B4-BE49-F238E27FC236}">
                  <a16:creationId xmlns:a16="http://schemas.microsoft.com/office/drawing/2014/main" id="{0B90B96D-26C3-4AF0-8844-8003E3EED917}"/>
                </a:ext>
              </a:extLst>
            </p:cNvPr>
            <p:cNvGrpSpPr/>
            <p:nvPr/>
          </p:nvGrpSpPr>
          <p:grpSpPr>
            <a:xfrm>
              <a:off x="6222917" y="1335048"/>
              <a:ext cx="162266" cy="193885"/>
              <a:chOff x="-835888" y="431806"/>
              <a:chExt cx="435508" cy="520370"/>
            </a:xfrm>
          </p:grpSpPr>
          <p:sp>
            <p:nvSpPr>
              <p:cNvPr id="548" name="Freeform 139">
                <a:extLst>
                  <a:ext uri="{FF2B5EF4-FFF2-40B4-BE49-F238E27FC236}">
                    <a16:creationId xmlns:a16="http://schemas.microsoft.com/office/drawing/2014/main" id="{8827DE38-BA18-4202-99A0-8BBB1708694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9" name="Freeform 140">
                <a:extLst>
                  <a:ext uri="{FF2B5EF4-FFF2-40B4-BE49-F238E27FC236}">
                    <a16:creationId xmlns:a16="http://schemas.microsoft.com/office/drawing/2014/main" id="{C627F18D-4A90-4968-8183-0C24735B65A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0" name="Freeform 141">
                <a:extLst>
                  <a:ext uri="{FF2B5EF4-FFF2-40B4-BE49-F238E27FC236}">
                    <a16:creationId xmlns:a16="http://schemas.microsoft.com/office/drawing/2014/main" id="{F612A9E3-8013-4163-8D55-3DC02FCD63C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4" name="Group 503">
              <a:extLst>
                <a:ext uri="{FF2B5EF4-FFF2-40B4-BE49-F238E27FC236}">
                  <a16:creationId xmlns:a16="http://schemas.microsoft.com/office/drawing/2014/main" id="{91688AE9-A000-4445-98A8-BC3467FC60FC}"/>
                </a:ext>
              </a:extLst>
            </p:cNvPr>
            <p:cNvGrpSpPr/>
            <p:nvPr/>
          </p:nvGrpSpPr>
          <p:grpSpPr>
            <a:xfrm>
              <a:off x="6128967" y="1542057"/>
              <a:ext cx="162266" cy="193885"/>
              <a:chOff x="-835888" y="431806"/>
              <a:chExt cx="435508" cy="520370"/>
            </a:xfrm>
          </p:grpSpPr>
          <p:sp>
            <p:nvSpPr>
              <p:cNvPr id="545" name="Freeform 139">
                <a:extLst>
                  <a:ext uri="{FF2B5EF4-FFF2-40B4-BE49-F238E27FC236}">
                    <a16:creationId xmlns:a16="http://schemas.microsoft.com/office/drawing/2014/main" id="{0DC6B7A0-83A3-42ED-90F5-AE0C686E390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6" name="Freeform 140">
                <a:extLst>
                  <a:ext uri="{FF2B5EF4-FFF2-40B4-BE49-F238E27FC236}">
                    <a16:creationId xmlns:a16="http://schemas.microsoft.com/office/drawing/2014/main" id="{BAFAAAAB-774D-4C45-893C-EA401A1C504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7" name="Freeform 141">
                <a:extLst>
                  <a:ext uri="{FF2B5EF4-FFF2-40B4-BE49-F238E27FC236}">
                    <a16:creationId xmlns:a16="http://schemas.microsoft.com/office/drawing/2014/main" id="{2B0EE37F-B86F-48DB-A517-CBF2D360773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5" name="Group 504">
              <a:extLst>
                <a:ext uri="{FF2B5EF4-FFF2-40B4-BE49-F238E27FC236}">
                  <a16:creationId xmlns:a16="http://schemas.microsoft.com/office/drawing/2014/main" id="{03D2FA60-3E71-4583-8871-B615B1A02DBE}"/>
                </a:ext>
              </a:extLst>
            </p:cNvPr>
            <p:cNvGrpSpPr/>
            <p:nvPr/>
          </p:nvGrpSpPr>
          <p:grpSpPr>
            <a:xfrm>
              <a:off x="6040332" y="1403201"/>
              <a:ext cx="162266" cy="193885"/>
              <a:chOff x="-835888" y="431806"/>
              <a:chExt cx="435508" cy="520370"/>
            </a:xfrm>
          </p:grpSpPr>
          <p:sp>
            <p:nvSpPr>
              <p:cNvPr id="542" name="Freeform 139">
                <a:extLst>
                  <a:ext uri="{FF2B5EF4-FFF2-40B4-BE49-F238E27FC236}">
                    <a16:creationId xmlns:a16="http://schemas.microsoft.com/office/drawing/2014/main" id="{FA8D6D67-D3C5-44E6-A295-F557E8E2B7DA}"/>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3" name="Freeform 140">
                <a:extLst>
                  <a:ext uri="{FF2B5EF4-FFF2-40B4-BE49-F238E27FC236}">
                    <a16:creationId xmlns:a16="http://schemas.microsoft.com/office/drawing/2014/main" id="{E2A90D57-9E71-4231-8DFC-B657C456FD2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4" name="Freeform 141">
                <a:extLst>
                  <a:ext uri="{FF2B5EF4-FFF2-40B4-BE49-F238E27FC236}">
                    <a16:creationId xmlns:a16="http://schemas.microsoft.com/office/drawing/2014/main" id="{7618F482-BD7B-45AE-8B44-CBED51E958B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6" name="Group 505">
              <a:extLst>
                <a:ext uri="{FF2B5EF4-FFF2-40B4-BE49-F238E27FC236}">
                  <a16:creationId xmlns:a16="http://schemas.microsoft.com/office/drawing/2014/main" id="{B2706810-0FC8-4AEB-B421-7302BA6186DC}"/>
                </a:ext>
              </a:extLst>
            </p:cNvPr>
            <p:cNvGrpSpPr/>
            <p:nvPr/>
          </p:nvGrpSpPr>
          <p:grpSpPr>
            <a:xfrm>
              <a:off x="6314625" y="1762482"/>
              <a:ext cx="162266" cy="193885"/>
              <a:chOff x="-835888" y="431806"/>
              <a:chExt cx="435508" cy="520370"/>
            </a:xfrm>
          </p:grpSpPr>
          <p:sp>
            <p:nvSpPr>
              <p:cNvPr id="539" name="Freeform 139">
                <a:extLst>
                  <a:ext uri="{FF2B5EF4-FFF2-40B4-BE49-F238E27FC236}">
                    <a16:creationId xmlns:a16="http://schemas.microsoft.com/office/drawing/2014/main" id="{7DE6BA41-C10D-406E-9012-D9DA89EE2F3E}"/>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0" name="Freeform 140">
                <a:extLst>
                  <a:ext uri="{FF2B5EF4-FFF2-40B4-BE49-F238E27FC236}">
                    <a16:creationId xmlns:a16="http://schemas.microsoft.com/office/drawing/2014/main" id="{55F8958D-9FF8-4330-BA1C-6548BA7608D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1" name="Freeform 141">
                <a:extLst>
                  <a:ext uri="{FF2B5EF4-FFF2-40B4-BE49-F238E27FC236}">
                    <a16:creationId xmlns:a16="http://schemas.microsoft.com/office/drawing/2014/main" id="{F04408DA-1D7E-458F-BC1A-31319B85647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7" name="Group 506">
              <a:extLst>
                <a:ext uri="{FF2B5EF4-FFF2-40B4-BE49-F238E27FC236}">
                  <a16:creationId xmlns:a16="http://schemas.microsoft.com/office/drawing/2014/main" id="{95E58C77-433F-43BE-9CB5-FED77D06B2F9}"/>
                </a:ext>
              </a:extLst>
            </p:cNvPr>
            <p:cNvGrpSpPr/>
            <p:nvPr/>
          </p:nvGrpSpPr>
          <p:grpSpPr>
            <a:xfrm>
              <a:off x="6317485" y="1653767"/>
              <a:ext cx="162266" cy="193885"/>
              <a:chOff x="-835888" y="431806"/>
              <a:chExt cx="435508" cy="520370"/>
            </a:xfrm>
          </p:grpSpPr>
          <p:sp>
            <p:nvSpPr>
              <p:cNvPr id="536" name="Freeform 139">
                <a:extLst>
                  <a:ext uri="{FF2B5EF4-FFF2-40B4-BE49-F238E27FC236}">
                    <a16:creationId xmlns:a16="http://schemas.microsoft.com/office/drawing/2014/main" id="{40C11314-AAA6-41D7-99D7-AE8219BDF4A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7" name="Freeform 140">
                <a:extLst>
                  <a:ext uri="{FF2B5EF4-FFF2-40B4-BE49-F238E27FC236}">
                    <a16:creationId xmlns:a16="http://schemas.microsoft.com/office/drawing/2014/main" id="{58EB2B22-F1E4-427A-9878-316D6D8BB3A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8" name="Freeform 141">
                <a:extLst>
                  <a:ext uri="{FF2B5EF4-FFF2-40B4-BE49-F238E27FC236}">
                    <a16:creationId xmlns:a16="http://schemas.microsoft.com/office/drawing/2014/main" id="{56EC17FB-8937-482B-B84E-AC7375E6AAD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8" name="Group 507">
              <a:extLst>
                <a:ext uri="{FF2B5EF4-FFF2-40B4-BE49-F238E27FC236}">
                  <a16:creationId xmlns:a16="http://schemas.microsoft.com/office/drawing/2014/main" id="{7F30854C-BD76-478C-9E73-B33531602FA6}"/>
                </a:ext>
              </a:extLst>
            </p:cNvPr>
            <p:cNvGrpSpPr/>
            <p:nvPr/>
          </p:nvGrpSpPr>
          <p:grpSpPr>
            <a:xfrm>
              <a:off x="6221089" y="1818674"/>
              <a:ext cx="162266" cy="193885"/>
              <a:chOff x="-835888" y="431806"/>
              <a:chExt cx="435508" cy="520370"/>
            </a:xfrm>
          </p:grpSpPr>
          <p:sp>
            <p:nvSpPr>
              <p:cNvPr id="533" name="Freeform 139">
                <a:extLst>
                  <a:ext uri="{FF2B5EF4-FFF2-40B4-BE49-F238E27FC236}">
                    <a16:creationId xmlns:a16="http://schemas.microsoft.com/office/drawing/2014/main" id="{B870890C-615C-4343-9936-726005B721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4" name="Freeform 140">
                <a:extLst>
                  <a:ext uri="{FF2B5EF4-FFF2-40B4-BE49-F238E27FC236}">
                    <a16:creationId xmlns:a16="http://schemas.microsoft.com/office/drawing/2014/main" id="{2E117454-F4A7-434D-8C97-E8A56A6C8B8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5" name="Freeform 141">
                <a:extLst>
                  <a:ext uri="{FF2B5EF4-FFF2-40B4-BE49-F238E27FC236}">
                    <a16:creationId xmlns:a16="http://schemas.microsoft.com/office/drawing/2014/main" id="{42B93463-CC32-4E2E-B7E9-99349BBC611C}"/>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9" name="Group 508">
              <a:extLst>
                <a:ext uri="{FF2B5EF4-FFF2-40B4-BE49-F238E27FC236}">
                  <a16:creationId xmlns:a16="http://schemas.microsoft.com/office/drawing/2014/main" id="{C43BC535-9FF0-4397-B63A-C4065DBD8B01}"/>
                </a:ext>
              </a:extLst>
            </p:cNvPr>
            <p:cNvGrpSpPr/>
            <p:nvPr/>
          </p:nvGrpSpPr>
          <p:grpSpPr>
            <a:xfrm>
              <a:off x="6223535" y="1707223"/>
              <a:ext cx="162266" cy="193885"/>
              <a:chOff x="-835888" y="431806"/>
              <a:chExt cx="435508" cy="520370"/>
            </a:xfrm>
          </p:grpSpPr>
          <p:sp>
            <p:nvSpPr>
              <p:cNvPr id="530" name="Freeform 139">
                <a:extLst>
                  <a:ext uri="{FF2B5EF4-FFF2-40B4-BE49-F238E27FC236}">
                    <a16:creationId xmlns:a16="http://schemas.microsoft.com/office/drawing/2014/main" id="{75762643-F65E-41A0-ABF6-1E2AEEA9577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1" name="Freeform 140">
                <a:extLst>
                  <a:ext uri="{FF2B5EF4-FFF2-40B4-BE49-F238E27FC236}">
                    <a16:creationId xmlns:a16="http://schemas.microsoft.com/office/drawing/2014/main" id="{CFCC3FA2-69FA-4F16-96D3-223912F31FC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2" name="Freeform 141">
                <a:extLst>
                  <a:ext uri="{FF2B5EF4-FFF2-40B4-BE49-F238E27FC236}">
                    <a16:creationId xmlns:a16="http://schemas.microsoft.com/office/drawing/2014/main" id="{3D9DD880-5AB4-4370-B465-3C7CE4F744C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0" name="Group 509">
              <a:extLst>
                <a:ext uri="{FF2B5EF4-FFF2-40B4-BE49-F238E27FC236}">
                  <a16:creationId xmlns:a16="http://schemas.microsoft.com/office/drawing/2014/main" id="{E83BDD37-F25F-4365-8429-79AE9CC32CF9}"/>
                </a:ext>
              </a:extLst>
            </p:cNvPr>
            <p:cNvGrpSpPr/>
            <p:nvPr/>
          </p:nvGrpSpPr>
          <p:grpSpPr>
            <a:xfrm>
              <a:off x="6127554" y="1865896"/>
              <a:ext cx="162266" cy="193885"/>
              <a:chOff x="-835888" y="431806"/>
              <a:chExt cx="435508" cy="520370"/>
            </a:xfrm>
          </p:grpSpPr>
          <p:sp>
            <p:nvSpPr>
              <p:cNvPr id="527" name="Freeform 139">
                <a:extLst>
                  <a:ext uri="{FF2B5EF4-FFF2-40B4-BE49-F238E27FC236}">
                    <a16:creationId xmlns:a16="http://schemas.microsoft.com/office/drawing/2014/main" id="{681F4941-BC01-4C22-8DC7-6A040DB2871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8" name="Freeform 140">
                <a:extLst>
                  <a:ext uri="{FF2B5EF4-FFF2-40B4-BE49-F238E27FC236}">
                    <a16:creationId xmlns:a16="http://schemas.microsoft.com/office/drawing/2014/main" id="{13826CF3-2869-4D80-AAD8-9509688C11D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9" name="Freeform 141">
                <a:extLst>
                  <a:ext uri="{FF2B5EF4-FFF2-40B4-BE49-F238E27FC236}">
                    <a16:creationId xmlns:a16="http://schemas.microsoft.com/office/drawing/2014/main" id="{F2BAADE0-2A03-4207-9EF7-601C6E0273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1" name="Group 510">
              <a:extLst>
                <a:ext uri="{FF2B5EF4-FFF2-40B4-BE49-F238E27FC236}">
                  <a16:creationId xmlns:a16="http://schemas.microsoft.com/office/drawing/2014/main" id="{649A4C5C-02F9-4654-8C05-B188E749E9EE}"/>
                </a:ext>
              </a:extLst>
            </p:cNvPr>
            <p:cNvGrpSpPr/>
            <p:nvPr/>
          </p:nvGrpSpPr>
          <p:grpSpPr>
            <a:xfrm>
              <a:off x="6129584" y="1759109"/>
              <a:ext cx="162266" cy="193885"/>
              <a:chOff x="-835888" y="431806"/>
              <a:chExt cx="435508" cy="520370"/>
            </a:xfrm>
          </p:grpSpPr>
          <p:sp>
            <p:nvSpPr>
              <p:cNvPr id="524" name="Freeform 139">
                <a:extLst>
                  <a:ext uri="{FF2B5EF4-FFF2-40B4-BE49-F238E27FC236}">
                    <a16:creationId xmlns:a16="http://schemas.microsoft.com/office/drawing/2014/main" id="{AB3D34E6-998A-4402-8A4D-82187233BB76}"/>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5" name="Freeform 140">
                <a:extLst>
                  <a:ext uri="{FF2B5EF4-FFF2-40B4-BE49-F238E27FC236}">
                    <a16:creationId xmlns:a16="http://schemas.microsoft.com/office/drawing/2014/main" id="{B3124A0A-FA49-4080-9728-3A86E937EE1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6" name="Freeform 141">
                <a:extLst>
                  <a:ext uri="{FF2B5EF4-FFF2-40B4-BE49-F238E27FC236}">
                    <a16:creationId xmlns:a16="http://schemas.microsoft.com/office/drawing/2014/main" id="{1C993D1E-4F31-4470-9A44-4AF949D08C6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2" name="Group 511">
              <a:extLst>
                <a:ext uri="{FF2B5EF4-FFF2-40B4-BE49-F238E27FC236}">
                  <a16:creationId xmlns:a16="http://schemas.microsoft.com/office/drawing/2014/main" id="{D24A13B6-BE8A-4FA5-9A03-1E96D1CC34BC}"/>
                </a:ext>
              </a:extLst>
            </p:cNvPr>
            <p:cNvGrpSpPr/>
            <p:nvPr/>
          </p:nvGrpSpPr>
          <p:grpSpPr>
            <a:xfrm>
              <a:off x="6317485" y="1432631"/>
              <a:ext cx="162266" cy="193885"/>
              <a:chOff x="-835888" y="431806"/>
              <a:chExt cx="435508" cy="520370"/>
            </a:xfrm>
          </p:grpSpPr>
          <p:sp>
            <p:nvSpPr>
              <p:cNvPr id="521" name="Freeform 139">
                <a:extLst>
                  <a:ext uri="{FF2B5EF4-FFF2-40B4-BE49-F238E27FC236}">
                    <a16:creationId xmlns:a16="http://schemas.microsoft.com/office/drawing/2014/main" id="{7F4A7256-CEFD-4788-903A-B46E278BCDF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2" name="Freeform 140">
                <a:extLst>
                  <a:ext uri="{FF2B5EF4-FFF2-40B4-BE49-F238E27FC236}">
                    <a16:creationId xmlns:a16="http://schemas.microsoft.com/office/drawing/2014/main" id="{601142EB-D279-4EDA-A69C-9E90597AC6E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3" name="Freeform 141">
                <a:extLst>
                  <a:ext uri="{FF2B5EF4-FFF2-40B4-BE49-F238E27FC236}">
                    <a16:creationId xmlns:a16="http://schemas.microsoft.com/office/drawing/2014/main" id="{CF46E2F5-FDD5-4541-903F-A5FCCE257ED7}"/>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3" name="Group 512">
              <a:extLst>
                <a:ext uri="{FF2B5EF4-FFF2-40B4-BE49-F238E27FC236}">
                  <a16:creationId xmlns:a16="http://schemas.microsoft.com/office/drawing/2014/main" id="{3C3CD837-56B9-4730-9AEB-663C7210C5C6}"/>
                </a:ext>
              </a:extLst>
            </p:cNvPr>
            <p:cNvGrpSpPr/>
            <p:nvPr/>
          </p:nvGrpSpPr>
          <p:grpSpPr>
            <a:xfrm>
              <a:off x="6223535" y="1523270"/>
              <a:ext cx="162266" cy="193885"/>
              <a:chOff x="-835888" y="431806"/>
              <a:chExt cx="435508" cy="520370"/>
            </a:xfrm>
          </p:grpSpPr>
          <p:sp>
            <p:nvSpPr>
              <p:cNvPr id="518" name="Freeform 139">
                <a:extLst>
                  <a:ext uri="{FF2B5EF4-FFF2-40B4-BE49-F238E27FC236}">
                    <a16:creationId xmlns:a16="http://schemas.microsoft.com/office/drawing/2014/main" id="{D8798E99-51FA-4A33-BCE4-6035BC0E47D7}"/>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9" name="Freeform 140">
                <a:extLst>
                  <a:ext uri="{FF2B5EF4-FFF2-40B4-BE49-F238E27FC236}">
                    <a16:creationId xmlns:a16="http://schemas.microsoft.com/office/drawing/2014/main" id="{8A25E2DC-D063-492F-951A-4447289FFF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0" name="Freeform 141">
                <a:extLst>
                  <a:ext uri="{FF2B5EF4-FFF2-40B4-BE49-F238E27FC236}">
                    <a16:creationId xmlns:a16="http://schemas.microsoft.com/office/drawing/2014/main" id="{F8E61DBA-A97B-4B01-B4CB-F97C3DB456A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4" name="Group 513">
              <a:extLst>
                <a:ext uri="{FF2B5EF4-FFF2-40B4-BE49-F238E27FC236}">
                  <a16:creationId xmlns:a16="http://schemas.microsoft.com/office/drawing/2014/main" id="{BA1D7370-2186-4A31-A8CB-77284CD6172F}"/>
                </a:ext>
              </a:extLst>
            </p:cNvPr>
            <p:cNvGrpSpPr/>
            <p:nvPr/>
          </p:nvGrpSpPr>
          <p:grpSpPr>
            <a:xfrm>
              <a:off x="6130187" y="1636535"/>
              <a:ext cx="162266" cy="193885"/>
              <a:chOff x="-835888" y="431806"/>
              <a:chExt cx="435508" cy="520370"/>
            </a:xfrm>
          </p:grpSpPr>
          <p:sp>
            <p:nvSpPr>
              <p:cNvPr id="515" name="Freeform 139">
                <a:extLst>
                  <a:ext uri="{FF2B5EF4-FFF2-40B4-BE49-F238E27FC236}">
                    <a16:creationId xmlns:a16="http://schemas.microsoft.com/office/drawing/2014/main" id="{8AE4D5C2-92F6-42C2-AD65-F534CA45A5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6" name="Freeform 140">
                <a:extLst>
                  <a:ext uri="{FF2B5EF4-FFF2-40B4-BE49-F238E27FC236}">
                    <a16:creationId xmlns:a16="http://schemas.microsoft.com/office/drawing/2014/main" id="{23DBE008-9129-44ED-A22B-85C33BD5D7C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7" name="Freeform 141">
                <a:extLst>
                  <a:ext uri="{FF2B5EF4-FFF2-40B4-BE49-F238E27FC236}">
                    <a16:creationId xmlns:a16="http://schemas.microsoft.com/office/drawing/2014/main" id="{74709C73-E355-4164-995E-15897579A96B}"/>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sp>
        <p:nvSpPr>
          <p:cNvPr id="596" name="Text Placeholder 10">
            <a:extLst>
              <a:ext uri="{FF2B5EF4-FFF2-40B4-BE49-F238E27FC236}">
                <a16:creationId xmlns:a16="http://schemas.microsoft.com/office/drawing/2014/main" id="{BC7DE191-8AEF-4787-B97E-D016E97A0485}"/>
              </a:ext>
              <a:ext uri="{C183D7F6-B498-43B3-948B-1728B52AA6E4}">
                <adec:decorative xmlns:adec="http://schemas.microsoft.com/office/drawing/2017/decorative" val="1"/>
              </a:ext>
            </a:extLst>
          </p:cNvPr>
          <p:cNvSpPr txBox="1">
            <a:spLocks/>
          </p:cNvSpPr>
          <p:nvPr/>
        </p:nvSpPr>
        <p:spPr>
          <a:xfrm>
            <a:off x="9728227" y="3027059"/>
            <a:ext cx="1812168" cy="70925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 Management &amp; Monitoring</a:t>
            </a:r>
          </a:p>
        </p:txBody>
      </p:sp>
      <p:grpSp>
        <p:nvGrpSpPr>
          <p:cNvPr id="597" name="Group 596">
            <a:extLst>
              <a:ext uri="{FF2B5EF4-FFF2-40B4-BE49-F238E27FC236}">
                <a16:creationId xmlns:a16="http://schemas.microsoft.com/office/drawing/2014/main" id="{64A51B42-69B1-45EC-8772-26B3ADFD439E}"/>
              </a:ext>
              <a:ext uri="{C183D7F6-B498-43B3-948B-1728B52AA6E4}">
                <adec:decorative xmlns:adec="http://schemas.microsoft.com/office/drawing/2017/decorative" val="1"/>
              </a:ext>
            </a:extLst>
          </p:cNvPr>
          <p:cNvGrpSpPr>
            <a:grpSpLocks noChangeAspect="1"/>
          </p:cNvGrpSpPr>
          <p:nvPr/>
        </p:nvGrpSpPr>
        <p:grpSpPr>
          <a:xfrm>
            <a:off x="8021917" y="2124953"/>
            <a:ext cx="797298" cy="604018"/>
            <a:chOff x="-4248811" y="400368"/>
            <a:chExt cx="4884730" cy="3700577"/>
          </a:xfrm>
        </p:grpSpPr>
        <p:grpSp>
          <p:nvGrpSpPr>
            <p:cNvPr id="598" name="Group 597">
              <a:extLst>
                <a:ext uri="{FF2B5EF4-FFF2-40B4-BE49-F238E27FC236}">
                  <a16:creationId xmlns:a16="http://schemas.microsoft.com/office/drawing/2014/main" id="{E3ACCE70-0EC3-4223-BB09-1D966A062236}"/>
                </a:ext>
              </a:extLst>
            </p:cNvPr>
            <p:cNvGrpSpPr/>
            <p:nvPr/>
          </p:nvGrpSpPr>
          <p:grpSpPr>
            <a:xfrm>
              <a:off x="-4248811" y="400368"/>
              <a:ext cx="4806267" cy="3700577"/>
              <a:chOff x="-4221102" y="554132"/>
              <a:chExt cx="4806267" cy="3700577"/>
            </a:xfrm>
          </p:grpSpPr>
          <p:sp>
            <p:nvSpPr>
              <p:cNvPr id="600" name="Freeform: Shape 599">
                <a:extLst>
                  <a:ext uri="{FF2B5EF4-FFF2-40B4-BE49-F238E27FC236}">
                    <a16:creationId xmlns:a16="http://schemas.microsoft.com/office/drawing/2014/main" id="{67E16DFE-93A0-45B6-89AB-1BE6071806B1}"/>
                  </a:ext>
                  <a:ext uri="{C183D7F6-B498-43B3-948B-1728B52AA6E4}">
                    <adec:decorative xmlns:adec="http://schemas.microsoft.com/office/drawing/2017/decorative" val="1"/>
                  </a:ext>
                </a:extLst>
              </p:cNvPr>
              <p:cNvSpPr/>
              <p:nvPr/>
            </p:nvSpPr>
            <p:spPr>
              <a:xfrm rot="4549911">
                <a:off x="-2781870" y="791201"/>
                <a:ext cx="3567489" cy="3093351"/>
              </a:xfrm>
              <a:custGeom>
                <a:avLst/>
                <a:gdLst>
                  <a:gd name="connsiteX0" fmla="*/ 0 w 3567489"/>
                  <a:gd name="connsiteY0" fmla="*/ 1547088 h 3093351"/>
                  <a:gd name="connsiteX1" fmla="*/ 863987 w 3567489"/>
                  <a:gd name="connsiteY1" fmla="*/ 0 h 3093351"/>
                  <a:gd name="connsiteX2" fmla="*/ 1382728 w 3567489"/>
                  <a:gd name="connsiteY2" fmla="*/ 4201 h 3093351"/>
                  <a:gd name="connsiteX3" fmla="*/ 518741 w 3567489"/>
                  <a:gd name="connsiteY3" fmla="*/ 1551289 h 3093351"/>
                  <a:gd name="connsiteX4" fmla="*/ 1133069 w 3567489"/>
                  <a:gd name="connsiteY4" fmla="*/ 2576427 h 3093351"/>
                  <a:gd name="connsiteX5" fmla="*/ 1546342 w 3567489"/>
                  <a:gd name="connsiteY5" fmla="*/ 2578279 h 3093351"/>
                  <a:gd name="connsiteX6" fmla="*/ 1667968 w 3567489"/>
                  <a:gd name="connsiteY6" fmla="*/ 2791507 h 3093351"/>
                  <a:gd name="connsiteX7" fmla="*/ 1840967 w 3567489"/>
                  <a:gd name="connsiteY7" fmla="*/ 2824848 h 3093351"/>
                  <a:gd name="connsiteX8" fmla="*/ 1900329 w 3567489"/>
                  <a:gd name="connsiteY8" fmla="*/ 2658968 h 3093351"/>
                  <a:gd name="connsiteX9" fmla="*/ 1854146 w 3567489"/>
                  <a:gd name="connsiteY9" fmla="*/ 2579658 h 3093351"/>
                  <a:gd name="connsiteX10" fmla="*/ 2213612 w 3567489"/>
                  <a:gd name="connsiteY10" fmla="*/ 2581269 h 3093351"/>
                  <a:gd name="connsiteX11" fmla="*/ 2275726 w 3567489"/>
                  <a:gd name="connsiteY11" fmla="*/ 2690164 h 3093351"/>
                  <a:gd name="connsiteX12" fmla="*/ 2458915 w 3567489"/>
                  <a:gd name="connsiteY12" fmla="*/ 2726872 h 3093351"/>
                  <a:gd name="connsiteX13" fmla="*/ 2520566 w 3567489"/>
                  <a:gd name="connsiteY13" fmla="*/ 2550506 h 3093351"/>
                  <a:gd name="connsiteX14" fmla="*/ 2476823 w 3567489"/>
                  <a:gd name="connsiteY14" fmla="*/ 2475363 h 3093351"/>
                  <a:gd name="connsiteX15" fmla="*/ 2679026 w 3567489"/>
                  <a:gd name="connsiteY15" fmla="*/ 2124446 h 3093351"/>
                  <a:gd name="connsiteX16" fmla="*/ 2681654 w 3567489"/>
                  <a:gd name="connsiteY16" fmla="*/ 2125713 h 3093351"/>
                  <a:gd name="connsiteX17" fmla="*/ 2776435 w 3567489"/>
                  <a:gd name="connsiteY17" fmla="*/ 2113006 h 3093351"/>
                  <a:gd name="connsiteX18" fmla="*/ 2824534 w 3567489"/>
                  <a:gd name="connsiteY18" fmla="*/ 1944370 h 3093351"/>
                  <a:gd name="connsiteX19" fmla="*/ 2803578 w 3567489"/>
                  <a:gd name="connsiteY19" fmla="*/ 1908290 h 3093351"/>
                  <a:gd name="connsiteX20" fmla="*/ 3284391 w 3567489"/>
                  <a:gd name="connsiteY20" fmla="*/ 1073853 h 3093351"/>
                  <a:gd name="connsiteX21" fmla="*/ 3567489 w 3567489"/>
                  <a:gd name="connsiteY21" fmla="*/ 1479700 h 3093351"/>
                  <a:gd name="connsiteX22" fmla="*/ 2662496 w 3567489"/>
                  <a:gd name="connsiteY22" fmla="*/ 3038235 h 3093351"/>
                  <a:gd name="connsiteX23" fmla="*/ 1406440 w 3567489"/>
                  <a:gd name="connsiteY23" fmla="*/ 3032607 h 3093351"/>
                  <a:gd name="connsiteX24" fmla="*/ 1442842 w 3567489"/>
                  <a:gd name="connsiteY24" fmla="*/ 3093351 h 3093351"/>
                  <a:gd name="connsiteX25" fmla="*/ 926404 w 3567489"/>
                  <a:gd name="connsiteY25" fmla="*/ 3092992 h 30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67489" h="3093351">
                    <a:moveTo>
                      <a:pt x="0" y="1547088"/>
                    </a:moveTo>
                    <a:lnTo>
                      <a:pt x="863987" y="0"/>
                    </a:lnTo>
                    <a:lnTo>
                      <a:pt x="1382728" y="4201"/>
                    </a:lnTo>
                    <a:lnTo>
                      <a:pt x="518741" y="1551289"/>
                    </a:lnTo>
                    <a:lnTo>
                      <a:pt x="1133069" y="2576427"/>
                    </a:lnTo>
                    <a:lnTo>
                      <a:pt x="1546342" y="2578279"/>
                    </a:lnTo>
                    <a:lnTo>
                      <a:pt x="1667968" y="2791507"/>
                    </a:lnTo>
                    <a:cubicBezTo>
                      <a:pt x="1699348" y="2846521"/>
                      <a:pt x="1776802" y="2861448"/>
                      <a:pt x="1840967" y="2824848"/>
                    </a:cubicBezTo>
                    <a:cubicBezTo>
                      <a:pt x="1905132" y="2788248"/>
                      <a:pt x="1931709" y="2713981"/>
                      <a:pt x="1900329" y="2658968"/>
                    </a:cubicBezTo>
                    <a:lnTo>
                      <a:pt x="1854146" y="2579658"/>
                    </a:lnTo>
                    <a:lnTo>
                      <a:pt x="2213612" y="2581269"/>
                    </a:lnTo>
                    <a:lnTo>
                      <a:pt x="2275726" y="2690164"/>
                    </a:lnTo>
                    <a:cubicBezTo>
                      <a:pt x="2309288" y="2749003"/>
                      <a:pt x="2391304" y="2765438"/>
                      <a:pt x="2458915" y="2726872"/>
                    </a:cubicBezTo>
                    <a:cubicBezTo>
                      <a:pt x="2526526" y="2688307"/>
                      <a:pt x="2554128" y="2609345"/>
                      <a:pt x="2520566" y="2550506"/>
                    </a:cubicBezTo>
                    <a:lnTo>
                      <a:pt x="2476823" y="2475363"/>
                    </a:lnTo>
                    <a:lnTo>
                      <a:pt x="2679026" y="2124446"/>
                    </a:lnTo>
                    <a:lnTo>
                      <a:pt x="2681654" y="2125713"/>
                    </a:lnTo>
                    <a:cubicBezTo>
                      <a:pt x="2712352" y="2133755"/>
                      <a:pt x="2746371" y="2130155"/>
                      <a:pt x="2776435" y="2113006"/>
                    </a:cubicBezTo>
                    <a:cubicBezTo>
                      <a:pt x="2836562" y="2078710"/>
                      <a:pt x="2858096" y="2003209"/>
                      <a:pt x="2824534" y="1944370"/>
                    </a:cubicBezTo>
                    <a:lnTo>
                      <a:pt x="2803578" y="1908290"/>
                    </a:lnTo>
                    <a:lnTo>
                      <a:pt x="3284391" y="1073853"/>
                    </a:lnTo>
                    <a:lnTo>
                      <a:pt x="3567489" y="1479700"/>
                    </a:lnTo>
                    <a:lnTo>
                      <a:pt x="2662496" y="3038235"/>
                    </a:lnTo>
                    <a:lnTo>
                      <a:pt x="1406440" y="3032607"/>
                    </a:lnTo>
                    <a:lnTo>
                      <a:pt x="1442842" y="3093351"/>
                    </a:lnTo>
                    <a:lnTo>
                      <a:pt x="926404" y="3092992"/>
                    </a:lnTo>
                    <a:close/>
                  </a:path>
                </a:pathLst>
              </a:custGeom>
              <a:solidFill>
                <a:srgbClr val="19A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0E099157-9159-4691-8B1B-B9F53FE79797}"/>
                  </a:ext>
                  <a:ext uri="{C183D7F6-B498-43B3-948B-1728B52AA6E4}">
                    <adec:decorative xmlns:adec="http://schemas.microsoft.com/office/drawing/2017/decorative" val="1"/>
                  </a:ext>
                </a:extLst>
              </p:cNvPr>
              <p:cNvSpPr/>
              <p:nvPr/>
            </p:nvSpPr>
            <p:spPr>
              <a:xfrm rot="12743382">
                <a:off x="-1804036" y="1412996"/>
                <a:ext cx="2000455" cy="2070480"/>
              </a:xfrm>
              <a:custGeom>
                <a:avLst/>
                <a:gdLst>
                  <a:gd name="connsiteX0" fmla="*/ 1833936 w 1956081"/>
                  <a:gd name="connsiteY0" fmla="*/ 578731 h 2068613"/>
                  <a:gd name="connsiteX1" fmla="*/ 1501451 w 1956081"/>
                  <a:gd name="connsiteY1" fmla="*/ 335078 h 2068613"/>
                  <a:gd name="connsiteX2" fmla="*/ 1567410 w 1956081"/>
                  <a:gd name="connsiteY2" fmla="*/ 51744 h 2068613"/>
                  <a:gd name="connsiteX3" fmla="*/ 1956081 w 1956081"/>
                  <a:gd name="connsiteY3" fmla="*/ 0 h 2068613"/>
                  <a:gd name="connsiteX4" fmla="*/ 1835002 w 1956081"/>
                  <a:gd name="connsiteY4" fmla="*/ 553702 h 2068613"/>
                  <a:gd name="connsiteX5" fmla="*/ 1835061 w 1956081"/>
                  <a:gd name="connsiteY5" fmla="*/ 563811 h 2068613"/>
                  <a:gd name="connsiteX6" fmla="*/ 1833936 w 1956081"/>
                  <a:gd name="connsiteY6" fmla="*/ 578731 h 2068613"/>
                  <a:gd name="connsiteX7" fmla="*/ 1219635 w 1956081"/>
                  <a:gd name="connsiteY7" fmla="*/ 1848679 h 2068613"/>
                  <a:gd name="connsiteX8" fmla="*/ 773412 w 1956081"/>
                  <a:gd name="connsiteY8" fmla="*/ 2068613 h 2068613"/>
                  <a:gd name="connsiteX9" fmla="*/ 0 w 1956081"/>
                  <a:gd name="connsiteY9" fmla="*/ 1319651 h 2068613"/>
                  <a:gd name="connsiteX10" fmla="*/ 203565 w 1956081"/>
                  <a:gd name="connsiteY10" fmla="*/ 341303 h 2068613"/>
                  <a:gd name="connsiteX11" fmla="*/ 671613 w 1956081"/>
                  <a:gd name="connsiteY11" fmla="*/ 192521 h 2068613"/>
                  <a:gd name="connsiteX12" fmla="*/ 415638 w 1956081"/>
                  <a:gd name="connsiteY12" fmla="*/ 1189598 h 2068613"/>
                  <a:gd name="connsiteX0" fmla="*/ 1833936 w 2000455"/>
                  <a:gd name="connsiteY0" fmla="*/ 580598 h 2070480"/>
                  <a:gd name="connsiteX1" fmla="*/ 1501451 w 2000455"/>
                  <a:gd name="connsiteY1" fmla="*/ 336945 h 2070480"/>
                  <a:gd name="connsiteX2" fmla="*/ 1567410 w 2000455"/>
                  <a:gd name="connsiteY2" fmla="*/ 53611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01451 w 2000455"/>
                  <a:gd name="connsiteY1" fmla="*/ 336945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5061 w 2000455"/>
                  <a:gd name="connsiteY0" fmla="*/ 56567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219635 w 2000455"/>
                  <a:gd name="connsiteY6" fmla="*/ 1850546 h 2070480"/>
                  <a:gd name="connsiteX7" fmla="*/ 773412 w 2000455"/>
                  <a:gd name="connsiteY7" fmla="*/ 2070480 h 2070480"/>
                  <a:gd name="connsiteX8" fmla="*/ 0 w 2000455"/>
                  <a:gd name="connsiteY8" fmla="*/ 1321518 h 2070480"/>
                  <a:gd name="connsiteX9" fmla="*/ 203565 w 2000455"/>
                  <a:gd name="connsiteY9" fmla="*/ 343170 h 2070480"/>
                  <a:gd name="connsiteX10" fmla="*/ 671613 w 2000455"/>
                  <a:gd name="connsiteY10" fmla="*/ 194388 h 2070480"/>
                  <a:gd name="connsiteX11" fmla="*/ 415638 w 2000455"/>
                  <a:gd name="connsiteY11" fmla="*/ 1191465 h 2070480"/>
                  <a:gd name="connsiteX12" fmla="*/ 1219635 w 2000455"/>
                  <a:gd name="connsiteY12"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70510 w 2000455"/>
                  <a:gd name="connsiteY0" fmla="*/ 564585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70510 w 2000455"/>
                  <a:gd name="connsiteY4" fmla="*/ 564585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455" h="2070480">
                    <a:moveTo>
                      <a:pt x="1870510" y="564585"/>
                    </a:moveTo>
                    <a:cubicBezTo>
                      <a:pt x="1790555" y="515324"/>
                      <a:pt x="1612148" y="423063"/>
                      <a:pt x="1532725" y="369671"/>
                    </a:cubicBezTo>
                    <a:lnTo>
                      <a:pt x="1599076" y="51045"/>
                    </a:lnTo>
                    <a:lnTo>
                      <a:pt x="2000455" y="0"/>
                    </a:lnTo>
                    <a:cubicBezTo>
                      <a:pt x="1945101" y="194078"/>
                      <a:pt x="1926991" y="375049"/>
                      <a:pt x="1870510" y="564585"/>
                    </a:cubicBezTo>
                    <a:close/>
                    <a:moveTo>
                      <a:pt x="1219635" y="1850546"/>
                    </a:moveTo>
                    <a:lnTo>
                      <a:pt x="773412" y="2070480"/>
                    </a:lnTo>
                    <a:lnTo>
                      <a:pt x="0" y="1321518"/>
                    </a:lnTo>
                    <a:lnTo>
                      <a:pt x="203565" y="343170"/>
                    </a:lnTo>
                    <a:lnTo>
                      <a:pt x="671613" y="194388"/>
                    </a:lnTo>
                    <a:lnTo>
                      <a:pt x="415638" y="1191465"/>
                    </a:lnTo>
                    <a:lnTo>
                      <a:pt x="1219635" y="1850546"/>
                    </a:lnTo>
                    <a:close/>
                  </a:path>
                </a:pathLst>
              </a:custGeom>
              <a:solidFill>
                <a:srgbClr val="0C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CEE7C2E7-39E1-495F-977C-13F9D5747F50}"/>
                  </a:ext>
                  <a:ext uri="{C183D7F6-B498-43B3-948B-1728B52AA6E4}">
                    <adec:decorative xmlns:adec="http://schemas.microsoft.com/office/drawing/2017/decorative" val="1"/>
                  </a:ext>
                </a:extLst>
              </p:cNvPr>
              <p:cNvSpPr/>
              <p:nvPr/>
            </p:nvSpPr>
            <p:spPr>
              <a:xfrm rot="13567877">
                <a:off x="-2953579" y="715964"/>
                <a:ext cx="2271222" cy="4806267"/>
              </a:xfrm>
              <a:custGeom>
                <a:avLst/>
                <a:gdLst>
                  <a:gd name="connsiteX0" fmla="*/ 278826 w 2271222"/>
                  <a:gd name="connsiteY0" fmla="*/ 512460 h 4806267"/>
                  <a:gd name="connsiteX1" fmla="*/ 167174 w 2271222"/>
                  <a:gd name="connsiteY1" fmla="*/ 561312 h 4806267"/>
                  <a:gd name="connsiteX2" fmla="*/ 4827 w 2271222"/>
                  <a:gd name="connsiteY2" fmla="*/ 405253 h 4806267"/>
                  <a:gd name="connsiteX3" fmla="*/ 31 w 2271222"/>
                  <a:gd name="connsiteY3" fmla="*/ 162378 h 4806267"/>
                  <a:gd name="connsiteX4" fmla="*/ 156090 w 2271222"/>
                  <a:gd name="connsiteY4" fmla="*/ 31 h 4806267"/>
                  <a:gd name="connsiteX5" fmla="*/ 318437 w 2271222"/>
                  <a:gd name="connsiteY5" fmla="*/ 156091 h 4806267"/>
                  <a:gd name="connsiteX6" fmla="*/ 323233 w 2271222"/>
                  <a:gd name="connsiteY6" fmla="*/ 398965 h 4806267"/>
                  <a:gd name="connsiteX7" fmla="*/ 278826 w 2271222"/>
                  <a:gd name="connsiteY7" fmla="*/ 512460 h 4806267"/>
                  <a:gd name="connsiteX8" fmla="*/ 1585390 w 2271222"/>
                  <a:gd name="connsiteY8" fmla="*/ 1019824 h 4806267"/>
                  <a:gd name="connsiteX9" fmla="*/ 1360243 w 2271222"/>
                  <a:gd name="connsiteY9" fmla="*/ 1024270 h 4806267"/>
                  <a:gd name="connsiteX10" fmla="*/ 1355797 w 2271222"/>
                  <a:gd name="connsiteY10" fmla="*/ 799123 h 4806267"/>
                  <a:gd name="connsiteX11" fmla="*/ 1580944 w 2271222"/>
                  <a:gd name="connsiteY11" fmla="*/ 794677 h 4806267"/>
                  <a:gd name="connsiteX12" fmla="*/ 1585390 w 2271222"/>
                  <a:gd name="connsiteY12" fmla="*/ 1019824 h 4806267"/>
                  <a:gd name="connsiteX13" fmla="*/ 408997 w 2271222"/>
                  <a:gd name="connsiteY13" fmla="*/ 2971866 h 4806267"/>
                  <a:gd name="connsiteX14" fmla="*/ 27236 w 2271222"/>
                  <a:gd name="connsiteY14" fmla="*/ 3209028 h 4806267"/>
                  <a:gd name="connsiteX15" fmla="*/ 24062 w 2271222"/>
                  <a:gd name="connsiteY15" fmla="*/ 858572 h 4806267"/>
                  <a:gd name="connsiteX16" fmla="*/ 216530 w 2271222"/>
                  <a:gd name="connsiteY16" fmla="*/ 666105 h 4806267"/>
                  <a:gd name="connsiteX17" fmla="*/ 408997 w 2271222"/>
                  <a:gd name="connsiteY17" fmla="*/ 858572 h 4806267"/>
                  <a:gd name="connsiteX18" fmla="*/ 993243 w 2271222"/>
                  <a:gd name="connsiteY18" fmla="*/ 2946094 h 4806267"/>
                  <a:gd name="connsiteX19" fmla="*/ 672255 w 2271222"/>
                  <a:gd name="connsiteY19" fmla="*/ 3013267 h 4806267"/>
                  <a:gd name="connsiteX20" fmla="*/ 635774 w 2271222"/>
                  <a:gd name="connsiteY20" fmla="*/ 1784447 h 4806267"/>
                  <a:gd name="connsiteX21" fmla="*/ 823877 w 2271222"/>
                  <a:gd name="connsiteY21" fmla="*/ 1596344 h 4806267"/>
                  <a:gd name="connsiteX22" fmla="*/ 1011980 w 2271222"/>
                  <a:gd name="connsiteY22" fmla="*/ 1784447 h 4806267"/>
                  <a:gd name="connsiteX23" fmla="*/ 1646258 w 2271222"/>
                  <a:gd name="connsiteY23" fmla="*/ 2561257 h 4806267"/>
                  <a:gd name="connsiteX24" fmla="*/ 1272436 w 2271222"/>
                  <a:gd name="connsiteY24" fmla="*/ 2817906 h 4806267"/>
                  <a:gd name="connsiteX25" fmla="*/ 1261324 w 2271222"/>
                  <a:gd name="connsiteY25" fmla="*/ 1368813 h 4806267"/>
                  <a:gd name="connsiteX26" fmla="*/ 1453791 w 2271222"/>
                  <a:gd name="connsiteY26" fmla="*/ 1176347 h 4806267"/>
                  <a:gd name="connsiteX27" fmla="*/ 1646258 w 2271222"/>
                  <a:gd name="connsiteY27" fmla="*/ 1368813 h 4806267"/>
                  <a:gd name="connsiteX28" fmla="*/ 2271222 w 2271222"/>
                  <a:gd name="connsiteY28" fmla="*/ 4183534 h 4806267"/>
                  <a:gd name="connsiteX29" fmla="*/ 1189558 w 2271222"/>
                  <a:gd name="connsiteY29" fmla="*/ 4806267 h 4806267"/>
                  <a:gd name="connsiteX30" fmla="*/ 791994 w 2271222"/>
                  <a:gd name="connsiteY30" fmla="*/ 4564289 h 4806267"/>
                  <a:gd name="connsiteX31" fmla="*/ 1841910 w 2271222"/>
                  <a:gd name="connsiteY31" fmla="*/ 3940669 h 4806267"/>
                  <a:gd name="connsiteX32" fmla="*/ 1839904 w 2271222"/>
                  <a:gd name="connsiteY32" fmla="*/ 1783647 h 4806267"/>
                  <a:gd name="connsiteX33" fmla="*/ 2032371 w 2271222"/>
                  <a:gd name="connsiteY33" fmla="*/ 1591180 h 4806267"/>
                  <a:gd name="connsiteX34" fmla="*/ 2224838 w 2271222"/>
                  <a:gd name="connsiteY34" fmla="*/ 1783647 h 480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71222" h="4806267">
                    <a:moveTo>
                      <a:pt x="278826" y="512460"/>
                    </a:moveTo>
                    <a:cubicBezTo>
                      <a:pt x="250586" y="541839"/>
                      <a:pt x="211137" y="560444"/>
                      <a:pt x="167174" y="561312"/>
                    </a:cubicBezTo>
                    <a:cubicBezTo>
                      <a:pt x="79248" y="563048"/>
                      <a:pt x="6563" y="493179"/>
                      <a:pt x="4827" y="405253"/>
                    </a:cubicBezTo>
                    <a:lnTo>
                      <a:pt x="31" y="162378"/>
                    </a:lnTo>
                    <a:cubicBezTo>
                      <a:pt x="-1706" y="74452"/>
                      <a:pt x="68164" y="1768"/>
                      <a:pt x="156090" y="31"/>
                    </a:cubicBezTo>
                    <a:cubicBezTo>
                      <a:pt x="244016" y="-1705"/>
                      <a:pt x="316701" y="68165"/>
                      <a:pt x="318437" y="156091"/>
                    </a:cubicBezTo>
                    <a:lnTo>
                      <a:pt x="323233" y="398965"/>
                    </a:lnTo>
                    <a:cubicBezTo>
                      <a:pt x="324101" y="442928"/>
                      <a:pt x="307068" y="483081"/>
                      <a:pt x="278826" y="512460"/>
                    </a:cubicBezTo>
                    <a:close/>
                    <a:moveTo>
                      <a:pt x="1585390" y="1019824"/>
                    </a:moveTo>
                    <a:cubicBezTo>
                      <a:pt x="1524445" y="1083224"/>
                      <a:pt x="1423644" y="1085215"/>
                      <a:pt x="1360243" y="1024270"/>
                    </a:cubicBezTo>
                    <a:cubicBezTo>
                      <a:pt x="1296843" y="963324"/>
                      <a:pt x="1294852" y="862523"/>
                      <a:pt x="1355797" y="799123"/>
                    </a:cubicBezTo>
                    <a:cubicBezTo>
                      <a:pt x="1416742" y="735722"/>
                      <a:pt x="1517544" y="733731"/>
                      <a:pt x="1580944" y="794677"/>
                    </a:cubicBezTo>
                    <a:cubicBezTo>
                      <a:pt x="1644345" y="855622"/>
                      <a:pt x="1646336" y="956423"/>
                      <a:pt x="1585390" y="1019824"/>
                    </a:cubicBezTo>
                    <a:close/>
                    <a:moveTo>
                      <a:pt x="408997" y="2971866"/>
                    </a:moveTo>
                    <a:lnTo>
                      <a:pt x="27236" y="3209028"/>
                    </a:lnTo>
                    <a:cubicBezTo>
                      <a:pt x="26178" y="2425543"/>
                      <a:pt x="25121" y="1642057"/>
                      <a:pt x="24062" y="858572"/>
                    </a:cubicBezTo>
                    <a:cubicBezTo>
                      <a:pt x="24063" y="752275"/>
                      <a:pt x="110233" y="666105"/>
                      <a:pt x="216530" y="666105"/>
                    </a:cubicBezTo>
                    <a:cubicBezTo>
                      <a:pt x="322827" y="666105"/>
                      <a:pt x="408997" y="752275"/>
                      <a:pt x="408997" y="858572"/>
                    </a:cubicBezTo>
                    <a:close/>
                    <a:moveTo>
                      <a:pt x="993243" y="2946094"/>
                    </a:moveTo>
                    <a:cubicBezTo>
                      <a:pt x="817656" y="2951875"/>
                      <a:pt x="779251" y="2990875"/>
                      <a:pt x="672255" y="3013267"/>
                    </a:cubicBezTo>
                    <a:lnTo>
                      <a:pt x="635774" y="1784447"/>
                    </a:lnTo>
                    <a:cubicBezTo>
                      <a:pt x="635774" y="1680560"/>
                      <a:pt x="719991" y="1596343"/>
                      <a:pt x="823877" y="1596344"/>
                    </a:cubicBezTo>
                    <a:cubicBezTo>
                      <a:pt x="927763" y="1596343"/>
                      <a:pt x="1011980" y="1680561"/>
                      <a:pt x="1011980" y="1784447"/>
                    </a:cubicBezTo>
                    <a:close/>
                    <a:moveTo>
                      <a:pt x="1646258" y="2561257"/>
                    </a:moveTo>
                    <a:lnTo>
                      <a:pt x="1272436" y="2817906"/>
                    </a:lnTo>
                    <a:lnTo>
                      <a:pt x="1261324" y="1368813"/>
                    </a:lnTo>
                    <a:cubicBezTo>
                      <a:pt x="1261324" y="1262516"/>
                      <a:pt x="1347494" y="1176346"/>
                      <a:pt x="1453791" y="1176347"/>
                    </a:cubicBezTo>
                    <a:cubicBezTo>
                      <a:pt x="1560088" y="1176346"/>
                      <a:pt x="1646258" y="1262516"/>
                      <a:pt x="1646258" y="1368813"/>
                    </a:cubicBezTo>
                    <a:close/>
                    <a:moveTo>
                      <a:pt x="2271222" y="4183534"/>
                    </a:moveTo>
                    <a:lnTo>
                      <a:pt x="1189558" y="4806267"/>
                    </a:lnTo>
                    <a:lnTo>
                      <a:pt x="791994" y="4564289"/>
                    </a:lnTo>
                    <a:lnTo>
                      <a:pt x="1841910" y="3940669"/>
                    </a:lnTo>
                    <a:cubicBezTo>
                      <a:pt x="1859864" y="3410566"/>
                      <a:pt x="1826917" y="2308834"/>
                      <a:pt x="1839904" y="1783647"/>
                    </a:cubicBezTo>
                    <a:cubicBezTo>
                      <a:pt x="1839904" y="1677350"/>
                      <a:pt x="1926074" y="1591180"/>
                      <a:pt x="2032371" y="1591180"/>
                    </a:cubicBezTo>
                    <a:cubicBezTo>
                      <a:pt x="2138668" y="1591180"/>
                      <a:pt x="2224838" y="1677350"/>
                      <a:pt x="2224838" y="1783647"/>
                    </a:cubicBezTo>
                    <a:close/>
                  </a:path>
                </a:pathLst>
              </a:custGeom>
              <a:solidFill>
                <a:srgbClr val="1493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99" name="Freeform: Shape 598">
              <a:extLst>
                <a:ext uri="{FF2B5EF4-FFF2-40B4-BE49-F238E27FC236}">
                  <a16:creationId xmlns:a16="http://schemas.microsoft.com/office/drawing/2014/main" id="{B6177B56-71A3-49AA-AB50-0CB23AA9FE0B}"/>
                </a:ext>
                <a:ext uri="{C183D7F6-B498-43B3-948B-1728B52AA6E4}">
                  <adec:decorative xmlns:adec="http://schemas.microsoft.com/office/drawing/2017/decorative" val="1"/>
                </a:ext>
              </a:extLst>
            </p:cNvPr>
            <p:cNvSpPr/>
            <p:nvPr/>
          </p:nvSpPr>
          <p:spPr>
            <a:xfrm rot="4549911">
              <a:off x="-1609683" y="1611274"/>
              <a:ext cx="2537084" cy="1954121"/>
            </a:xfrm>
            <a:custGeom>
              <a:avLst/>
              <a:gdLst>
                <a:gd name="connsiteX0" fmla="*/ 0 w 3557973"/>
                <a:gd name="connsiteY0" fmla="*/ 1547088 h 1970346"/>
                <a:gd name="connsiteX1" fmla="*/ 863987 w 3557973"/>
                <a:gd name="connsiteY1" fmla="*/ 0 h 1970346"/>
                <a:gd name="connsiteX2" fmla="*/ 2630049 w 3557973"/>
                <a:gd name="connsiteY2" fmla="*/ 0 h 1970346"/>
                <a:gd name="connsiteX3" fmla="*/ 3557973 w 3557973"/>
                <a:gd name="connsiteY3" fmla="*/ 1534273 h 1970346"/>
                <a:gd name="connsiteX4" fmla="*/ 3298571 w 3557973"/>
                <a:gd name="connsiteY4" fmla="*/ 1970346 h 1970346"/>
                <a:gd name="connsiteX5" fmla="*/ 2418104 w 3557973"/>
                <a:gd name="connsiteY5" fmla="*/ 529533 h 1970346"/>
                <a:gd name="connsiteX6" fmla="*/ 928098 w 3557973"/>
                <a:gd name="connsiteY6" fmla="*/ 482068 h 1970346"/>
                <a:gd name="connsiteX7" fmla="*/ 253089 w 3557973"/>
                <a:gd name="connsiteY7" fmla="*/ 1969421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253089 w 3612173"/>
                <a:gd name="connsiteY7" fmla="*/ 1969421 h 1970346"/>
                <a:gd name="connsiteX8" fmla="*/ 0 w 3612173"/>
                <a:gd name="connsiteY8" fmla="*/ 1547088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0 w 3612173"/>
                <a:gd name="connsiteY7" fmla="*/ 1547088 h 1970346"/>
                <a:gd name="connsiteX0" fmla="*/ 64111 w 2748186"/>
                <a:gd name="connsiteY0" fmla="*/ 482068 h 1970346"/>
                <a:gd name="connsiteX1" fmla="*/ 0 w 2748186"/>
                <a:gd name="connsiteY1" fmla="*/ 0 h 1970346"/>
                <a:gd name="connsiteX2" fmla="*/ 1766062 w 2748186"/>
                <a:gd name="connsiteY2" fmla="*/ 0 h 1970346"/>
                <a:gd name="connsiteX3" fmla="*/ 2748186 w 2748186"/>
                <a:gd name="connsiteY3" fmla="*/ 1515056 h 1970346"/>
                <a:gd name="connsiteX4" fmla="*/ 2434584 w 2748186"/>
                <a:gd name="connsiteY4" fmla="*/ 1970346 h 1970346"/>
                <a:gd name="connsiteX5" fmla="*/ 1554117 w 2748186"/>
                <a:gd name="connsiteY5" fmla="*/ 529533 h 1970346"/>
                <a:gd name="connsiteX6" fmla="*/ 64111 w 2748186"/>
                <a:gd name="connsiteY6" fmla="*/ 482068 h 1970346"/>
                <a:gd name="connsiteX0" fmla="*/ 0 w 2684075"/>
                <a:gd name="connsiteY0" fmla="*/ 496276 h 1984554"/>
                <a:gd name="connsiteX1" fmla="*/ 332428 w 2684075"/>
                <a:gd name="connsiteY1" fmla="*/ 0 h 1984554"/>
                <a:gd name="connsiteX2" fmla="*/ 1701951 w 2684075"/>
                <a:gd name="connsiteY2" fmla="*/ 14208 h 1984554"/>
                <a:gd name="connsiteX3" fmla="*/ 2684075 w 2684075"/>
                <a:gd name="connsiteY3" fmla="*/ 1529264 h 1984554"/>
                <a:gd name="connsiteX4" fmla="*/ 2370473 w 2684075"/>
                <a:gd name="connsiteY4" fmla="*/ 1984554 h 1984554"/>
                <a:gd name="connsiteX5" fmla="*/ 1490006 w 2684075"/>
                <a:gd name="connsiteY5" fmla="*/ 543741 h 1984554"/>
                <a:gd name="connsiteX6" fmla="*/ 0 w 2684075"/>
                <a:gd name="connsiteY6" fmla="*/ 496276 h 1984554"/>
                <a:gd name="connsiteX0" fmla="*/ 0 w 2684075"/>
                <a:gd name="connsiteY0" fmla="*/ 496276 h 1991852"/>
                <a:gd name="connsiteX1" fmla="*/ 332428 w 2684075"/>
                <a:gd name="connsiteY1" fmla="*/ 0 h 1991852"/>
                <a:gd name="connsiteX2" fmla="*/ 1701951 w 2684075"/>
                <a:gd name="connsiteY2" fmla="*/ 14208 h 1991852"/>
                <a:gd name="connsiteX3" fmla="*/ 2684075 w 2684075"/>
                <a:gd name="connsiteY3" fmla="*/ 1529264 h 1991852"/>
                <a:gd name="connsiteX4" fmla="*/ 2355287 w 2684075"/>
                <a:gd name="connsiteY4" fmla="*/ 1991852 h 1991852"/>
                <a:gd name="connsiteX5" fmla="*/ 1490006 w 2684075"/>
                <a:gd name="connsiteY5" fmla="*/ 543741 h 1991852"/>
                <a:gd name="connsiteX6" fmla="*/ 0 w 2684075"/>
                <a:gd name="connsiteY6" fmla="*/ 496276 h 1991852"/>
                <a:gd name="connsiteX0" fmla="*/ 0 w 2599377"/>
                <a:gd name="connsiteY0" fmla="*/ 513233 h 1991852"/>
                <a:gd name="connsiteX1" fmla="*/ 247730 w 2599377"/>
                <a:gd name="connsiteY1" fmla="*/ 0 h 1991852"/>
                <a:gd name="connsiteX2" fmla="*/ 1617253 w 2599377"/>
                <a:gd name="connsiteY2" fmla="*/ 14208 h 1991852"/>
                <a:gd name="connsiteX3" fmla="*/ 2599377 w 2599377"/>
                <a:gd name="connsiteY3" fmla="*/ 1529264 h 1991852"/>
                <a:gd name="connsiteX4" fmla="*/ 2270589 w 2599377"/>
                <a:gd name="connsiteY4" fmla="*/ 1991852 h 1991852"/>
                <a:gd name="connsiteX5" fmla="*/ 1405308 w 2599377"/>
                <a:gd name="connsiteY5" fmla="*/ 543741 h 1991852"/>
                <a:gd name="connsiteX6" fmla="*/ 0 w 2599377"/>
                <a:gd name="connsiteY6" fmla="*/ 513233 h 1991852"/>
                <a:gd name="connsiteX0" fmla="*/ 0 w 2599377"/>
                <a:gd name="connsiteY0" fmla="*/ 519879 h 1998498"/>
                <a:gd name="connsiteX1" fmla="*/ 318362 w 2599377"/>
                <a:gd name="connsiteY1" fmla="*/ 0 h 1998498"/>
                <a:gd name="connsiteX2" fmla="*/ 1617253 w 2599377"/>
                <a:gd name="connsiteY2" fmla="*/ 20854 h 1998498"/>
                <a:gd name="connsiteX3" fmla="*/ 2599377 w 2599377"/>
                <a:gd name="connsiteY3" fmla="*/ 1535910 h 1998498"/>
                <a:gd name="connsiteX4" fmla="*/ 2270589 w 2599377"/>
                <a:gd name="connsiteY4" fmla="*/ 1998498 h 1998498"/>
                <a:gd name="connsiteX5" fmla="*/ 1405308 w 2599377"/>
                <a:gd name="connsiteY5" fmla="*/ 550387 h 1998498"/>
                <a:gd name="connsiteX6" fmla="*/ 0 w 2599377"/>
                <a:gd name="connsiteY6" fmla="*/ 519879 h 1998498"/>
                <a:gd name="connsiteX0" fmla="*/ 0 w 2591013"/>
                <a:gd name="connsiteY0" fmla="*/ 521994 h 1998498"/>
                <a:gd name="connsiteX1" fmla="*/ 309998 w 2591013"/>
                <a:gd name="connsiteY1" fmla="*/ 0 h 1998498"/>
                <a:gd name="connsiteX2" fmla="*/ 1608889 w 2591013"/>
                <a:gd name="connsiteY2" fmla="*/ 20854 h 1998498"/>
                <a:gd name="connsiteX3" fmla="*/ 2591013 w 2591013"/>
                <a:gd name="connsiteY3" fmla="*/ 1535910 h 1998498"/>
                <a:gd name="connsiteX4" fmla="*/ 2262225 w 2591013"/>
                <a:gd name="connsiteY4" fmla="*/ 1998498 h 1998498"/>
                <a:gd name="connsiteX5" fmla="*/ 1396944 w 2591013"/>
                <a:gd name="connsiteY5" fmla="*/ 550387 h 1998498"/>
                <a:gd name="connsiteX6" fmla="*/ 0 w 2591013"/>
                <a:gd name="connsiteY6" fmla="*/ 521994 h 19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013" h="1998498">
                  <a:moveTo>
                    <a:pt x="0" y="521994"/>
                  </a:moveTo>
                  <a:lnTo>
                    <a:pt x="309998" y="0"/>
                  </a:lnTo>
                  <a:lnTo>
                    <a:pt x="1608889" y="20854"/>
                  </a:lnTo>
                  <a:lnTo>
                    <a:pt x="2591013" y="1535910"/>
                  </a:lnTo>
                  <a:lnTo>
                    <a:pt x="2262225" y="1998498"/>
                  </a:lnTo>
                  <a:lnTo>
                    <a:pt x="1396944" y="550387"/>
                  </a:lnTo>
                  <a:lnTo>
                    <a:pt x="0" y="521994"/>
                  </a:lnTo>
                  <a:close/>
                </a:path>
              </a:pathLst>
            </a:custGeom>
            <a:solidFill>
              <a:srgbClr val="0D7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03" name="Text Placeholder 11">
            <a:extLst>
              <a:ext uri="{FF2B5EF4-FFF2-40B4-BE49-F238E27FC236}">
                <a16:creationId xmlns:a16="http://schemas.microsoft.com/office/drawing/2014/main" id="{082E681A-BDBE-4653-9AB0-B23AAEB5486D}"/>
              </a:ext>
              <a:ext uri="{C183D7F6-B498-43B3-948B-1728B52AA6E4}">
                <adec:decorative xmlns:adec="http://schemas.microsoft.com/office/drawing/2017/decorative" val="1"/>
              </a:ext>
            </a:extLst>
          </p:cNvPr>
          <p:cNvSpPr txBox="1">
            <a:spLocks/>
          </p:cNvSpPr>
          <p:nvPr/>
        </p:nvSpPr>
        <p:spPr>
          <a:xfrm>
            <a:off x="7790763" y="3027059"/>
            <a:ext cx="1514432" cy="5253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Deployment</a:t>
            </a:r>
          </a:p>
        </p:txBody>
      </p:sp>
      <p:cxnSp>
        <p:nvCxnSpPr>
          <p:cNvPr id="236" name="Straight Arrow Connector 235">
            <a:extLst>
              <a:ext uri="{FF2B5EF4-FFF2-40B4-BE49-F238E27FC236}">
                <a16:creationId xmlns:a16="http://schemas.microsoft.com/office/drawing/2014/main" id="{22A3710E-1831-421B-95CE-4A0CB53B5024}"/>
              </a:ext>
              <a:ext uri="{C183D7F6-B498-43B3-948B-1728B52AA6E4}">
                <adec:decorative xmlns:adec="http://schemas.microsoft.com/office/drawing/2017/decorative" val="1"/>
              </a:ext>
            </a:extLst>
          </p:cNvPr>
          <p:cNvCxnSpPr>
            <a:cxnSpLocks/>
          </p:cNvCxnSpPr>
          <p:nvPr/>
        </p:nvCxnSpPr>
        <p:spPr>
          <a:xfrm>
            <a:off x="823485" y="4488011"/>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4" name="TextBox 603">
            <a:extLst>
              <a:ext uri="{FF2B5EF4-FFF2-40B4-BE49-F238E27FC236}">
                <a16:creationId xmlns:a16="http://schemas.microsoft.com/office/drawing/2014/main" id="{DB18EEF7-3237-4F13-A327-D3280B74D14F}"/>
              </a:ext>
              <a:ext uri="{C183D7F6-B498-43B3-948B-1728B52AA6E4}">
                <adec:decorative xmlns:adec="http://schemas.microsoft.com/office/drawing/2017/decorative" val="1"/>
              </a:ext>
            </a:extLst>
          </p:cNvPr>
          <p:cNvSpPr txBox="1"/>
          <p:nvPr/>
        </p:nvSpPr>
        <p:spPr>
          <a:xfrm>
            <a:off x="4779465" y="43341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Responsible AI</a:t>
            </a:r>
          </a:p>
        </p:txBody>
      </p:sp>
      <p:cxnSp>
        <p:nvCxnSpPr>
          <p:cNvPr id="605" name="Straight Arrow Connector 604">
            <a:extLst>
              <a:ext uri="{FF2B5EF4-FFF2-40B4-BE49-F238E27FC236}">
                <a16:creationId xmlns:a16="http://schemas.microsoft.com/office/drawing/2014/main" id="{0F3F1AF5-4172-454A-AF0F-C84B42A058CF}"/>
              </a:ext>
              <a:ext uri="{C183D7F6-B498-43B3-948B-1728B52AA6E4}">
                <adec:decorative xmlns:adec="http://schemas.microsoft.com/office/drawing/2017/decorative" val="1"/>
              </a:ext>
            </a:extLst>
          </p:cNvPr>
          <p:cNvCxnSpPr>
            <a:cxnSpLocks/>
          </p:cNvCxnSpPr>
          <p:nvPr/>
        </p:nvCxnSpPr>
        <p:spPr>
          <a:xfrm>
            <a:off x="823485" y="4924029"/>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6" name="TextBox 605">
            <a:extLst>
              <a:ext uri="{FF2B5EF4-FFF2-40B4-BE49-F238E27FC236}">
                <a16:creationId xmlns:a16="http://schemas.microsoft.com/office/drawing/2014/main" id="{37FE27DF-5359-4660-9AAA-8DE6C927B381}"/>
              </a:ext>
              <a:ext uri="{C183D7F6-B498-43B3-948B-1728B52AA6E4}">
                <adec:decorative xmlns:adec="http://schemas.microsoft.com/office/drawing/2017/decorative" val="1"/>
              </a:ext>
            </a:extLst>
          </p:cNvPr>
          <p:cNvSpPr txBox="1"/>
          <p:nvPr/>
        </p:nvSpPr>
        <p:spPr>
          <a:xfrm>
            <a:off x="4779465" y="47778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MLOps</a:t>
            </a:r>
          </a:p>
        </p:txBody>
      </p:sp>
      <p:sp>
        <p:nvSpPr>
          <p:cNvPr id="26" name="Rectangle 25">
            <a:extLst>
              <a:ext uri="{FF2B5EF4-FFF2-40B4-BE49-F238E27FC236}">
                <a16:creationId xmlns:a16="http://schemas.microsoft.com/office/drawing/2014/main" id="{B8B37FCF-08E9-44FA-B4E4-110491B317CF}"/>
              </a:ext>
              <a:ext uri="{C183D7F6-B498-43B3-948B-1728B52AA6E4}">
                <adec:decorative xmlns:adec="http://schemas.microsoft.com/office/drawing/2017/decorative" val="1"/>
              </a:ext>
            </a:extLst>
          </p:cNvPr>
          <p:cNvSpPr/>
          <p:nvPr/>
        </p:nvSpPr>
        <p:spPr bwMode="auto">
          <a:xfrm>
            <a:off x="588263"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7" name="Rectangle 606">
            <a:extLst>
              <a:ext uri="{FF2B5EF4-FFF2-40B4-BE49-F238E27FC236}">
                <a16:creationId xmlns:a16="http://schemas.microsoft.com/office/drawing/2014/main" id="{7FC4EDB8-9BE7-47B1-A34A-881089CC8F07}"/>
              </a:ext>
              <a:ext uri="{C183D7F6-B498-43B3-948B-1728B52AA6E4}">
                <adec:decorative xmlns:adec="http://schemas.microsoft.com/office/drawing/2017/decorative" val="1"/>
              </a:ext>
            </a:extLst>
          </p:cNvPr>
          <p:cNvSpPr/>
          <p:nvPr/>
        </p:nvSpPr>
        <p:spPr bwMode="auto">
          <a:xfrm>
            <a:off x="2925015"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8" name="Rectangle 607">
            <a:extLst>
              <a:ext uri="{FF2B5EF4-FFF2-40B4-BE49-F238E27FC236}">
                <a16:creationId xmlns:a16="http://schemas.microsoft.com/office/drawing/2014/main" id="{9FD85828-EDA4-49F5-AE28-30390925115A}"/>
              </a:ext>
              <a:ext uri="{C183D7F6-B498-43B3-948B-1728B52AA6E4}">
                <adec:decorative xmlns:adec="http://schemas.microsoft.com/office/drawing/2017/decorative" val="1"/>
              </a:ext>
            </a:extLst>
          </p:cNvPr>
          <p:cNvSpPr/>
          <p:nvPr/>
        </p:nvSpPr>
        <p:spPr bwMode="auto">
          <a:xfrm>
            <a:off x="5348874"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09" name="Rectangle 608">
            <a:extLst>
              <a:ext uri="{FF2B5EF4-FFF2-40B4-BE49-F238E27FC236}">
                <a16:creationId xmlns:a16="http://schemas.microsoft.com/office/drawing/2014/main" id="{38B697C9-26B4-4263-93CB-63422A834B77}"/>
              </a:ext>
              <a:ext uri="{C183D7F6-B498-43B3-948B-1728B52AA6E4}">
                <adec:decorative xmlns:adec="http://schemas.microsoft.com/office/drawing/2017/decorative" val="1"/>
              </a:ext>
            </a:extLst>
          </p:cNvPr>
          <p:cNvSpPr/>
          <p:nvPr/>
        </p:nvSpPr>
        <p:spPr bwMode="auto">
          <a:xfrm>
            <a:off x="7702070" y="1714500"/>
            <a:ext cx="1718616" cy="216843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0" name="Rectangle 609">
            <a:extLst>
              <a:ext uri="{FF2B5EF4-FFF2-40B4-BE49-F238E27FC236}">
                <a16:creationId xmlns:a16="http://schemas.microsoft.com/office/drawing/2014/main" id="{1549638C-C52D-4074-9FC3-913CD50862E1}"/>
              </a:ext>
              <a:ext uri="{C183D7F6-B498-43B3-948B-1728B52AA6E4}">
                <adec:decorative xmlns:adec="http://schemas.microsoft.com/office/drawing/2017/decorative" val="1"/>
              </a:ext>
            </a:extLst>
          </p:cNvPr>
          <p:cNvSpPr/>
          <p:nvPr/>
        </p:nvSpPr>
        <p:spPr bwMode="auto">
          <a:xfrm>
            <a:off x="9775003" y="1714500"/>
            <a:ext cx="1718616" cy="231464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11" name="Rectangle 610">
            <a:extLst>
              <a:ext uri="{FF2B5EF4-FFF2-40B4-BE49-F238E27FC236}">
                <a16:creationId xmlns:a16="http://schemas.microsoft.com/office/drawing/2014/main" id="{AEF1AD35-EEE3-4C75-90A5-DD75CBCAD4D5}"/>
              </a:ext>
              <a:ext uri="{C183D7F6-B498-43B3-948B-1728B52AA6E4}">
                <adec:decorative xmlns:adec="http://schemas.microsoft.com/office/drawing/2017/decorative" val="1"/>
              </a:ext>
            </a:extLst>
          </p:cNvPr>
          <p:cNvSpPr/>
          <p:nvPr/>
        </p:nvSpPr>
        <p:spPr bwMode="auto">
          <a:xfrm>
            <a:off x="651606" y="4089832"/>
            <a:ext cx="10842013" cy="62750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6" name="Text Placeholder 1">
            <a:extLst>
              <a:ext uri="{FF2B5EF4-FFF2-40B4-BE49-F238E27FC236}">
                <a16:creationId xmlns:a16="http://schemas.microsoft.com/office/drawing/2014/main" id="{C4178C42-3C32-4B35-9954-7FD806EA90C3}"/>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01.03.08</a:t>
            </a:r>
          </a:p>
        </p:txBody>
      </p:sp>
    </p:spTree>
    <p:extLst>
      <p:ext uri="{BB962C8B-B14F-4D97-AF65-F5344CB8AC3E}">
        <p14:creationId xmlns:p14="http://schemas.microsoft.com/office/powerpoint/2010/main" val="1076200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BF8E-AB94-479E-96F2-5C911517DE91}"/>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defTabSz="914367">
              <a:spcBef>
                <a:spcPts val="1200"/>
              </a:spcBef>
              <a:defRPr/>
            </a:pPr>
            <a:r>
              <a:rPr lang="en-US" b="1">
                <a:ln>
                  <a:noFill/>
                </a:ln>
                <a:gradFill>
                  <a:gsLst>
                    <a:gs pos="0">
                      <a:srgbClr val="50E6FF"/>
                    </a:gs>
                    <a:gs pos="100000">
                      <a:srgbClr val="8661C5"/>
                    </a:gs>
                  </a:gsLst>
                  <a:lin ang="2700000" scaled="1"/>
                </a:gradFill>
                <a:latin typeface="Segoe UI Semibold"/>
                <a:cs typeface="+mn-cs"/>
              </a:rPr>
              <a:t>Machine Learning end-to-end lifecycle</a:t>
            </a:r>
          </a:p>
        </p:txBody>
      </p:sp>
      <p:grpSp>
        <p:nvGrpSpPr>
          <p:cNvPr id="237" name="Graphic 201">
            <a:extLst>
              <a:ext uri="{FF2B5EF4-FFF2-40B4-BE49-F238E27FC236}">
                <a16:creationId xmlns:a16="http://schemas.microsoft.com/office/drawing/2014/main" id="{0EAF01E2-CE3B-496F-B45D-7F3D9A1415D8}"/>
              </a:ext>
              <a:ext uri="{C183D7F6-B498-43B3-948B-1728B52AA6E4}">
                <adec:decorative xmlns:adec="http://schemas.microsoft.com/office/drawing/2017/decorative" val="1"/>
              </a:ext>
            </a:extLst>
          </p:cNvPr>
          <p:cNvGrpSpPr/>
          <p:nvPr/>
        </p:nvGrpSpPr>
        <p:grpSpPr>
          <a:xfrm>
            <a:off x="1102547" y="2039954"/>
            <a:ext cx="668168" cy="774016"/>
            <a:chOff x="3648613" y="2249626"/>
            <a:chExt cx="562659" cy="651793"/>
          </a:xfrm>
        </p:grpSpPr>
        <p:sp>
          <p:nvSpPr>
            <p:cNvPr id="238" name="Freeform: Shape 237">
              <a:extLst>
                <a:ext uri="{FF2B5EF4-FFF2-40B4-BE49-F238E27FC236}">
                  <a16:creationId xmlns:a16="http://schemas.microsoft.com/office/drawing/2014/main" id="{B3F526BA-CEA9-4F7F-AB66-284976F98999}"/>
                </a:ext>
                <a:ext uri="{C183D7F6-B498-43B3-948B-1728B52AA6E4}">
                  <adec:decorative xmlns:adec="http://schemas.microsoft.com/office/drawing/2017/decorative" val="1"/>
                </a:ext>
              </a:extLst>
            </p:cNvPr>
            <p:cNvSpPr/>
            <p:nvPr/>
          </p:nvSpPr>
          <p:spPr>
            <a:xfrm>
              <a:off x="3925868" y="2472074"/>
              <a:ext cx="178448" cy="334905"/>
            </a:xfrm>
            <a:custGeom>
              <a:avLst/>
              <a:gdLst>
                <a:gd name="connsiteX0" fmla="*/ 654 w 178448"/>
                <a:gd name="connsiteY0" fmla="*/ 103592 h 334905"/>
                <a:gd name="connsiteX1" fmla="*/ 178448 w 178448"/>
                <a:gd name="connsiteY1" fmla="*/ 0 h 334905"/>
                <a:gd name="connsiteX2" fmla="*/ 177794 w 178448"/>
                <a:gd name="connsiteY2" fmla="*/ 231313 h 334905"/>
                <a:gd name="connsiteX3" fmla="*/ 0 w 178448"/>
                <a:gd name="connsiteY3" fmla="*/ 334906 h 334905"/>
                <a:gd name="connsiteX4" fmla="*/ 654 w 178448"/>
                <a:gd name="connsiteY4" fmla="*/ 103592 h 334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8" h="334905">
                  <a:moveTo>
                    <a:pt x="654" y="103592"/>
                  </a:moveTo>
                  <a:lnTo>
                    <a:pt x="178448" y="0"/>
                  </a:lnTo>
                  <a:lnTo>
                    <a:pt x="177794" y="231313"/>
                  </a:lnTo>
                  <a:lnTo>
                    <a:pt x="0" y="334906"/>
                  </a:lnTo>
                  <a:lnTo>
                    <a:pt x="654" y="103592"/>
                  </a:lnTo>
                  <a:close/>
                </a:path>
              </a:pathLst>
            </a:custGeom>
            <a:solidFill>
              <a:srgbClr val="2E76BC"/>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8B538114-29A8-40C3-862E-5D79FBD1796B}"/>
                </a:ext>
                <a:ext uri="{C183D7F6-B498-43B3-948B-1728B52AA6E4}">
                  <adec:decorative xmlns:adec="http://schemas.microsoft.com/office/drawing/2017/decorative" val="1"/>
                </a:ext>
              </a:extLst>
            </p:cNvPr>
            <p:cNvSpPr/>
            <p:nvPr/>
          </p:nvSpPr>
          <p:spPr>
            <a:xfrm>
              <a:off x="3725233" y="2459464"/>
              <a:ext cx="201280" cy="347515"/>
            </a:xfrm>
            <a:custGeom>
              <a:avLst/>
              <a:gdLst>
                <a:gd name="connsiteX0" fmla="*/ 201281 w 201280"/>
                <a:gd name="connsiteY0" fmla="*/ 116203 h 347515"/>
                <a:gd name="connsiteX1" fmla="*/ 200638 w 201280"/>
                <a:gd name="connsiteY1" fmla="*/ 347516 h 347515"/>
                <a:gd name="connsiteX2" fmla="*/ 0 w 201280"/>
                <a:gd name="connsiteY2" fmla="*/ 231313 h 347515"/>
                <a:gd name="connsiteX3" fmla="*/ 654 w 201280"/>
                <a:gd name="connsiteY3" fmla="*/ 0 h 347515"/>
                <a:gd name="connsiteX4" fmla="*/ 201281 w 201280"/>
                <a:gd name="connsiteY4" fmla="*/ 116203 h 34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80" h="347515">
                  <a:moveTo>
                    <a:pt x="201281" y="116203"/>
                  </a:moveTo>
                  <a:lnTo>
                    <a:pt x="200638" y="347516"/>
                  </a:lnTo>
                  <a:lnTo>
                    <a:pt x="0" y="231313"/>
                  </a:lnTo>
                  <a:lnTo>
                    <a:pt x="654" y="0"/>
                  </a:lnTo>
                  <a:lnTo>
                    <a:pt x="201281" y="116203"/>
                  </a:lnTo>
                  <a:close/>
                </a:path>
              </a:pathLst>
            </a:custGeom>
            <a:solidFill>
              <a:srgbClr val="74CFEB"/>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1B83BC35-4F27-4AD0-B2AF-42AA87C8CA17}"/>
                </a:ext>
                <a:ext uri="{C183D7F6-B498-43B3-948B-1728B52AA6E4}">
                  <adec:decorative xmlns:adec="http://schemas.microsoft.com/office/drawing/2017/decorative" val="1"/>
                </a:ext>
              </a:extLst>
            </p:cNvPr>
            <p:cNvSpPr/>
            <p:nvPr/>
          </p:nvSpPr>
          <p:spPr>
            <a:xfrm>
              <a:off x="3725897" y="2355895"/>
              <a:ext cx="378444" cy="219734"/>
            </a:xfrm>
            <a:custGeom>
              <a:avLst/>
              <a:gdLst>
                <a:gd name="connsiteX0" fmla="*/ 0 w 378444"/>
                <a:gd name="connsiteY0" fmla="*/ 103605 h 219734"/>
                <a:gd name="connsiteX1" fmla="*/ 177806 w 378444"/>
                <a:gd name="connsiteY1" fmla="*/ 0 h 219734"/>
                <a:gd name="connsiteX2" fmla="*/ 378444 w 378444"/>
                <a:gd name="connsiteY2" fmla="*/ 116130 h 219734"/>
                <a:gd name="connsiteX3" fmla="*/ 200638 w 378444"/>
                <a:gd name="connsiteY3" fmla="*/ 219734 h 219734"/>
                <a:gd name="connsiteX4" fmla="*/ 0 w 378444"/>
                <a:gd name="connsiteY4" fmla="*/ 103605 h 219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444" h="219734">
                  <a:moveTo>
                    <a:pt x="0" y="103605"/>
                  </a:moveTo>
                  <a:lnTo>
                    <a:pt x="177806" y="0"/>
                  </a:lnTo>
                  <a:lnTo>
                    <a:pt x="378444" y="116130"/>
                  </a:lnTo>
                  <a:lnTo>
                    <a:pt x="200638" y="219734"/>
                  </a:lnTo>
                  <a:lnTo>
                    <a:pt x="0" y="103605"/>
                  </a:lnTo>
                  <a:close/>
                </a:path>
              </a:pathLst>
            </a:custGeom>
            <a:solidFill>
              <a:srgbClr val="32B0E7"/>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023236F-96F6-41CA-A681-C5A7211B9631}"/>
                </a:ext>
                <a:ext uri="{C183D7F6-B498-43B3-948B-1728B52AA6E4}">
                  <adec:decorative xmlns:adec="http://schemas.microsoft.com/office/drawing/2017/decorative" val="1"/>
                </a:ext>
              </a:extLst>
            </p:cNvPr>
            <p:cNvSpPr/>
            <p:nvPr/>
          </p:nvSpPr>
          <p:spPr>
            <a:xfrm>
              <a:off x="3669065" y="2579310"/>
              <a:ext cx="514006" cy="298860"/>
            </a:xfrm>
            <a:custGeom>
              <a:avLst/>
              <a:gdLst>
                <a:gd name="connsiteX0" fmla="*/ 514007 w 514006"/>
                <a:gd name="connsiteY0" fmla="*/ 148079 h 298860"/>
                <a:gd name="connsiteX1" fmla="*/ 257003 w 514006"/>
                <a:gd name="connsiteY1" fmla="*/ 298861 h 298860"/>
                <a:gd name="connsiteX2" fmla="*/ 0 w 514006"/>
                <a:gd name="connsiteY2" fmla="*/ 150716 h 298860"/>
                <a:gd name="connsiteX3" fmla="*/ 257003 w 514006"/>
                <a:gd name="connsiteY3" fmla="*/ 0 h 298860"/>
                <a:gd name="connsiteX4" fmla="*/ 514007 w 514006"/>
                <a:gd name="connsiteY4" fmla="*/ 148079 h 29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006" h="298860">
                  <a:moveTo>
                    <a:pt x="514007" y="148079"/>
                  </a:moveTo>
                  <a:lnTo>
                    <a:pt x="257003" y="298861"/>
                  </a:lnTo>
                  <a:lnTo>
                    <a:pt x="0" y="150716"/>
                  </a:lnTo>
                  <a:lnTo>
                    <a:pt x="257003" y="0"/>
                  </a:lnTo>
                  <a:lnTo>
                    <a:pt x="514007" y="14807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96BC6606-C318-420B-BCA7-21CDEBEE17FA}"/>
                </a:ext>
                <a:ext uri="{C183D7F6-B498-43B3-948B-1728B52AA6E4}">
                  <adec:decorative xmlns:adec="http://schemas.microsoft.com/office/drawing/2017/decorative" val="1"/>
                </a:ext>
              </a:extLst>
            </p:cNvPr>
            <p:cNvSpPr/>
            <p:nvPr/>
          </p:nvSpPr>
          <p:spPr>
            <a:xfrm>
              <a:off x="3666049" y="2576213"/>
              <a:ext cx="519994" cy="305020"/>
            </a:xfrm>
            <a:custGeom>
              <a:avLst/>
              <a:gdLst>
                <a:gd name="connsiteX0" fmla="*/ 260022 w 519994"/>
                <a:gd name="connsiteY0" fmla="*/ 305020 h 305020"/>
                <a:gd name="connsiteX1" fmla="*/ 258507 w 519994"/>
                <a:gd name="connsiteY1" fmla="*/ 304607 h 305020"/>
                <a:gd name="connsiteX2" fmla="*/ 1504 w 519994"/>
                <a:gd name="connsiteY2" fmla="*/ 156466 h 305020"/>
                <a:gd name="connsiteX3" fmla="*/ 403 w 519994"/>
                <a:gd name="connsiteY3" fmla="*/ 155354 h 305020"/>
                <a:gd name="connsiteX4" fmla="*/ 0 w 519994"/>
                <a:gd name="connsiteY4" fmla="*/ 153842 h 305020"/>
                <a:gd name="connsiteX5" fmla="*/ 403 w 519994"/>
                <a:gd name="connsiteY5" fmla="*/ 152325 h 305020"/>
                <a:gd name="connsiteX6" fmla="*/ 1504 w 519994"/>
                <a:gd name="connsiteY6" fmla="*/ 151218 h 305020"/>
                <a:gd name="connsiteX7" fmla="*/ 258507 w 519994"/>
                <a:gd name="connsiteY7" fmla="*/ 401 h 305020"/>
                <a:gd name="connsiteX8" fmla="*/ 260028 w 519994"/>
                <a:gd name="connsiteY8" fmla="*/ 0 h 305020"/>
                <a:gd name="connsiteX9" fmla="*/ 261549 w 519994"/>
                <a:gd name="connsiteY9" fmla="*/ 401 h 305020"/>
                <a:gd name="connsiteX10" fmla="*/ 518490 w 519994"/>
                <a:gd name="connsiteY10" fmla="*/ 148544 h 305020"/>
                <a:gd name="connsiteX11" fmla="*/ 519594 w 519994"/>
                <a:gd name="connsiteY11" fmla="*/ 149655 h 305020"/>
                <a:gd name="connsiteX12" fmla="*/ 519995 w 519994"/>
                <a:gd name="connsiteY12" fmla="*/ 151168 h 305020"/>
                <a:gd name="connsiteX13" fmla="*/ 519594 w 519994"/>
                <a:gd name="connsiteY13" fmla="*/ 152680 h 305020"/>
                <a:gd name="connsiteX14" fmla="*/ 518490 w 519994"/>
                <a:gd name="connsiteY14" fmla="*/ 153792 h 305020"/>
                <a:gd name="connsiteX15" fmla="*/ 261573 w 519994"/>
                <a:gd name="connsiteY15" fmla="*/ 304607 h 305020"/>
                <a:gd name="connsiteX16" fmla="*/ 260022 w 519994"/>
                <a:gd name="connsiteY16" fmla="*/ 305020 h 305020"/>
                <a:gd name="connsiteX17" fmla="*/ 9054 w 519994"/>
                <a:gd name="connsiteY17" fmla="*/ 153804 h 305020"/>
                <a:gd name="connsiteX18" fmla="*/ 260010 w 519994"/>
                <a:gd name="connsiteY18" fmla="*/ 298473 h 305020"/>
                <a:gd name="connsiteX19" fmla="*/ 510988 w 519994"/>
                <a:gd name="connsiteY19" fmla="*/ 151206 h 305020"/>
                <a:gd name="connsiteX20" fmla="*/ 260034 w 519994"/>
                <a:gd name="connsiteY20" fmla="*/ 6536 h 305020"/>
                <a:gd name="connsiteX21" fmla="*/ 9054 w 519994"/>
                <a:gd name="connsiteY21" fmla="*/ 153804 h 3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9994" h="305020">
                  <a:moveTo>
                    <a:pt x="260022" y="305020"/>
                  </a:moveTo>
                  <a:cubicBezTo>
                    <a:pt x="259489" y="305020"/>
                    <a:pt x="258966" y="304878"/>
                    <a:pt x="258507" y="304607"/>
                  </a:cubicBezTo>
                  <a:lnTo>
                    <a:pt x="1504" y="156466"/>
                  </a:lnTo>
                  <a:cubicBezTo>
                    <a:pt x="1047" y="156198"/>
                    <a:pt x="667" y="155814"/>
                    <a:pt x="403" y="155354"/>
                  </a:cubicBezTo>
                  <a:cubicBezTo>
                    <a:pt x="139" y="154895"/>
                    <a:pt x="0" y="154373"/>
                    <a:pt x="0" y="153842"/>
                  </a:cubicBezTo>
                  <a:cubicBezTo>
                    <a:pt x="0" y="153307"/>
                    <a:pt x="139" y="152789"/>
                    <a:pt x="403" y="152325"/>
                  </a:cubicBezTo>
                  <a:cubicBezTo>
                    <a:pt x="667" y="151866"/>
                    <a:pt x="1047" y="151485"/>
                    <a:pt x="1504" y="151218"/>
                  </a:cubicBezTo>
                  <a:lnTo>
                    <a:pt x="258507" y="401"/>
                  </a:lnTo>
                  <a:cubicBezTo>
                    <a:pt x="258971" y="138"/>
                    <a:pt x="259495" y="0"/>
                    <a:pt x="260028" y="0"/>
                  </a:cubicBezTo>
                  <a:cubicBezTo>
                    <a:pt x="260561" y="0"/>
                    <a:pt x="261085" y="138"/>
                    <a:pt x="261549" y="401"/>
                  </a:cubicBezTo>
                  <a:lnTo>
                    <a:pt x="518490" y="148544"/>
                  </a:lnTo>
                  <a:cubicBezTo>
                    <a:pt x="518948" y="148811"/>
                    <a:pt x="519328" y="149196"/>
                    <a:pt x="519594" y="149655"/>
                  </a:cubicBezTo>
                  <a:cubicBezTo>
                    <a:pt x="519857" y="150115"/>
                    <a:pt x="519995" y="150637"/>
                    <a:pt x="519995" y="151168"/>
                  </a:cubicBezTo>
                  <a:cubicBezTo>
                    <a:pt x="519995" y="151699"/>
                    <a:pt x="519857" y="152221"/>
                    <a:pt x="519594" y="152680"/>
                  </a:cubicBezTo>
                  <a:cubicBezTo>
                    <a:pt x="519328" y="153140"/>
                    <a:pt x="518948" y="153524"/>
                    <a:pt x="518490" y="153792"/>
                  </a:cubicBezTo>
                  <a:lnTo>
                    <a:pt x="261573" y="304607"/>
                  </a:lnTo>
                  <a:cubicBezTo>
                    <a:pt x="261101" y="304878"/>
                    <a:pt x="260566" y="305020"/>
                    <a:pt x="260022" y="305020"/>
                  </a:cubicBezTo>
                  <a:close/>
                  <a:moveTo>
                    <a:pt x="9054" y="153804"/>
                  </a:moveTo>
                  <a:lnTo>
                    <a:pt x="260010" y="298473"/>
                  </a:lnTo>
                  <a:lnTo>
                    <a:pt x="510988" y="151206"/>
                  </a:lnTo>
                  <a:lnTo>
                    <a:pt x="260034" y="6536"/>
                  </a:lnTo>
                  <a:lnTo>
                    <a:pt x="9054" y="15380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8B99D61E-134A-475B-A0E3-7831E4228BB1}"/>
                </a:ext>
                <a:ext uri="{C183D7F6-B498-43B3-948B-1728B52AA6E4}">
                  <adec:decorative xmlns:adec="http://schemas.microsoft.com/office/drawing/2017/decorative" val="1"/>
                </a:ext>
              </a:extLst>
            </p:cNvPr>
            <p:cNvSpPr/>
            <p:nvPr/>
          </p:nvSpPr>
          <p:spPr>
            <a:xfrm>
              <a:off x="3669053" y="2280366"/>
              <a:ext cx="259681" cy="449660"/>
            </a:xfrm>
            <a:custGeom>
              <a:avLst/>
              <a:gdLst>
                <a:gd name="connsiteX0" fmla="*/ 257015 w 259681"/>
                <a:gd name="connsiteY0" fmla="*/ 298945 h 449660"/>
                <a:gd name="connsiteX1" fmla="*/ 259681 w 259681"/>
                <a:gd name="connsiteY1" fmla="*/ 0 h 449660"/>
                <a:gd name="connsiteX2" fmla="*/ 2666 w 259681"/>
                <a:gd name="connsiteY2" fmla="*/ 150730 h 449660"/>
                <a:gd name="connsiteX3" fmla="*/ 0 w 259681"/>
                <a:gd name="connsiteY3" fmla="*/ 449660 h 449660"/>
                <a:gd name="connsiteX4" fmla="*/ 257015 w 259681"/>
                <a:gd name="connsiteY4" fmla="*/ 298945 h 44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81" h="449660">
                  <a:moveTo>
                    <a:pt x="257015" y="298945"/>
                  </a:moveTo>
                  <a:lnTo>
                    <a:pt x="259681" y="0"/>
                  </a:lnTo>
                  <a:lnTo>
                    <a:pt x="2666" y="150730"/>
                  </a:lnTo>
                  <a:lnTo>
                    <a:pt x="0" y="449660"/>
                  </a:lnTo>
                  <a:lnTo>
                    <a:pt x="257015" y="298945"/>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E104BBEC-BB5D-4DA9-98F7-FC11060E0537}"/>
                </a:ext>
                <a:ext uri="{C183D7F6-B498-43B3-948B-1728B52AA6E4}">
                  <adec:decorative xmlns:adec="http://schemas.microsoft.com/office/drawing/2017/decorative" val="1"/>
                </a:ext>
              </a:extLst>
            </p:cNvPr>
            <p:cNvSpPr/>
            <p:nvPr/>
          </p:nvSpPr>
          <p:spPr>
            <a:xfrm>
              <a:off x="3666021" y="2277277"/>
              <a:ext cx="265752" cy="455803"/>
            </a:xfrm>
            <a:custGeom>
              <a:avLst/>
              <a:gdLst>
                <a:gd name="connsiteX0" fmla="*/ 3030 w 265752"/>
                <a:gd name="connsiteY0" fmla="*/ 455803 h 455803"/>
                <a:gd name="connsiteX1" fmla="*/ 1515 w 265752"/>
                <a:gd name="connsiteY1" fmla="*/ 455402 h 455803"/>
                <a:gd name="connsiteX2" fmla="*/ 400 w 265752"/>
                <a:gd name="connsiteY2" fmla="*/ 454274 h 455803"/>
                <a:gd name="connsiteX3" fmla="*/ 0 w 265752"/>
                <a:gd name="connsiteY3" fmla="*/ 452741 h 455803"/>
                <a:gd name="connsiteX4" fmla="*/ 2678 w 265752"/>
                <a:gd name="connsiteY4" fmla="*/ 153820 h 455803"/>
                <a:gd name="connsiteX5" fmla="*/ 3090 w 265752"/>
                <a:gd name="connsiteY5" fmla="*/ 152323 h 455803"/>
                <a:gd name="connsiteX6" fmla="*/ 4181 w 265752"/>
                <a:gd name="connsiteY6" fmla="*/ 151220 h 455803"/>
                <a:gd name="connsiteX7" fmla="*/ 261196 w 265752"/>
                <a:gd name="connsiteY7" fmla="*/ 405 h 455803"/>
                <a:gd name="connsiteX8" fmla="*/ 262720 w 265752"/>
                <a:gd name="connsiteY8" fmla="*/ 0 h 455803"/>
                <a:gd name="connsiteX9" fmla="*/ 264242 w 265752"/>
                <a:gd name="connsiteY9" fmla="*/ 414 h 455803"/>
                <a:gd name="connsiteX10" fmla="*/ 265352 w 265752"/>
                <a:gd name="connsiteY10" fmla="*/ 1537 h 455803"/>
                <a:gd name="connsiteX11" fmla="*/ 265753 w 265752"/>
                <a:gd name="connsiteY11" fmla="*/ 3066 h 455803"/>
                <a:gd name="connsiteX12" fmla="*/ 263075 w 265752"/>
                <a:gd name="connsiteY12" fmla="*/ 301925 h 455803"/>
                <a:gd name="connsiteX13" fmla="*/ 262663 w 265752"/>
                <a:gd name="connsiteY13" fmla="*/ 303423 h 455803"/>
                <a:gd name="connsiteX14" fmla="*/ 261572 w 265752"/>
                <a:gd name="connsiteY14" fmla="*/ 304525 h 455803"/>
                <a:gd name="connsiteX15" fmla="*/ 4557 w 265752"/>
                <a:gd name="connsiteY15" fmla="*/ 455390 h 455803"/>
                <a:gd name="connsiteX16" fmla="*/ 3030 w 265752"/>
                <a:gd name="connsiteY16" fmla="*/ 455803 h 455803"/>
                <a:gd name="connsiteX17" fmla="*/ 8726 w 265752"/>
                <a:gd name="connsiteY17" fmla="*/ 155594 h 455803"/>
                <a:gd name="connsiteX18" fmla="*/ 6108 w 265752"/>
                <a:gd name="connsiteY18" fmla="*/ 447443 h 455803"/>
                <a:gd name="connsiteX19" fmla="*/ 257027 w 265752"/>
                <a:gd name="connsiteY19" fmla="*/ 300212 h 455803"/>
                <a:gd name="connsiteX20" fmla="*/ 259645 w 265752"/>
                <a:gd name="connsiteY20" fmla="*/ 8363 h 455803"/>
                <a:gd name="connsiteX21" fmla="*/ 8726 w 265752"/>
                <a:gd name="connsiteY21" fmla="*/ 155594 h 45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52" h="455803">
                  <a:moveTo>
                    <a:pt x="3030" y="455803"/>
                  </a:moveTo>
                  <a:cubicBezTo>
                    <a:pt x="2498" y="455807"/>
                    <a:pt x="1974" y="455669"/>
                    <a:pt x="1515" y="455402"/>
                  </a:cubicBezTo>
                  <a:cubicBezTo>
                    <a:pt x="1051" y="455131"/>
                    <a:pt x="666" y="454742"/>
                    <a:pt x="400" y="454274"/>
                  </a:cubicBezTo>
                  <a:cubicBezTo>
                    <a:pt x="134" y="453806"/>
                    <a:pt x="-4" y="453280"/>
                    <a:pt x="0" y="452741"/>
                  </a:cubicBezTo>
                  <a:lnTo>
                    <a:pt x="2678" y="153820"/>
                  </a:lnTo>
                  <a:cubicBezTo>
                    <a:pt x="2685" y="153294"/>
                    <a:pt x="2826" y="152777"/>
                    <a:pt x="3090" y="152323"/>
                  </a:cubicBezTo>
                  <a:cubicBezTo>
                    <a:pt x="3353" y="151867"/>
                    <a:pt x="3729" y="151487"/>
                    <a:pt x="4181" y="151220"/>
                  </a:cubicBezTo>
                  <a:lnTo>
                    <a:pt x="261196" y="405"/>
                  </a:lnTo>
                  <a:cubicBezTo>
                    <a:pt x="261660" y="138"/>
                    <a:pt x="262186" y="-2"/>
                    <a:pt x="262720" y="0"/>
                  </a:cubicBezTo>
                  <a:cubicBezTo>
                    <a:pt x="263255" y="2"/>
                    <a:pt x="263780" y="145"/>
                    <a:pt x="264242" y="414"/>
                  </a:cubicBezTo>
                  <a:cubicBezTo>
                    <a:pt x="264704" y="684"/>
                    <a:pt x="265087" y="1071"/>
                    <a:pt x="265352" y="1537"/>
                  </a:cubicBezTo>
                  <a:cubicBezTo>
                    <a:pt x="265617" y="2002"/>
                    <a:pt x="265755" y="2530"/>
                    <a:pt x="265753" y="3066"/>
                  </a:cubicBezTo>
                  <a:lnTo>
                    <a:pt x="263075" y="301925"/>
                  </a:lnTo>
                  <a:cubicBezTo>
                    <a:pt x="263068" y="302452"/>
                    <a:pt x="262926" y="302967"/>
                    <a:pt x="262663" y="303423"/>
                  </a:cubicBezTo>
                  <a:cubicBezTo>
                    <a:pt x="262400" y="303878"/>
                    <a:pt x="262024" y="304258"/>
                    <a:pt x="261572" y="304525"/>
                  </a:cubicBezTo>
                  <a:lnTo>
                    <a:pt x="4557" y="455390"/>
                  </a:lnTo>
                  <a:cubicBezTo>
                    <a:pt x="4094" y="455661"/>
                    <a:pt x="3567" y="455803"/>
                    <a:pt x="3030" y="455803"/>
                  </a:cubicBezTo>
                  <a:close/>
                  <a:moveTo>
                    <a:pt x="8726" y="155594"/>
                  </a:moveTo>
                  <a:lnTo>
                    <a:pt x="6108" y="447443"/>
                  </a:lnTo>
                  <a:lnTo>
                    <a:pt x="257027" y="300212"/>
                  </a:lnTo>
                  <a:lnTo>
                    <a:pt x="259645" y="8363"/>
                  </a:lnTo>
                  <a:lnTo>
                    <a:pt x="8726" y="155594"/>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36312B4C-469D-4B48-8B0B-4B63BD2401C5}"/>
                </a:ext>
                <a:ext uri="{C183D7F6-B498-43B3-948B-1728B52AA6E4}">
                  <adec:decorative xmlns:adec="http://schemas.microsoft.com/office/drawing/2017/decorative" val="1"/>
                </a:ext>
              </a:extLst>
            </p:cNvPr>
            <p:cNvSpPr/>
            <p:nvPr/>
          </p:nvSpPr>
          <p:spPr>
            <a:xfrm>
              <a:off x="3926067" y="2428448"/>
              <a:ext cx="259667" cy="449723"/>
            </a:xfrm>
            <a:custGeom>
              <a:avLst/>
              <a:gdLst>
                <a:gd name="connsiteX0" fmla="*/ 257005 w 259667"/>
                <a:gd name="connsiteY0" fmla="*/ 298946 h 449723"/>
                <a:gd name="connsiteX1" fmla="*/ 259668 w 259667"/>
                <a:gd name="connsiteY1" fmla="*/ 0 h 449723"/>
                <a:gd name="connsiteX2" fmla="*/ 0 w 259667"/>
                <a:gd name="connsiteY2" fmla="*/ 150863 h 449723"/>
                <a:gd name="connsiteX3" fmla="*/ 0 w 259667"/>
                <a:gd name="connsiteY3" fmla="*/ 449723 h 449723"/>
                <a:gd name="connsiteX4" fmla="*/ 257005 w 259667"/>
                <a:gd name="connsiteY4" fmla="*/ 298946 h 44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67" h="449723">
                  <a:moveTo>
                    <a:pt x="257005" y="298946"/>
                  </a:moveTo>
                  <a:lnTo>
                    <a:pt x="259668" y="0"/>
                  </a:lnTo>
                  <a:lnTo>
                    <a:pt x="0" y="150863"/>
                  </a:lnTo>
                  <a:lnTo>
                    <a:pt x="0" y="449723"/>
                  </a:lnTo>
                  <a:lnTo>
                    <a:pt x="257005" y="298946"/>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BC0DDF4F-943D-412D-9C1E-8780FAF97401}"/>
                </a:ext>
                <a:ext uri="{C183D7F6-B498-43B3-948B-1728B52AA6E4}">
                  <adec:decorative xmlns:adec="http://schemas.microsoft.com/office/drawing/2017/decorative" val="1"/>
                </a:ext>
              </a:extLst>
            </p:cNvPr>
            <p:cNvSpPr/>
            <p:nvPr/>
          </p:nvSpPr>
          <p:spPr>
            <a:xfrm>
              <a:off x="3923039" y="2425406"/>
              <a:ext cx="265738" cy="455827"/>
            </a:xfrm>
            <a:custGeom>
              <a:avLst/>
              <a:gdLst>
                <a:gd name="connsiteX0" fmla="*/ 3030 w 265738"/>
                <a:gd name="connsiteY0" fmla="*/ 455828 h 455827"/>
                <a:gd name="connsiteX1" fmla="*/ 1527 w 265738"/>
                <a:gd name="connsiteY1" fmla="*/ 455414 h 455827"/>
                <a:gd name="connsiteX2" fmla="*/ 408 w 265738"/>
                <a:gd name="connsiteY2" fmla="*/ 454311 h 455827"/>
                <a:gd name="connsiteX3" fmla="*/ 0 w 265738"/>
                <a:gd name="connsiteY3" fmla="*/ 452790 h 455827"/>
                <a:gd name="connsiteX4" fmla="*/ 0 w 265738"/>
                <a:gd name="connsiteY4" fmla="*/ 153834 h 455827"/>
                <a:gd name="connsiteX5" fmla="*/ 407 w 265738"/>
                <a:gd name="connsiteY5" fmla="*/ 152314 h 455827"/>
                <a:gd name="connsiteX6" fmla="*/ 1515 w 265738"/>
                <a:gd name="connsiteY6" fmla="*/ 151198 h 455827"/>
                <a:gd name="connsiteX7" fmla="*/ 261195 w 265738"/>
                <a:gd name="connsiteY7" fmla="*/ 407 h 455827"/>
                <a:gd name="connsiteX8" fmla="*/ 262717 w 265738"/>
                <a:gd name="connsiteY8" fmla="*/ 0 h 455827"/>
                <a:gd name="connsiteX9" fmla="*/ 264238 w 265738"/>
                <a:gd name="connsiteY9" fmla="*/ 414 h 455827"/>
                <a:gd name="connsiteX10" fmla="*/ 265347 w 265738"/>
                <a:gd name="connsiteY10" fmla="*/ 1538 h 455827"/>
                <a:gd name="connsiteX11" fmla="*/ 265738 w 265738"/>
                <a:gd name="connsiteY11" fmla="*/ 3068 h 455827"/>
                <a:gd name="connsiteX12" fmla="*/ 263063 w 265738"/>
                <a:gd name="connsiteY12" fmla="*/ 302013 h 455827"/>
                <a:gd name="connsiteX13" fmla="*/ 262646 w 265738"/>
                <a:gd name="connsiteY13" fmla="*/ 303504 h 455827"/>
                <a:gd name="connsiteX14" fmla="*/ 261558 w 265738"/>
                <a:gd name="connsiteY14" fmla="*/ 304599 h 455827"/>
                <a:gd name="connsiteX15" fmla="*/ 4580 w 265738"/>
                <a:gd name="connsiteY15" fmla="*/ 455414 h 455827"/>
                <a:gd name="connsiteX16" fmla="*/ 3030 w 265738"/>
                <a:gd name="connsiteY16" fmla="*/ 455828 h 455827"/>
                <a:gd name="connsiteX17" fmla="*/ 6059 w 265738"/>
                <a:gd name="connsiteY17" fmla="*/ 155596 h 455827"/>
                <a:gd name="connsiteX18" fmla="*/ 6059 w 265738"/>
                <a:gd name="connsiteY18" fmla="*/ 447492 h 455827"/>
                <a:gd name="connsiteX19" fmla="*/ 257015 w 265738"/>
                <a:gd name="connsiteY19" fmla="*/ 300225 h 455827"/>
                <a:gd name="connsiteX20" fmla="*/ 259633 w 265738"/>
                <a:gd name="connsiteY20" fmla="*/ 8340 h 455827"/>
                <a:gd name="connsiteX21" fmla="*/ 6059 w 265738"/>
                <a:gd name="connsiteY21" fmla="*/ 155596 h 45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5738" h="455827">
                  <a:moveTo>
                    <a:pt x="3030" y="455828"/>
                  </a:moveTo>
                  <a:cubicBezTo>
                    <a:pt x="2500" y="455832"/>
                    <a:pt x="1981" y="455686"/>
                    <a:pt x="1527" y="455414"/>
                  </a:cubicBezTo>
                  <a:cubicBezTo>
                    <a:pt x="1062" y="455155"/>
                    <a:pt x="676" y="454771"/>
                    <a:pt x="408" y="454311"/>
                  </a:cubicBezTo>
                  <a:cubicBezTo>
                    <a:pt x="139" y="453851"/>
                    <a:pt x="-2" y="453325"/>
                    <a:pt x="0" y="452790"/>
                  </a:cubicBezTo>
                  <a:lnTo>
                    <a:pt x="0" y="153834"/>
                  </a:lnTo>
                  <a:cubicBezTo>
                    <a:pt x="1" y="153300"/>
                    <a:pt x="142" y="152776"/>
                    <a:pt x="407" y="152314"/>
                  </a:cubicBezTo>
                  <a:cubicBezTo>
                    <a:pt x="673" y="151851"/>
                    <a:pt x="1055" y="151466"/>
                    <a:pt x="1515" y="151198"/>
                  </a:cubicBezTo>
                  <a:lnTo>
                    <a:pt x="261195" y="407"/>
                  </a:lnTo>
                  <a:cubicBezTo>
                    <a:pt x="261658" y="139"/>
                    <a:pt x="262183" y="-1"/>
                    <a:pt x="262717" y="0"/>
                  </a:cubicBezTo>
                  <a:cubicBezTo>
                    <a:pt x="263254" y="1"/>
                    <a:pt x="263775" y="144"/>
                    <a:pt x="264238" y="414"/>
                  </a:cubicBezTo>
                  <a:cubicBezTo>
                    <a:pt x="264701" y="685"/>
                    <a:pt x="265080" y="1073"/>
                    <a:pt x="265347" y="1538"/>
                  </a:cubicBezTo>
                  <a:cubicBezTo>
                    <a:pt x="265609" y="2004"/>
                    <a:pt x="265747" y="2532"/>
                    <a:pt x="265738" y="3068"/>
                  </a:cubicBezTo>
                  <a:lnTo>
                    <a:pt x="263063" y="302013"/>
                  </a:lnTo>
                  <a:cubicBezTo>
                    <a:pt x="263054" y="302535"/>
                    <a:pt x="262913" y="303049"/>
                    <a:pt x="262646" y="303504"/>
                  </a:cubicBezTo>
                  <a:cubicBezTo>
                    <a:pt x="262383" y="303956"/>
                    <a:pt x="262008" y="304332"/>
                    <a:pt x="261558" y="304599"/>
                  </a:cubicBezTo>
                  <a:lnTo>
                    <a:pt x="4580" y="455414"/>
                  </a:lnTo>
                  <a:cubicBezTo>
                    <a:pt x="4109" y="455686"/>
                    <a:pt x="3574" y="455828"/>
                    <a:pt x="3030" y="455828"/>
                  </a:cubicBezTo>
                  <a:close/>
                  <a:moveTo>
                    <a:pt x="6059" y="155596"/>
                  </a:moveTo>
                  <a:lnTo>
                    <a:pt x="6059" y="447492"/>
                  </a:lnTo>
                  <a:lnTo>
                    <a:pt x="257015" y="300225"/>
                  </a:lnTo>
                  <a:lnTo>
                    <a:pt x="259633" y="8340"/>
                  </a:lnTo>
                  <a:lnTo>
                    <a:pt x="6059" y="155596"/>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C95EFBE-E8BD-47F0-B5BE-FFEAB83C6229}"/>
                </a:ext>
                <a:ext uri="{C183D7F6-B498-43B3-948B-1728B52AA6E4}">
                  <adec:decorative xmlns:adec="http://schemas.microsoft.com/office/drawing/2017/decorative" val="1"/>
                </a:ext>
              </a:extLst>
            </p:cNvPr>
            <p:cNvSpPr/>
            <p:nvPr/>
          </p:nvSpPr>
          <p:spPr>
            <a:xfrm>
              <a:off x="3671357" y="2280366"/>
              <a:ext cx="514161" cy="298944"/>
            </a:xfrm>
            <a:custGeom>
              <a:avLst/>
              <a:gdLst>
                <a:gd name="connsiteX0" fmla="*/ 514162 w 514161"/>
                <a:gd name="connsiteY0" fmla="*/ 148069 h 298944"/>
                <a:gd name="connsiteX1" fmla="*/ 254494 w 514161"/>
                <a:gd name="connsiteY1" fmla="*/ 298945 h 298944"/>
                <a:gd name="connsiteX2" fmla="*/ 0 w 514161"/>
                <a:gd name="connsiteY2" fmla="*/ 150803 h 298944"/>
                <a:gd name="connsiteX3" fmla="*/ 257015 w 514161"/>
                <a:gd name="connsiteY3" fmla="*/ 0 h 298944"/>
                <a:gd name="connsiteX4" fmla="*/ 514162 w 514161"/>
                <a:gd name="connsiteY4" fmla="*/ 148069 h 298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61" h="298944">
                  <a:moveTo>
                    <a:pt x="514162" y="148069"/>
                  </a:moveTo>
                  <a:lnTo>
                    <a:pt x="254494" y="298945"/>
                  </a:lnTo>
                  <a:lnTo>
                    <a:pt x="0" y="150803"/>
                  </a:lnTo>
                  <a:lnTo>
                    <a:pt x="257015" y="0"/>
                  </a:lnTo>
                  <a:lnTo>
                    <a:pt x="514162" y="148069"/>
                  </a:lnTo>
                  <a:close/>
                </a:path>
              </a:pathLst>
            </a:custGeom>
            <a:solidFill>
              <a:srgbClr val="84ECFD">
                <a:alpha val="30000"/>
              </a:srgbClr>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909AB380-7DA6-4DCF-A091-D44BCEB8826B}"/>
                </a:ext>
                <a:ext uri="{C183D7F6-B498-43B3-948B-1728B52AA6E4}">
                  <adec:decorative xmlns:adec="http://schemas.microsoft.com/office/drawing/2017/decorative" val="1"/>
                </a:ext>
              </a:extLst>
            </p:cNvPr>
            <p:cNvSpPr/>
            <p:nvPr/>
          </p:nvSpPr>
          <p:spPr>
            <a:xfrm>
              <a:off x="3668328" y="2277277"/>
              <a:ext cx="520270" cy="304999"/>
            </a:xfrm>
            <a:custGeom>
              <a:avLst/>
              <a:gdLst>
                <a:gd name="connsiteX0" fmla="*/ 257525 w 520270"/>
                <a:gd name="connsiteY0" fmla="*/ 304999 h 304999"/>
                <a:gd name="connsiteX1" fmla="*/ 255998 w 520270"/>
                <a:gd name="connsiteY1" fmla="*/ 304586 h 304999"/>
                <a:gd name="connsiteX2" fmla="*/ 1504 w 520270"/>
                <a:gd name="connsiteY2" fmla="*/ 156468 h 304999"/>
                <a:gd name="connsiteX3" fmla="*/ 403 w 520270"/>
                <a:gd name="connsiteY3" fmla="*/ 155357 h 304999"/>
                <a:gd name="connsiteX4" fmla="*/ 0 w 520270"/>
                <a:gd name="connsiteY4" fmla="*/ 153844 h 304999"/>
                <a:gd name="connsiteX5" fmla="*/ 403 w 520270"/>
                <a:gd name="connsiteY5" fmla="*/ 152330 h 304999"/>
                <a:gd name="connsiteX6" fmla="*/ 1504 w 520270"/>
                <a:gd name="connsiteY6" fmla="*/ 151219 h 304999"/>
                <a:gd name="connsiteX7" fmla="*/ 258519 w 520270"/>
                <a:gd name="connsiteY7" fmla="*/ 405 h 304999"/>
                <a:gd name="connsiteX8" fmla="*/ 260040 w 520270"/>
                <a:gd name="connsiteY8" fmla="*/ 0 h 304999"/>
                <a:gd name="connsiteX9" fmla="*/ 261561 w 520270"/>
                <a:gd name="connsiteY9" fmla="*/ 405 h 304999"/>
                <a:gd name="connsiteX10" fmla="*/ 518757 w 520270"/>
                <a:gd name="connsiteY10" fmla="*/ 148522 h 304999"/>
                <a:gd name="connsiteX11" fmla="*/ 519866 w 520270"/>
                <a:gd name="connsiteY11" fmla="*/ 149638 h 304999"/>
                <a:gd name="connsiteX12" fmla="*/ 520270 w 520270"/>
                <a:gd name="connsiteY12" fmla="*/ 151159 h 304999"/>
                <a:gd name="connsiteX13" fmla="*/ 519866 w 520270"/>
                <a:gd name="connsiteY13" fmla="*/ 152680 h 304999"/>
                <a:gd name="connsiteX14" fmla="*/ 518757 w 520270"/>
                <a:gd name="connsiteY14" fmla="*/ 153795 h 304999"/>
                <a:gd name="connsiteX15" fmla="*/ 259040 w 520270"/>
                <a:gd name="connsiteY15" fmla="*/ 304598 h 304999"/>
                <a:gd name="connsiteX16" fmla="*/ 257525 w 520270"/>
                <a:gd name="connsiteY16" fmla="*/ 304999 h 304999"/>
                <a:gd name="connsiteX17" fmla="*/ 257525 w 520270"/>
                <a:gd name="connsiteY17" fmla="*/ 304999 h 304999"/>
                <a:gd name="connsiteX18" fmla="*/ 8994 w 520270"/>
                <a:gd name="connsiteY18" fmla="*/ 153820 h 304999"/>
                <a:gd name="connsiteX19" fmla="*/ 257525 w 520270"/>
                <a:gd name="connsiteY19" fmla="*/ 298390 h 304999"/>
                <a:gd name="connsiteX20" fmla="*/ 511134 w 520270"/>
                <a:gd name="connsiteY20" fmla="*/ 151110 h 304999"/>
                <a:gd name="connsiteX21" fmla="*/ 260010 w 520270"/>
                <a:gd name="connsiteY21" fmla="*/ 6540 h 304999"/>
                <a:gd name="connsiteX22" fmla="*/ 8994 w 520270"/>
                <a:gd name="connsiteY22" fmla="*/ 153820 h 30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0270" h="304999">
                  <a:moveTo>
                    <a:pt x="257525" y="304999"/>
                  </a:moveTo>
                  <a:cubicBezTo>
                    <a:pt x="256989" y="304998"/>
                    <a:pt x="256462" y="304856"/>
                    <a:pt x="255998" y="304586"/>
                  </a:cubicBezTo>
                  <a:lnTo>
                    <a:pt x="1504" y="156468"/>
                  </a:lnTo>
                  <a:cubicBezTo>
                    <a:pt x="1047" y="156200"/>
                    <a:pt x="667" y="155818"/>
                    <a:pt x="403" y="155357"/>
                  </a:cubicBezTo>
                  <a:cubicBezTo>
                    <a:pt x="139" y="154897"/>
                    <a:pt x="0" y="154375"/>
                    <a:pt x="0" y="153844"/>
                  </a:cubicBezTo>
                  <a:cubicBezTo>
                    <a:pt x="0" y="153313"/>
                    <a:pt x="139" y="152791"/>
                    <a:pt x="403" y="152330"/>
                  </a:cubicBezTo>
                  <a:cubicBezTo>
                    <a:pt x="667" y="151870"/>
                    <a:pt x="1047" y="151487"/>
                    <a:pt x="1504" y="151219"/>
                  </a:cubicBezTo>
                  <a:lnTo>
                    <a:pt x="258519" y="405"/>
                  </a:lnTo>
                  <a:cubicBezTo>
                    <a:pt x="258982" y="140"/>
                    <a:pt x="259506" y="0"/>
                    <a:pt x="260040" y="0"/>
                  </a:cubicBezTo>
                  <a:cubicBezTo>
                    <a:pt x="260573" y="0"/>
                    <a:pt x="261098" y="140"/>
                    <a:pt x="261561" y="405"/>
                  </a:cubicBezTo>
                  <a:lnTo>
                    <a:pt x="518757" y="148522"/>
                  </a:lnTo>
                  <a:cubicBezTo>
                    <a:pt x="519220" y="148791"/>
                    <a:pt x="519599" y="149176"/>
                    <a:pt x="519866" y="149638"/>
                  </a:cubicBezTo>
                  <a:cubicBezTo>
                    <a:pt x="520133" y="150101"/>
                    <a:pt x="520270" y="150625"/>
                    <a:pt x="520270" y="151159"/>
                  </a:cubicBezTo>
                  <a:cubicBezTo>
                    <a:pt x="520270" y="151692"/>
                    <a:pt x="520133" y="152217"/>
                    <a:pt x="519866" y="152680"/>
                  </a:cubicBezTo>
                  <a:cubicBezTo>
                    <a:pt x="519599" y="153142"/>
                    <a:pt x="519220" y="153527"/>
                    <a:pt x="518757" y="153795"/>
                  </a:cubicBezTo>
                  <a:lnTo>
                    <a:pt x="259040" y="304598"/>
                  </a:lnTo>
                  <a:cubicBezTo>
                    <a:pt x="258581" y="304867"/>
                    <a:pt x="258057" y="305006"/>
                    <a:pt x="257525" y="304999"/>
                  </a:cubicBezTo>
                  <a:lnTo>
                    <a:pt x="257525" y="304999"/>
                  </a:lnTo>
                  <a:close/>
                  <a:moveTo>
                    <a:pt x="8994" y="153820"/>
                  </a:moveTo>
                  <a:lnTo>
                    <a:pt x="257525" y="298390"/>
                  </a:lnTo>
                  <a:lnTo>
                    <a:pt x="511134" y="151110"/>
                  </a:lnTo>
                  <a:lnTo>
                    <a:pt x="260010" y="6540"/>
                  </a:lnTo>
                  <a:lnTo>
                    <a:pt x="8994" y="153820"/>
                  </a:lnTo>
                  <a:close/>
                </a:path>
              </a:pathLst>
            </a:custGeom>
            <a:solidFill>
              <a:srgbClr val="45CAF2"/>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9C1B777D-801A-45CE-99AB-F5F340A8EDAB}"/>
                </a:ext>
                <a:ext uri="{C183D7F6-B498-43B3-948B-1728B52AA6E4}">
                  <adec:decorative xmlns:adec="http://schemas.microsoft.com/office/drawing/2017/decorative" val="1"/>
                </a:ext>
              </a:extLst>
            </p:cNvPr>
            <p:cNvSpPr/>
            <p:nvPr/>
          </p:nvSpPr>
          <p:spPr>
            <a:xfrm>
              <a:off x="3903628" y="2252408"/>
              <a:ext cx="49614" cy="49737"/>
            </a:xfrm>
            <a:custGeom>
              <a:avLst/>
              <a:gdLst>
                <a:gd name="connsiteX0" fmla="*/ 38589 w 49614"/>
                <a:gd name="connsiteY0" fmla="*/ 45546 h 49737"/>
                <a:gd name="connsiteX1" fmla="*/ 24807 w 49614"/>
                <a:gd name="connsiteY1" fmla="*/ 49737 h 49737"/>
                <a:gd name="connsiteX2" fmla="*/ 24807 w 49614"/>
                <a:gd name="connsiteY2" fmla="*/ 49701 h 49737"/>
                <a:gd name="connsiteX3" fmla="*/ 7416 w 49614"/>
                <a:gd name="connsiteY3" fmla="*/ 42292 h 49737"/>
                <a:gd name="connsiteX4" fmla="*/ 0 w 49614"/>
                <a:gd name="connsiteY4" fmla="*/ 24869 h 49737"/>
                <a:gd name="connsiteX5" fmla="*/ 4181 w 49614"/>
                <a:gd name="connsiteY5" fmla="*/ 11052 h 49737"/>
                <a:gd name="connsiteX6" fmla="*/ 15314 w 49614"/>
                <a:gd name="connsiteY6" fmla="*/ 1893 h 49737"/>
                <a:gd name="connsiteX7" fmla="*/ 29647 w 49614"/>
                <a:gd name="connsiteY7" fmla="*/ 478 h 49737"/>
                <a:gd name="connsiteX8" fmla="*/ 42349 w 49614"/>
                <a:gd name="connsiteY8" fmla="*/ 7284 h 49737"/>
                <a:gd name="connsiteX9" fmla="*/ 49138 w 49614"/>
                <a:gd name="connsiteY9" fmla="*/ 20017 h 49737"/>
                <a:gd name="connsiteX10" fmla="*/ 47726 w 49614"/>
                <a:gd name="connsiteY10" fmla="*/ 34385 h 49737"/>
                <a:gd name="connsiteX11" fmla="*/ 38589 w 49614"/>
                <a:gd name="connsiteY11" fmla="*/ 45546 h 4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14" h="49737">
                  <a:moveTo>
                    <a:pt x="38589" y="45546"/>
                  </a:moveTo>
                  <a:cubicBezTo>
                    <a:pt x="34510" y="48279"/>
                    <a:pt x="29714" y="49737"/>
                    <a:pt x="24807" y="49737"/>
                  </a:cubicBezTo>
                  <a:lnTo>
                    <a:pt x="24807" y="49701"/>
                  </a:lnTo>
                  <a:cubicBezTo>
                    <a:pt x="18273" y="49576"/>
                    <a:pt x="12040" y="46922"/>
                    <a:pt x="7416" y="42292"/>
                  </a:cubicBezTo>
                  <a:cubicBezTo>
                    <a:pt x="2791" y="37663"/>
                    <a:pt x="133" y="31419"/>
                    <a:pt x="0" y="24869"/>
                  </a:cubicBezTo>
                  <a:cubicBezTo>
                    <a:pt x="0" y="19950"/>
                    <a:pt x="1455" y="15142"/>
                    <a:pt x="4181" y="11052"/>
                  </a:cubicBezTo>
                  <a:cubicBezTo>
                    <a:pt x="6907" y="6963"/>
                    <a:pt x="10781" y="3775"/>
                    <a:pt x="15314" y="1893"/>
                  </a:cubicBezTo>
                  <a:cubicBezTo>
                    <a:pt x="19847" y="11"/>
                    <a:pt x="24835" y="-482"/>
                    <a:pt x="29647" y="478"/>
                  </a:cubicBezTo>
                  <a:cubicBezTo>
                    <a:pt x="34459" y="1437"/>
                    <a:pt x="38879" y="3806"/>
                    <a:pt x="42349" y="7284"/>
                  </a:cubicBezTo>
                  <a:cubicBezTo>
                    <a:pt x="45818" y="10762"/>
                    <a:pt x="48180" y="15193"/>
                    <a:pt x="49138" y="20017"/>
                  </a:cubicBezTo>
                  <a:cubicBezTo>
                    <a:pt x="50095" y="24841"/>
                    <a:pt x="49604" y="29841"/>
                    <a:pt x="47726" y="34385"/>
                  </a:cubicBezTo>
                  <a:cubicBezTo>
                    <a:pt x="45848" y="38929"/>
                    <a:pt x="42669" y="42814"/>
                    <a:pt x="38589" y="45546"/>
                  </a:cubicBez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69A5A891-DAB6-4DB0-8255-F51434D9FC63}"/>
                </a:ext>
                <a:ext uri="{C183D7F6-B498-43B3-948B-1728B52AA6E4}">
                  <adec:decorative xmlns:adec="http://schemas.microsoft.com/office/drawing/2017/decorative" val="1"/>
                </a:ext>
              </a:extLst>
            </p:cNvPr>
            <p:cNvSpPr/>
            <p:nvPr/>
          </p:nvSpPr>
          <p:spPr>
            <a:xfrm>
              <a:off x="3917959" y="2266803"/>
              <a:ext cx="20942" cy="20947"/>
            </a:xfrm>
            <a:custGeom>
              <a:avLst/>
              <a:gdLst>
                <a:gd name="connsiteX0" fmla="*/ 17847 w 20942"/>
                <a:gd name="connsiteY0" fmla="*/ 3149 h 20947"/>
                <a:gd name="connsiteX1" fmla="*/ 10327 w 20942"/>
                <a:gd name="connsiteY1" fmla="*/ 0 h 20947"/>
                <a:gd name="connsiteX2" fmla="*/ 2994 w 20942"/>
                <a:gd name="connsiteY2" fmla="*/ 3246 h 20947"/>
                <a:gd name="connsiteX3" fmla="*/ 0 w 20942"/>
                <a:gd name="connsiteY3" fmla="*/ 10474 h 20947"/>
                <a:gd name="connsiteX4" fmla="*/ 2994 w 20942"/>
                <a:gd name="connsiteY4" fmla="*/ 17702 h 20947"/>
                <a:gd name="connsiteX5" fmla="*/ 10327 w 20942"/>
                <a:gd name="connsiteY5" fmla="*/ 20948 h 20947"/>
                <a:gd name="connsiteX6" fmla="*/ 17847 w 20942"/>
                <a:gd name="connsiteY6" fmla="*/ 17799 h 20947"/>
                <a:gd name="connsiteX7" fmla="*/ 20942 w 20942"/>
                <a:gd name="connsiteY7" fmla="*/ 10474 h 20947"/>
                <a:gd name="connsiteX8" fmla="*/ 17847 w 20942"/>
                <a:gd name="connsiteY8" fmla="*/ 3149 h 2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2" h="20947">
                  <a:moveTo>
                    <a:pt x="17847" y="3149"/>
                  </a:moveTo>
                  <a:cubicBezTo>
                    <a:pt x="15863" y="1191"/>
                    <a:pt x="13164" y="61"/>
                    <a:pt x="10327" y="0"/>
                  </a:cubicBezTo>
                  <a:cubicBezTo>
                    <a:pt x="7542" y="134"/>
                    <a:pt x="4916" y="1296"/>
                    <a:pt x="2994" y="3246"/>
                  </a:cubicBezTo>
                  <a:cubicBezTo>
                    <a:pt x="1072" y="5195"/>
                    <a:pt x="0" y="7783"/>
                    <a:pt x="0" y="10474"/>
                  </a:cubicBezTo>
                  <a:cubicBezTo>
                    <a:pt x="0" y="13165"/>
                    <a:pt x="1072" y="15753"/>
                    <a:pt x="2994" y="17702"/>
                  </a:cubicBezTo>
                  <a:cubicBezTo>
                    <a:pt x="4916" y="19652"/>
                    <a:pt x="7542" y="20814"/>
                    <a:pt x="10327" y="20948"/>
                  </a:cubicBezTo>
                  <a:cubicBezTo>
                    <a:pt x="13164" y="20887"/>
                    <a:pt x="15863" y="19757"/>
                    <a:pt x="17847" y="17799"/>
                  </a:cubicBezTo>
                  <a:cubicBezTo>
                    <a:pt x="19831" y="15841"/>
                    <a:pt x="20942" y="13212"/>
                    <a:pt x="20942" y="10474"/>
                  </a:cubicBezTo>
                  <a:cubicBezTo>
                    <a:pt x="20942" y="7736"/>
                    <a:pt x="19831" y="5107"/>
                    <a:pt x="17847" y="3149"/>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A4C25B37-1CA4-4C30-BA39-0674DB424922}"/>
                </a:ext>
                <a:ext uri="{C183D7F6-B498-43B3-948B-1728B52AA6E4}">
                  <adec:decorative xmlns:adec="http://schemas.microsoft.com/office/drawing/2017/decorative" val="1"/>
                </a:ext>
              </a:extLst>
            </p:cNvPr>
            <p:cNvSpPr/>
            <p:nvPr/>
          </p:nvSpPr>
          <p:spPr>
            <a:xfrm>
              <a:off x="3649919" y="2403974"/>
              <a:ext cx="560135" cy="497047"/>
            </a:xfrm>
            <a:custGeom>
              <a:avLst/>
              <a:gdLst>
                <a:gd name="connsiteX0" fmla="*/ 23203 w 560135"/>
                <a:gd name="connsiteY0" fmla="*/ 297519 h 497047"/>
                <a:gd name="connsiteX1" fmla="*/ 40101 w 560135"/>
                <a:gd name="connsiteY1" fmla="*/ 304868 h 497047"/>
                <a:gd name="connsiteX2" fmla="*/ 47055 w 560135"/>
                <a:gd name="connsiteY2" fmla="*/ 321965 h 497047"/>
                <a:gd name="connsiteX3" fmla="*/ 40101 w 560135"/>
                <a:gd name="connsiteY3" fmla="*/ 339067 h 497047"/>
                <a:gd name="connsiteX4" fmla="*/ 23203 w 560135"/>
                <a:gd name="connsiteY4" fmla="*/ 346416 h 497047"/>
                <a:gd name="connsiteX5" fmla="*/ 6728 w 560135"/>
                <a:gd name="connsiteY5" fmla="*/ 338841 h 497047"/>
                <a:gd name="connsiteX6" fmla="*/ 0 w 560135"/>
                <a:gd name="connsiteY6" fmla="*/ 321965 h 497047"/>
                <a:gd name="connsiteX7" fmla="*/ 6728 w 560135"/>
                <a:gd name="connsiteY7" fmla="*/ 305094 h 497047"/>
                <a:gd name="connsiteX8" fmla="*/ 23203 w 560135"/>
                <a:gd name="connsiteY8" fmla="*/ 297519 h 497047"/>
                <a:gd name="connsiteX9" fmla="*/ 275734 w 560135"/>
                <a:gd name="connsiteY9" fmla="*/ 149825 h 497047"/>
                <a:gd name="connsiteX10" fmla="*/ 292632 w 560135"/>
                <a:gd name="connsiteY10" fmla="*/ 157175 h 497047"/>
                <a:gd name="connsiteX11" fmla="*/ 299586 w 560135"/>
                <a:gd name="connsiteY11" fmla="*/ 174274 h 497047"/>
                <a:gd name="connsiteX12" fmla="*/ 292632 w 560135"/>
                <a:gd name="connsiteY12" fmla="*/ 191373 h 497047"/>
                <a:gd name="connsiteX13" fmla="*/ 275734 w 560135"/>
                <a:gd name="connsiteY13" fmla="*/ 198724 h 497047"/>
                <a:gd name="connsiteX14" fmla="*/ 259259 w 560135"/>
                <a:gd name="connsiteY14" fmla="*/ 191148 h 497047"/>
                <a:gd name="connsiteX15" fmla="*/ 252531 w 560135"/>
                <a:gd name="connsiteY15" fmla="*/ 174274 h 497047"/>
                <a:gd name="connsiteX16" fmla="*/ 259259 w 560135"/>
                <a:gd name="connsiteY16" fmla="*/ 157401 h 497047"/>
                <a:gd name="connsiteX17" fmla="*/ 275734 w 560135"/>
                <a:gd name="connsiteY17" fmla="*/ 149825 h 497047"/>
                <a:gd name="connsiteX18" fmla="*/ 276352 w 560135"/>
                <a:gd name="connsiteY18" fmla="*/ 448150 h 497047"/>
                <a:gd name="connsiteX19" fmla="*/ 293250 w 560135"/>
                <a:gd name="connsiteY19" fmla="*/ 455499 h 497047"/>
                <a:gd name="connsiteX20" fmla="*/ 300204 w 560135"/>
                <a:gd name="connsiteY20" fmla="*/ 472601 h 497047"/>
                <a:gd name="connsiteX21" fmla="*/ 293250 w 560135"/>
                <a:gd name="connsiteY21" fmla="*/ 489698 h 497047"/>
                <a:gd name="connsiteX22" fmla="*/ 276352 w 560135"/>
                <a:gd name="connsiteY22" fmla="*/ 497047 h 497047"/>
                <a:gd name="connsiteX23" fmla="*/ 259876 w 560135"/>
                <a:gd name="connsiteY23" fmla="*/ 489472 h 497047"/>
                <a:gd name="connsiteX24" fmla="*/ 253149 w 560135"/>
                <a:gd name="connsiteY24" fmla="*/ 472601 h 497047"/>
                <a:gd name="connsiteX25" fmla="*/ 259876 w 560135"/>
                <a:gd name="connsiteY25" fmla="*/ 455725 h 497047"/>
                <a:gd name="connsiteX26" fmla="*/ 276352 w 560135"/>
                <a:gd name="connsiteY26" fmla="*/ 448150 h 497047"/>
                <a:gd name="connsiteX27" fmla="*/ 535199 w 560135"/>
                <a:gd name="connsiteY27" fmla="*/ 297507 h 497047"/>
                <a:gd name="connsiteX28" fmla="*/ 544698 w 560135"/>
                <a:gd name="connsiteY28" fmla="*/ 299207 h 497047"/>
                <a:gd name="connsiteX29" fmla="*/ 552796 w 560135"/>
                <a:gd name="connsiteY29" fmla="*/ 304472 h 497047"/>
                <a:gd name="connsiteX30" fmla="*/ 558227 w 560135"/>
                <a:gd name="connsiteY30" fmla="*/ 312468 h 497047"/>
                <a:gd name="connsiteX31" fmla="*/ 560135 w 560135"/>
                <a:gd name="connsiteY31" fmla="*/ 321953 h 497047"/>
                <a:gd name="connsiteX32" fmla="*/ 558227 w 560135"/>
                <a:gd name="connsiteY32" fmla="*/ 331437 h 497047"/>
                <a:gd name="connsiteX33" fmla="*/ 552796 w 560135"/>
                <a:gd name="connsiteY33" fmla="*/ 339439 h 497047"/>
                <a:gd name="connsiteX34" fmla="*/ 544698 w 560135"/>
                <a:gd name="connsiteY34" fmla="*/ 344703 h 497047"/>
                <a:gd name="connsiteX35" fmla="*/ 535199 w 560135"/>
                <a:gd name="connsiteY35" fmla="*/ 346404 h 497047"/>
                <a:gd name="connsiteX36" fmla="*/ 518720 w 560135"/>
                <a:gd name="connsiteY36" fmla="*/ 338829 h 497047"/>
                <a:gd name="connsiteX37" fmla="*/ 511993 w 560135"/>
                <a:gd name="connsiteY37" fmla="*/ 321953 h 497047"/>
                <a:gd name="connsiteX38" fmla="*/ 518720 w 560135"/>
                <a:gd name="connsiteY38" fmla="*/ 305082 h 497047"/>
                <a:gd name="connsiteX39" fmla="*/ 535199 w 560135"/>
                <a:gd name="connsiteY39" fmla="*/ 297507 h 497047"/>
                <a:gd name="connsiteX40" fmla="*/ 535199 w 560135"/>
                <a:gd name="connsiteY40" fmla="*/ 6 h 497047"/>
                <a:gd name="connsiteX41" fmla="*/ 544698 w 560135"/>
                <a:gd name="connsiteY41" fmla="*/ 1709 h 497047"/>
                <a:gd name="connsiteX42" fmla="*/ 552796 w 560135"/>
                <a:gd name="connsiteY42" fmla="*/ 6971 h 497047"/>
                <a:gd name="connsiteX43" fmla="*/ 558227 w 560135"/>
                <a:gd name="connsiteY43" fmla="*/ 14971 h 497047"/>
                <a:gd name="connsiteX44" fmla="*/ 560135 w 560135"/>
                <a:gd name="connsiteY44" fmla="*/ 24456 h 497047"/>
                <a:gd name="connsiteX45" fmla="*/ 558227 w 560135"/>
                <a:gd name="connsiteY45" fmla="*/ 33940 h 497047"/>
                <a:gd name="connsiteX46" fmla="*/ 552796 w 560135"/>
                <a:gd name="connsiteY46" fmla="*/ 41940 h 497047"/>
                <a:gd name="connsiteX47" fmla="*/ 544698 w 560135"/>
                <a:gd name="connsiteY47" fmla="*/ 47203 h 497047"/>
                <a:gd name="connsiteX48" fmla="*/ 535199 w 560135"/>
                <a:gd name="connsiteY48" fmla="*/ 48905 h 497047"/>
                <a:gd name="connsiteX49" fmla="*/ 518720 w 560135"/>
                <a:gd name="connsiteY49" fmla="*/ 41329 h 497047"/>
                <a:gd name="connsiteX50" fmla="*/ 511993 w 560135"/>
                <a:gd name="connsiteY50" fmla="*/ 24456 h 497047"/>
                <a:gd name="connsiteX51" fmla="*/ 518720 w 560135"/>
                <a:gd name="connsiteY51" fmla="*/ 7582 h 497047"/>
                <a:gd name="connsiteX52" fmla="*/ 535199 w 560135"/>
                <a:gd name="connsiteY52" fmla="*/ 6 h 497047"/>
                <a:gd name="connsiteX53" fmla="*/ 23240 w 560135"/>
                <a:gd name="connsiteY53" fmla="*/ 6 h 497047"/>
                <a:gd name="connsiteX54" fmla="*/ 40137 w 560135"/>
                <a:gd name="connsiteY54" fmla="*/ 7357 h 497047"/>
                <a:gd name="connsiteX55" fmla="*/ 47091 w 560135"/>
                <a:gd name="connsiteY55" fmla="*/ 24456 h 497047"/>
                <a:gd name="connsiteX56" fmla="*/ 40137 w 560135"/>
                <a:gd name="connsiteY56" fmla="*/ 41554 h 497047"/>
                <a:gd name="connsiteX57" fmla="*/ 23240 w 560135"/>
                <a:gd name="connsiteY57" fmla="*/ 48905 h 497047"/>
                <a:gd name="connsiteX58" fmla="*/ 6764 w 560135"/>
                <a:gd name="connsiteY58" fmla="*/ 41329 h 497047"/>
                <a:gd name="connsiteX59" fmla="*/ 36 w 560135"/>
                <a:gd name="connsiteY59" fmla="*/ 24456 h 497047"/>
                <a:gd name="connsiteX60" fmla="*/ 6764 w 560135"/>
                <a:gd name="connsiteY60" fmla="*/ 7582 h 497047"/>
                <a:gd name="connsiteX61" fmla="*/ 23240 w 560135"/>
                <a:gd name="connsiteY61" fmla="*/ 6 h 49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0135" h="497047">
                  <a:moveTo>
                    <a:pt x="23203" y="297519"/>
                  </a:moveTo>
                  <a:cubicBezTo>
                    <a:pt x="29578" y="297661"/>
                    <a:pt x="35643" y="300298"/>
                    <a:pt x="40101" y="304868"/>
                  </a:cubicBezTo>
                  <a:cubicBezTo>
                    <a:pt x="44559" y="309439"/>
                    <a:pt x="47055" y="315577"/>
                    <a:pt x="47055" y="321965"/>
                  </a:cubicBezTo>
                  <a:cubicBezTo>
                    <a:pt x="47055" y="328358"/>
                    <a:pt x="44559" y="334496"/>
                    <a:pt x="40101" y="339067"/>
                  </a:cubicBezTo>
                  <a:cubicBezTo>
                    <a:pt x="35643" y="343633"/>
                    <a:pt x="29578" y="346274"/>
                    <a:pt x="23203" y="346416"/>
                  </a:cubicBezTo>
                  <a:cubicBezTo>
                    <a:pt x="16945" y="346103"/>
                    <a:pt x="11047" y="343391"/>
                    <a:pt x="6728" y="338841"/>
                  </a:cubicBezTo>
                  <a:cubicBezTo>
                    <a:pt x="2409" y="334291"/>
                    <a:pt x="0" y="328249"/>
                    <a:pt x="0" y="321965"/>
                  </a:cubicBezTo>
                  <a:cubicBezTo>
                    <a:pt x="0" y="315686"/>
                    <a:pt x="2409" y="309644"/>
                    <a:pt x="6728" y="305094"/>
                  </a:cubicBezTo>
                  <a:cubicBezTo>
                    <a:pt x="11047" y="300544"/>
                    <a:pt x="16945" y="297828"/>
                    <a:pt x="23203" y="297519"/>
                  </a:cubicBezTo>
                  <a:close/>
                  <a:moveTo>
                    <a:pt x="275734" y="149825"/>
                  </a:moveTo>
                  <a:cubicBezTo>
                    <a:pt x="282109" y="149967"/>
                    <a:pt x="288174" y="152606"/>
                    <a:pt x="292632" y="157175"/>
                  </a:cubicBezTo>
                  <a:cubicBezTo>
                    <a:pt x="297089" y="161745"/>
                    <a:pt x="299586" y="167882"/>
                    <a:pt x="299586" y="174274"/>
                  </a:cubicBezTo>
                  <a:cubicBezTo>
                    <a:pt x="299586" y="180666"/>
                    <a:pt x="297089" y="186803"/>
                    <a:pt x="292632" y="191373"/>
                  </a:cubicBezTo>
                  <a:cubicBezTo>
                    <a:pt x="288174" y="195943"/>
                    <a:pt x="282109" y="198581"/>
                    <a:pt x="275734" y="198724"/>
                  </a:cubicBezTo>
                  <a:cubicBezTo>
                    <a:pt x="269476" y="198411"/>
                    <a:pt x="263578" y="195699"/>
                    <a:pt x="259259" y="191148"/>
                  </a:cubicBezTo>
                  <a:cubicBezTo>
                    <a:pt x="254940" y="186597"/>
                    <a:pt x="252531" y="180556"/>
                    <a:pt x="252531" y="174274"/>
                  </a:cubicBezTo>
                  <a:cubicBezTo>
                    <a:pt x="252531" y="167993"/>
                    <a:pt x="254940" y="161952"/>
                    <a:pt x="259259" y="157401"/>
                  </a:cubicBezTo>
                  <a:cubicBezTo>
                    <a:pt x="263578" y="152850"/>
                    <a:pt x="269476" y="150138"/>
                    <a:pt x="275734" y="149825"/>
                  </a:cubicBezTo>
                  <a:close/>
                  <a:moveTo>
                    <a:pt x="276352" y="448150"/>
                  </a:moveTo>
                  <a:cubicBezTo>
                    <a:pt x="282727" y="448292"/>
                    <a:pt x="288792" y="450933"/>
                    <a:pt x="293250" y="455499"/>
                  </a:cubicBezTo>
                  <a:cubicBezTo>
                    <a:pt x="297708" y="460070"/>
                    <a:pt x="300204" y="466208"/>
                    <a:pt x="300204" y="472601"/>
                  </a:cubicBezTo>
                  <a:cubicBezTo>
                    <a:pt x="300204" y="478989"/>
                    <a:pt x="297708" y="485127"/>
                    <a:pt x="293250" y="489698"/>
                  </a:cubicBezTo>
                  <a:cubicBezTo>
                    <a:pt x="288792" y="494269"/>
                    <a:pt x="282727" y="496905"/>
                    <a:pt x="276352" y="497047"/>
                  </a:cubicBezTo>
                  <a:cubicBezTo>
                    <a:pt x="270094" y="496738"/>
                    <a:pt x="264196" y="494022"/>
                    <a:pt x="259876" y="489472"/>
                  </a:cubicBezTo>
                  <a:cubicBezTo>
                    <a:pt x="255558" y="484922"/>
                    <a:pt x="253149" y="478880"/>
                    <a:pt x="253149" y="472601"/>
                  </a:cubicBezTo>
                  <a:cubicBezTo>
                    <a:pt x="253149" y="466317"/>
                    <a:pt x="255558" y="460275"/>
                    <a:pt x="259876" y="455725"/>
                  </a:cubicBezTo>
                  <a:cubicBezTo>
                    <a:pt x="264196" y="451175"/>
                    <a:pt x="270094" y="448463"/>
                    <a:pt x="276352" y="448150"/>
                  </a:cubicBezTo>
                  <a:close/>
                  <a:moveTo>
                    <a:pt x="535199" y="297507"/>
                  </a:moveTo>
                  <a:cubicBezTo>
                    <a:pt x="538446" y="297431"/>
                    <a:pt x="541676" y="298012"/>
                    <a:pt x="544698" y="299207"/>
                  </a:cubicBezTo>
                  <a:cubicBezTo>
                    <a:pt x="547720" y="300402"/>
                    <a:pt x="550474" y="302194"/>
                    <a:pt x="552796" y="304472"/>
                  </a:cubicBezTo>
                  <a:cubicBezTo>
                    <a:pt x="555122" y="306749"/>
                    <a:pt x="556968" y="309469"/>
                    <a:pt x="558227" y="312468"/>
                  </a:cubicBezTo>
                  <a:cubicBezTo>
                    <a:pt x="559485" y="315473"/>
                    <a:pt x="560135" y="318698"/>
                    <a:pt x="560135" y="321953"/>
                  </a:cubicBezTo>
                  <a:cubicBezTo>
                    <a:pt x="560135" y="325212"/>
                    <a:pt x="559485" y="328437"/>
                    <a:pt x="558227" y="331437"/>
                  </a:cubicBezTo>
                  <a:cubicBezTo>
                    <a:pt x="556968" y="334441"/>
                    <a:pt x="555122" y="337161"/>
                    <a:pt x="552796" y="339439"/>
                  </a:cubicBezTo>
                  <a:cubicBezTo>
                    <a:pt x="550474" y="341716"/>
                    <a:pt x="547720" y="343504"/>
                    <a:pt x="544698" y="344703"/>
                  </a:cubicBezTo>
                  <a:cubicBezTo>
                    <a:pt x="541676" y="345898"/>
                    <a:pt x="538446" y="346475"/>
                    <a:pt x="535199" y="346404"/>
                  </a:cubicBezTo>
                  <a:cubicBezTo>
                    <a:pt x="528939" y="346090"/>
                    <a:pt x="523042" y="343379"/>
                    <a:pt x="518720" y="338829"/>
                  </a:cubicBezTo>
                  <a:cubicBezTo>
                    <a:pt x="514402" y="334278"/>
                    <a:pt x="511993" y="328237"/>
                    <a:pt x="511993" y="321953"/>
                  </a:cubicBezTo>
                  <a:cubicBezTo>
                    <a:pt x="511993" y="315673"/>
                    <a:pt x="514402" y="309632"/>
                    <a:pt x="518720" y="305082"/>
                  </a:cubicBezTo>
                  <a:cubicBezTo>
                    <a:pt x="523042" y="300532"/>
                    <a:pt x="528939" y="297820"/>
                    <a:pt x="535199" y="297507"/>
                  </a:cubicBezTo>
                  <a:close/>
                  <a:moveTo>
                    <a:pt x="535199" y="6"/>
                  </a:moveTo>
                  <a:cubicBezTo>
                    <a:pt x="538446" y="-66"/>
                    <a:pt x="541676" y="512"/>
                    <a:pt x="544698" y="1709"/>
                  </a:cubicBezTo>
                  <a:cubicBezTo>
                    <a:pt x="547720" y="2904"/>
                    <a:pt x="550474" y="4694"/>
                    <a:pt x="552796" y="6971"/>
                  </a:cubicBezTo>
                  <a:cubicBezTo>
                    <a:pt x="555122" y="9249"/>
                    <a:pt x="556968" y="11969"/>
                    <a:pt x="558227" y="14971"/>
                  </a:cubicBezTo>
                  <a:cubicBezTo>
                    <a:pt x="559485" y="17974"/>
                    <a:pt x="560135" y="21198"/>
                    <a:pt x="560135" y="24456"/>
                  </a:cubicBezTo>
                  <a:cubicBezTo>
                    <a:pt x="560135" y="27713"/>
                    <a:pt x="559485" y="30938"/>
                    <a:pt x="558227" y="33940"/>
                  </a:cubicBezTo>
                  <a:cubicBezTo>
                    <a:pt x="556968" y="36943"/>
                    <a:pt x="555122" y="39662"/>
                    <a:pt x="552796" y="41940"/>
                  </a:cubicBezTo>
                  <a:cubicBezTo>
                    <a:pt x="550474" y="44217"/>
                    <a:pt x="547720" y="46007"/>
                    <a:pt x="544698" y="47203"/>
                  </a:cubicBezTo>
                  <a:cubicBezTo>
                    <a:pt x="541676" y="48399"/>
                    <a:pt x="538446" y="48978"/>
                    <a:pt x="535199" y="48905"/>
                  </a:cubicBezTo>
                  <a:cubicBezTo>
                    <a:pt x="528939" y="48592"/>
                    <a:pt x="523042" y="45880"/>
                    <a:pt x="518720" y="41329"/>
                  </a:cubicBezTo>
                  <a:cubicBezTo>
                    <a:pt x="514402" y="36778"/>
                    <a:pt x="511993" y="30737"/>
                    <a:pt x="511993" y="24456"/>
                  </a:cubicBezTo>
                  <a:cubicBezTo>
                    <a:pt x="511993" y="18174"/>
                    <a:pt x="514402" y="12133"/>
                    <a:pt x="518720" y="7582"/>
                  </a:cubicBezTo>
                  <a:cubicBezTo>
                    <a:pt x="523042" y="3031"/>
                    <a:pt x="528939" y="319"/>
                    <a:pt x="535199" y="6"/>
                  </a:cubicBezTo>
                  <a:close/>
                  <a:moveTo>
                    <a:pt x="23240" y="6"/>
                  </a:moveTo>
                  <a:cubicBezTo>
                    <a:pt x="29614" y="149"/>
                    <a:pt x="35679" y="2787"/>
                    <a:pt x="40137" y="7357"/>
                  </a:cubicBezTo>
                  <a:cubicBezTo>
                    <a:pt x="44595" y="11926"/>
                    <a:pt x="47091" y="18064"/>
                    <a:pt x="47091" y="24456"/>
                  </a:cubicBezTo>
                  <a:cubicBezTo>
                    <a:pt x="47091" y="30847"/>
                    <a:pt x="44595" y="36985"/>
                    <a:pt x="40137" y="41554"/>
                  </a:cubicBezTo>
                  <a:cubicBezTo>
                    <a:pt x="35679" y="46124"/>
                    <a:pt x="29614" y="48763"/>
                    <a:pt x="23240" y="48905"/>
                  </a:cubicBezTo>
                  <a:cubicBezTo>
                    <a:pt x="16982" y="48592"/>
                    <a:pt x="11083" y="45880"/>
                    <a:pt x="6764" y="41329"/>
                  </a:cubicBezTo>
                  <a:cubicBezTo>
                    <a:pt x="2445" y="36778"/>
                    <a:pt x="36" y="30737"/>
                    <a:pt x="36" y="24456"/>
                  </a:cubicBezTo>
                  <a:cubicBezTo>
                    <a:pt x="36" y="18174"/>
                    <a:pt x="2445" y="12133"/>
                    <a:pt x="6764" y="7582"/>
                  </a:cubicBezTo>
                  <a:cubicBezTo>
                    <a:pt x="11083" y="3031"/>
                    <a:pt x="16982" y="319"/>
                    <a:pt x="23240" y="6"/>
                  </a:cubicBezTo>
                  <a:close/>
                </a:path>
              </a:pathLst>
            </a:custGeom>
            <a:solidFill>
              <a:srgbClr val="FFFF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02DBEDEF-FD3B-464B-B96F-09FC66B2CEAB}"/>
                </a:ext>
                <a:ext uri="{C183D7F6-B498-43B3-948B-1728B52AA6E4}">
                  <adec:decorative xmlns:adec="http://schemas.microsoft.com/office/drawing/2017/decorative" val="1"/>
                </a:ext>
              </a:extLst>
            </p:cNvPr>
            <p:cNvSpPr/>
            <p:nvPr/>
          </p:nvSpPr>
          <p:spPr>
            <a:xfrm>
              <a:off x="3649170" y="2403811"/>
              <a:ext cx="561583" cy="497222"/>
            </a:xfrm>
            <a:custGeom>
              <a:avLst/>
              <a:gdLst>
                <a:gd name="connsiteX0" fmla="*/ 24795 w 561583"/>
                <a:gd name="connsiteY0" fmla="*/ 332854 h 497222"/>
                <a:gd name="connsiteX1" fmla="*/ 18983 w 561583"/>
                <a:gd name="connsiteY1" fmla="*/ 331082 h 497222"/>
                <a:gd name="connsiteX2" fmla="*/ 15131 w 561583"/>
                <a:gd name="connsiteY2" fmla="*/ 326378 h 497222"/>
                <a:gd name="connsiteX3" fmla="*/ 14538 w 561583"/>
                <a:gd name="connsiteY3" fmla="*/ 320319 h 497222"/>
                <a:gd name="connsiteX4" fmla="*/ 17404 w 561583"/>
                <a:gd name="connsiteY4" fmla="*/ 314950 h 497222"/>
                <a:gd name="connsiteX5" fmla="*/ 22762 w 561583"/>
                <a:gd name="connsiteY5" fmla="*/ 312084 h 497222"/>
                <a:gd name="connsiteX6" fmla="*/ 28806 w 561583"/>
                <a:gd name="connsiteY6" fmla="*/ 312686 h 497222"/>
                <a:gd name="connsiteX7" fmla="*/ 33497 w 561583"/>
                <a:gd name="connsiteY7" fmla="*/ 316551 h 497222"/>
                <a:gd name="connsiteX8" fmla="*/ 35253 w 561583"/>
                <a:gd name="connsiteY8" fmla="*/ 322379 h 497222"/>
                <a:gd name="connsiteX9" fmla="*/ 32166 w 561583"/>
                <a:gd name="connsiteY9" fmla="*/ 329754 h 497222"/>
                <a:gd name="connsiteX10" fmla="*/ 24795 w 561583"/>
                <a:gd name="connsiteY10" fmla="*/ 332816 h 497222"/>
                <a:gd name="connsiteX11" fmla="*/ 24795 w 561583"/>
                <a:gd name="connsiteY11" fmla="*/ 332854 h 497222"/>
                <a:gd name="connsiteX12" fmla="*/ 24795 w 561583"/>
                <a:gd name="connsiteY12" fmla="*/ 347235 h 497222"/>
                <a:gd name="connsiteX13" fmla="*/ 38570 w 561583"/>
                <a:gd name="connsiteY13" fmla="*/ 343049 h 497222"/>
                <a:gd name="connsiteX14" fmla="*/ 47703 w 561583"/>
                <a:gd name="connsiteY14" fmla="*/ 331893 h 497222"/>
                <a:gd name="connsiteX15" fmla="*/ 49114 w 561583"/>
                <a:gd name="connsiteY15" fmla="*/ 317532 h 497222"/>
                <a:gd name="connsiteX16" fmla="*/ 42328 w 561583"/>
                <a:gd name="connsiteY16" fmla="*/ 304802 h 497222"/>
                <a:gd name="connsiteX17" fmla="*/ 29632 w 561583"/>
                <a:gd name="connsiteY17" fmla="*/ 298000 h 497222"/>
                <a:gd name="connsiteX18" fmla="*/ 15306 w 561583"/>
                <a:gd name="connsiteY18" fmla="*/ 299416 h 497222"/>
                <a:gd name="connsiteX19" fmla="*/ 4179 w 561583"/>
                <a:gd name="connsiteY19" fmla="*/ 308570 h 497222"/>
                <a:gd name="connsiteX20" fmla="*/ 0 w 561583"/>
                <a:gd name="connsiteY20" fmla="*/ 322379 h 497222"/>
                <a:gd name="connsiteX21" fmla="*/ 7415 w 561583"/>
                <a:gd name="connsiteY21" fmla="*/ 339790 h 497222"/>
                <a:gd name="connsiteX22" fmla="*/ 24795 w 561583"/>
                <a:gd name="connsiteY22" fmla="*/ 347202 h 497222"/>
                <a:gd name="connsiteX23" fmla="*/ 24795 w 561583"/>
                <a:gd name="connsiteY23" fmla="*/ 347235 h 497222"/>
                <a:gd name="connsiteX24" fmla="*/ 277302 w 561583"/>
                <a:gd name="connsiteY24" fmla="*/ 185135 h 497222"/>
                <a:gd name="connsiteX25" fmla="*/ 271488 w 561583"/>
                <a:gd name="connsiteY25" fmla="*/ 183374 h 497222"/>
                <a:gd name="connsiteX26" fmla="*/ 267631 w 561583"/>
                <a:gd name="connsiteY26" fmla="*/ 178671 h 497222"/>
                <a:gd name="connsiteX27" fmla="*/ 267031 w 561583"/>
                <a:gd name="connsiteY27" fmla="*/ 172613 h 497222"/>
                <a:gd name="connsiteX28" fmla="*/ 269890 w 561583"/>
                <a:gd name="connsiteY28" fmla="*/ 167241 h 497222"/>
                <a:gd name="connsiteX29" fmla="*/ 275245 w 561583"/>
                <a:gd name="connsiteY29" fmla="*/ 164369 h 497222"/>
                <a:gd name="connsiteX30" fmla="*/ 281289 w 561583"/>
                <a:gd name="connsiteY30" fmla="*/ 164963 h 497222"/>
                <a:gd name="connsiteX31" fmla="*/ 285985 w 561583"/>
                <a:gd name="connsiteY31" fmla="*/ 168825 h 497222"/>
                <a:gd name="connsiteX32" fmla="*/ 287748 w 561583"/>
                <a:gd name="connsiteY32" fmla="*/ 174651 h 497222"/>
                <a:gd name="connsiteX33" fmla="*/ 284666 w 561583"/>
                <a:gd name="connsiteY33" fmla="*/ 182026 h 497222"/>
                <a:gd name="connsiteX34" fmla="*/ 277302 w 561583"/>
                <a:gd name="connsiteY34" fmla="*/ 185099 h 497222"/>
                <a:gd name="connsiteX35" fmla="*/ 277302 w 561583"/>
                <a:gd name="connsiteY35" fmla="*/ 185135 h 497222"/>
                <a:gd name="connsiteX36" fmla="*/ 277302 w 561583"/>
                <a:gd name="connsiteY36" fmla="*/ 199519 h 497222"/>
                <a:gd name="connsiteX37" fmla="*/ 291084 w 561583"/>
                <a:gd name="connsiteY37" fmla="*/ 195328 h 497222"/>
                <a:gd name="connsiteX38" fmla="*/ 300220 w 561583"/>
                <a:gd name="connsiteY38" fmla="*/ 184167 h 497222"/>
                <a:gd name="connsiteX39" fmla="*/ 301632 w 561583"/>
                <a:gd name="connsiteY39" fmla="*/ 169799 h 497222"/>
                <a:gd name="connsiteX40" fmla="*/ 294843 w 561583"/>
                <a:gd name="connsiteY40" fmla="*/ 157066 h 497222"/>
                <a:gd name="connsiteX41" fmla="*/ 282141 w 561583"/>
                <a:gd name="connsiteY41" fmla="*/ 150260 h 497222"/>
                <a:gd name="connsiteX42" fmla="*/ 267809 w 561583"/>
                <a:gd name="connsiteY42" fmla="*/ 151675 h 497222"/>
                <a:gd name="connsiteX43" fmla="*/ 256675 w 561583"/>
                <a:gd name="connsiteY43" fmla="*/ 160834 h 497222"/>
                <a:gd name="connsiteX44" fmla="*/ 252495 w 561583"/>
                <a:gd name="connsiteY44" fmla="*/ 174651 h 497222"/>
                <a:gd name="connsiteX45" fmla="*/ 259910 w 561583"/>
                <a:gd name="connsiteY45" fmla="*/ 192074 h 497222"/>
                <a:gd name="connsiteX46" fmla="*/ 277302 w 561583"/>
                <a:gd name="connsiteY46" fmla="*/ 199483 h 497222"/>
                <a:gd name="connsiteX47" fmla="*/ 277302 w 561583"/>
                <a:gd name="connsiteY47" fmla="*/ 199519 h 497222"/>
                <a:gd name="connsiteX48" fmla="*/ 277302 w 561583"/>
                <a:gd name="connsiteY48" fmla="*/ 482841 h 497222"/>
                <a:gd name="connsiteX49" fmla="*/ 271487 w 561583"/>
                <a:gd name="connsiteY49" fmla="*/ 481078 h 497222"/>
                <a:gd name="connsiteX50" fmla="*/ 267629 w 561583"/>
                <a:gd name="connsiteY50" fmla="*/ 476374 h 497222"/>
                <a:gd name="connsiteX51" fmla="*/ 267031 w 561583"/>
                <a:gd name="connsiteY51" fmla="*/ 470315 h 497222"/>
                <a:gd name="connsiteX52" fmla="*/ 269894 w 561583"/>
                <a:gd name="connsiteY52" fmla="*/ 464942 h 497222"/>
                <a:gd name="connsiteX53" fmla="*/ 275252 w 561583"/>
                <a:gd name="connsiteY53" fmla="*/ 462072 h 497222"/>
                <a:gd name="connsiteX54" fmla="*/ 281297 w 561583"/>
                <a:gd name="connsiteY54" fmla="*/ 462673 h 497222"/>
                <a:gd name="connsiteX55" fmla="*/ 285990 w 561583"/>
                <a:gd name="connsiteY55" fmla="*/ 466538 h 497222"/>
                <a:gd name="connsiteX56" fmla="*/ 287748 w 561583"/>
                <a:gd name="connsiteY56" fmla="*/ 472367 h 497222"/>
                <a:gd name="connsiteX57" fmla="*/ 284662 w 561583"/>
                <a:gd name="connsiteY57" fmla="*/ 479737 h 497222"/>
                <a:gd name="connsiteX58" fmla="*/ 277302 w 561583"/>
                <a:gd name="connsiteY58" fmla="*/ 482804 h 497222"/>
                <a:gd name="connsiteX59" fmla="*/ 277302 w 561583"/>
                <a:gd name="connsiteY59" fmla="*/ 482841 h 497222"/>
                <a:gd name="connsiteX60" fmla="*/ 277302 w 561583"/>
                <a:gd name="connsiteY60" fmla="*/ 497223 h 497222"/>
                <a:gd name="connsiteX61" fmla="*/ 291085 w 561583"/>
                <a:gd name="connsiteY61" fmla="*/ 493032 h 497222"/>
                <a:gd name="connsiteX62" fmla="*/ 300222 w 561583"/>
                <a:gd name="connsiteY62" fmla="*/ 481872 h 497222"/>
                <a:gd name="connsiteX63" fmla="*/ 301631 w 561583"/>
                <a:gd name="connsiteY63" fmla="*/ 467499 h 497222"/>
                <a:gd name="connsiteX64" fmla="*/ 294839 w 561583"/>
                <a:gd name="connsiteY64" fmla="*/ 454768 h 497222"/>
                <a:gd name="connsiteX65" fmla="*/ 282134 w 561583"/>
                <a:gd name="connsiteY65" fmla="*/ 447962 h 497222"/>
                <a:gd name="connsiteX66" fmla="*/ 267800 w 561583"/>
                <a:gd name="connsiteY66" fmla="*/ 449383 h 497222"/>
                <a:gd name="connsiteX67" fmla="*/ 256669 w 561583"/>
                <a:gd name="connsiteY67" fmla="*/ 458550 h 497222"/>
                <a:gd name="connsiteX68" fmla="*/ 252495 w 561583"/>
                <a:gd name="connsiteY68" fmla="*/ 472367 h 497222"/>
                <a:gd name="connsiteX69" fmla="*/ 259914 w 561583"/>
                <a:gd name="connsiteY69" fmla="*/ 489786 h 497222"/>
                <a:gd name="connsiteX70" fmla="*/ 277302 w 561583"/>
                <a:gd name="connsiteY70" fmla="*/ 497189 h 497222"/>
                <a:gd name="connsiteX71" fmla="*/ 277302 w 561583"/>
                <a:gd name="connsiteY71" fmla="*/ 497223 h 497222"/>
                <a:gd name="connsiteX72" fmla="*/ 536765 w 561583"/>
                <a:gd name="connsiteY72" fmla="*/ 332854 h 497222"/>
                <a:gd name="connsiteX73" fmla="*/ 530951 w 561583"/>
                <a:gd name="connsiteY73" fmla="*/ 331091 h 497222"/>
                <a:gd name="connsiteX74" fmla="*/ 527092 w 561583"/>
                <a:gd name="connsiteY74" fmla="*/ 326386 h 497222"/>
                <a:gd name="connsiteX75" fmla="*/ 526496 w 561583"/>
                <a:gd name="connsiteY75" fmla="*/ 320324 h 497222"/>
                <a:gd name="connsiteX76" fmla="*/ 529359 w 561583"/>
                <a:gd name="connsiteY76" fmla="*/ 314955 h 497222"/>
                <a:gd name="connsiteX77" fmla="*/ 534715 w 561583"/>
                <a:gd name="connsiteY77" fmla="*/ 312084 h 497222"/>
                <a:gd name="connsiteX78" fmla="*/ 540762 w 561583"/>
                <a:gd name="connsiteY78" fmla="*/ 312682 h 497222"/>
                <a:gd name="connsiteX79" fmla="*/ 545455 w 561583"/>
                <a:gd name="connsiteY79" fmla="*/ 316551 h 497222"/>
                <a:gd name="connsiteX80" fmla="*/ 547210 w 561583"/>
                <a:gd name="connsiteY80" fmla="*/ 322379 h 497222"/>
                <a:gd name="connsiteX81" fmla="*/ 544125 w 561583"/>
                <a:gd name="connsiteY81" fmla="*/ 329745 h 497222"/>
                <a:gd name="connsiteX82" fmla="*/ 536765 w 561583"/>
                <a:gd name="connsiteY82" fmla="*/ 332816 h 497222"/>
                <a:gd name="connsiteX83" fmla="*/ 536765 w 561583"/>
                <a:gd name="connsiteY83" fmla="*/ 332854 h 497222"/>
                <a:gd name="connsiteX84" fmla="*/ 536765 w 561583"/>
                <a:gd name="connsiteY84" fmla="*/ 347235 h 497222"/>
                <a:gd name="connsiteX85" fmla="*/ 550540 w 561583"/>
                <a:gd name="connsiteY85" fmla="*/ 343049 h 497222"/>
                <a:gd name="connsiteX86" fmla="*/ 559672 w 561583"/>
                <a:gd name="connsiteY86" fmla="*/ 331893 h 497222"/>
                <a:gd name="connsiteX87" fmla="*/ 561084 w 561583"/>
                <a:gd name="connsiteY87" fmla="*/ 317532 h 497222"/>
                <a:gd name="connsiteX88" fmla="*/ 554299 w 561583"/>
                <a:gd name="connsiteY88" fmla="*/ 304802 h 497222"/>
                <a:gd name="connsiteX89" fmla="*/ 541604 w 561583"/>
                <a:gd name="connsiteY89" fmla="*/ 298000 h 497222"/>
                <a:gd name="connsiteX90" fmla="*/ 527275 w 561583"/>
                <a:gd name="connsiteY90" fmla="*/ 299416 h 497222"/>
                <a:gd name="connsiteX91" fmla="*/ 516147 w 561583"/>
                <a:gd name="connsiteY91" fmla="*/ 308570 h 497222"/>
                <a:gd name="connsiteX92" fmla="*/ 511971 w 561583"/>
                <a:gd name="connsiteY92" fmla="*/ 322379 h 497222"/>
                <a:gd name="connsiteX93" fmla="*/ 519385 w 561583"/>
                <a:gd name="connsiteY93" fmla="*/ 339790 h 497222"/>
                <a:gd name="connsiteX94" fmla="*/ 536765 w 561583"/>
                <a:gd name="connsiteY94" fmla="*/ 347202 h 497222"/>
                <a:gd name="connsiteX95" fmla="*/ 536765 w 561583"/>
                <a:gd name="connsiteY95" fmla="*/ 347235 h 497222"/>
                <a:gd name="connsiteX96" fmla="*/ 536765 w 561583"/>
                <a:gd name="connsiteY96" fmla="*/ 35353 h 497222"/>
                <a:gd name="connsiteX97" fmla="*/ 530951 w 561583"/>
                <a:gd name="connsiteY97" fmla="*/ 33591 h 497222"/>
                <a:gd name="connsiteX98" fmla="*/ 527092 w 561583"/>
                <a:gd name="connsiteY98" fmla="*/ 28886 h 497222"/>
                <a:gd name="connsiteX99" fmla="*/ 526496 w 561583"/>
                <a:gd name="connsiteY99" fmla="*/ 22826 h 497222"/>
                <a:gd name="connsiteX100" fmla="*/ 529359 w 561583"/>
                <a:gd name="connsiteY100" fmla="*/ 17455 h 497222"/>
                <a:gd name="connsiteX101" fmla="*/ 534715 w 561583"/>
                <a:gd name="connsiteY101" fmla="*/ 14585 h 497222"/>
                <a:gd name="connsiteX102" fmla="*/ 540762 w 561583"/>
                <a:gd name="connsiteY102" fmla="*/ 15185 h 497222"/>
                <a:gd name="connsiteX103" fmla="*/ 545455 w 561583"/>
                <a:gd name="connsiteY103" fmla="*/ 19051 h 497222"/>
                <a:gd name="connsiteX104" fmla="*/ 547210 w 561583"/>
                <a:gd name="connsiteY104" fmla="*/ 24881 h 497222"/>
                <a:gd name="connsiteX105" fmla="*/ 544125 w 561583"/>
                <a:gd name="connsiteY105" fmla="*/ 32248 h 497222"/>
                <a:gd name="connsiteX106" fmla="*/ 536765 w 561583"/>
                <a:gd name="connsiteY106" fmla="*/ 35317 h 497222"/>
                <a:gd name="connsiteX107" fmla="*/ 536765 w 561583"/>
                <a:gd name="connsiteY107" fmla="*/ 35353 h 497222"/>
                <a:gd name="connsiteX108" fmla="*/ 536765 w 561583"/>
                <a:gd name="connsiteY108" fmla="*/ 49737 h 497222"/>
                <a:gd name="connsiteX109" fmla="*/ 550552 w 561583"/>
                <a:gd name="connsiteY109" fmla="*/ 45551 h 497222"/>
                <a:gd name="connsiteX110" fmla="*/ 559692 w 561583"/>
                <a:gd name="connsiteY110" fmla="*/ 34391 h 497222"/>
                <a:gd name="connsiteX111" fmla="*/ 561109 w 561583"/>
                <a:gd name="connsiteY111" fmla="*/ 20020 h 497222"/>
                <a:gd name="connsiteX112" fmla="*/ 554320 w 561583"/>
                <a:gd name="connsiteY112" fmla="*/ 7284 h 497222"/>
                <a:gd name="connsiteX113" fmla="*/ 541612 w 561583"/>
                <a:gd name="connsiteY113" fmla="*/ 477 h 497222"/>
                <a:gd name="connsiteX114" fmla="*/ 527279 w 561583"/>
                <a:gd name="connsiteY114" fmla="*/ 1895 h 497222"/>
                <a:gd name="connsiteX115" fmla="*/ 516147 w 561583"/>
                <a:gd name="connsiteY115" fmla="*/ 11060 h 497222"/>
                <a:gd name="connsiteX116" fmla="*/ 511971 w 561583"/>
                <a:gd name="connsiteY116" fmla="*/ 24881 h 497222"/>
                <a:gd name="connsiteX117" fmla="*/ 519385 w 561583"/>
                <a:gd name="connsiteY117" fmla="*/ 42292 h 497222"/>
                <a:gd name="connsiteX118" fmla="*/ 536765 w 561583"/>
                <a:gd name="connsiteY118" fmla="*/ 49701 h 497222"/>
                <a:gd name="connsiteX119" fmla="*/ 536765 w 561583"/>
                <a:gd name="connsiteY119" fmla="*/ 49737 h 497222"/>
                <a:gd name="connsiteX120" fmla="*/ 24795 w 561583"/>
                <a:gd name="connsiteY120" fmla="*/ 35353 h 497222"/>
                <a:gd name="connsiteX121" fmla="*/ 18983 w 561583"/>
                <a:gd name="connsiteY121" fmla="*/ 33585 h 497222"/>
                <a:gd name="connsiteX122" fmla="*/ 15131 w 561583"/>
                <a:gd name="connsiteY122" fmla="*/ 28878 h 497222"/>
                <a:gd name="connsiteX123" fmla="*/ 14538 w 561583"/>
                <a:gd name="connsiteY123" fmla="*/ 22818 h 497222"/>
                <a:gd name="connsiteX124" fmla="*/ 17404 w 561583"/>
                <a:gd name="connsiteY124" fmla="*/ 17451 h 497222"/>
                <a:gd name="connsiteX125" fmla="*/ 22762 w 561583"/>
                <a:gd name="connsiteY125" fmla="*/ 14584 h 497222"/>
                <a:gd name="connsiteX126" fmla="*/ 28806 w 561583"/>
                <a:gd name="connsiteY126" fmla="*/ 15186 h 497222"/>
                <a:gd name="connsiteX127" fmla="*/ 33497 w 561583"/>
                <a:gd name="connsiteY127" fmla="*/ 19053 h 497222"/>
                <a:gd name="connsiteX128" fmla="*/ 35253 w 561583"/>
                <a:gd name="connsiteY128" fmla="*/ 24881 h 497222"/>
                <a:gd name="connsiteX129" fmla="*/ 32163 w 561583"/>
                <a:gd name="connsiteY129" fmla="*/ 32252 h 497222"/>
                <a:gd name="connsiteX130" fmla="*/ 24795 w 561583"/>
                <a:gd name="connsiteY130" fmla="*/ 35317 h 497222"/>
                <a:gd name="connsiteX131" fmla="*/ 24795 w 561583"/>
                <a:gd name="connsiteY131" fmla="*/ 35353 h 497222"/>
                <a:gd name="connsiteX132" fmla="*/ 24795 w 561583"/>
                <a:gd name="connsiteY132" fmla="*/ 49737 h 497222"/>
                <a:gd name="connsiteX133" fmla="*/ 38582 w 561583"/>
                <a:gd name="connsiteY133" fmla="*/ 45551 h 497222"/>
                <a:gd name="connsiteX134" fmla="*/ 47724 w 561583"/>
                <a:gd name="connsiteY134" fmla="*/ 34391 h 497222"/>
                <a:gd name="connsiteX135" fmla="*/ 49138 w 561583"/>
                <a:gd name="connsiteY135" fmla="*/ 20020 h 497222"/>
                <a:gd name="connsiteX136" fmla="*/ 42348 w 561583"/>
                <a:gd name="connsiteY136" fmla="*/ 7284 h 497222"/>
                <a:gd name="connsiteX137" fmla="*/ 29644 w 561583"/>
                <a:gd name="connsiteY137" fmla="*/ 477 h 497222"/>
                <a:gd name="connsiteX138" fmla="*/ 15308 w 561583"/>
                <a:gd name="connsiteY138" fmla="*/ 1895 h 497222"/>
                <a:gd name="connsiteX139" fmla="*/ 4176 w 561583"/>
                <a:gd name="connsiteY139" fmla="*/ 11060 h 497222"/>
                <a:gd name="connsiteX140" fmla="*/ 0 w 561583"/>
                <a:gd name="connsiteY140" fmla="*/ 24881 h 497222"/>
                <a:gd name="connsiteX141" fmla="*/ 7415 w 561583"/>
                <a:gd name="connsiteY141" fmla="*/ 42292 h 497222"/>
                <a:gd name="connsiteX142" fmla="*/ 24795 w 561583"/>
                <a:gd name="connsiteY142" fmla="*/ 49701 h 497222"/>
                <a:gd name="connsiteX143" fmla="*/ 24795 w 561583"/>
                <a:gd name="connsiteY143" fmla="*/ 49737 h 4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61583" h="497222">
                  <a:moveTo>
                    <a:pt x="24795" y="332854"/>
                  </a:moveTo>
                  <a:cubicBezTo>
                    <a:pt x="22726" y="332854"/>
                    <a:pt x="20703" y="332235"/>
                    <a:pt x="18983" y="331082"/>
                  </a:cubicBezTo>
                  <a:cubicBezTo>
                    <a:pt x="17263" y="329933"/>
                    <a:pt x="15923" y="328295"/>
                    <a:pt x="15131" y="326378"/>
                  </a:cubicBezTo>
                  <a:cubicBezTo>
                    <a:pt x="14340" y="324460"/>
                    <a:pt x="14134" y="322350"/>
                    <a:pt x="14538" y="320319"/>
                  </a:cubicBezTo>
                  <a:cubicBezTo>
                    <a:pt x="14943" y="318285"/>
                    <a:pt x="15940" y="316417"/>
                    <a:pt x="17404" y="314950"/>
                  </a:cubicBezTo>
                  <a:cubicBezTo>
                    <a:pt x="18868" y="313484"/>
                    <a:pt x="20733" y="312485"/>
                    <a:pt x="22762" y="312084"/>
                  </a:cubicBezTo>
                  <a:cubicBezTo>
                    <a:pt x="24792" y="311679"/>
                    <a:pt x="26895" y="311888"/>
                    <a:pt x="28806" y="312686"/>
                  </a:cubicBezTo>
                  <a:cubicBezTo>
                    <a:pt x="30717" y="313480"/>
                    <a:pt x="32349" y="314825"/>
                    <a:pt x="33497" y="316551"/>
                  </a:cubicBezTo>
                  <a:cubicBezTo>
                    <a:pt x="34645" y="318276"/>
                    <a:pt x="35256" y="320307"/>
                    <a:pt x="35253" y="322379"/>
                  </a:cubicBezTo>
                  <a:cubicBezTo>
                    <a:pt x="35234" y="325149"/>
                    <a:pt x="34125" y="327802"/>
                    <a:pt x="32166" y="329754"/>
                  </a:cubicBezTo>
                  <a:cubicBezTo>
                    <a:pt x="30208" y="331709"/>
                    <a:pt x="27559" y="332808"/>
                    <a:pt x="24795" y="332816"/>
                  </a:cubicBezTo>
                  <a:lnTo>
                    <a:pt x="24795" y="332854"/>
                  </a:lnTo>
                  <a:close/>
                  <a:moveTo>
                    <a:pt x="24795" y="347235"/>
                  </a:moveTo>
                  <a:cubicBezTo>
                    <a:pt x="29699" y="347235"/>
                    <a:pt x="34493" y="345777"/>
                    <a:pt x="38570" y="343049"/>
                  </a:cubicBezTo>
                  <a:cubicBezTo>
                    <a:pt x="42648" y="340316"/>
                    <a:pt x="45826" y="336435"/>
                    <a:pt x="47703" y="331893"/>
                  </a:cubicBezTo>
                  <a:cubicBezTo>
                    <a:pt x="49579" y="327351"/>
                    <a:pt x="50070" y="322354"/>
                    <a:pt x="49114" y="317532"/>
                  </a:cubicBezTo>
                  <a:cubicBezTo>
                    <a:pt x="48157" y="312707"/>
                    <a:pt x="45795" y="308278"/>
                    <a:pt x="42328" y="304802"/>
                  </a:cubicBezTo>
                  <a:cubicBezTo>
                    <a:pt x="38860" y="301325"/>
                    <a:pt x="34442" y="298961"/>
                    <a:pt x="29632" y="298000"/>
                  </a:cubicBezTo>
                  <a:cubicBezTo>
                    <a:pt x="24823" y="297043"/>
                    <a:pt x="19837" y="297536"/>
                    <a:pt x="15306" y="299416"/>
                  </a:cubicBezTo>
                  <a:cubicBezTo>
                    <a:pt x="10776" y="301296"/>
                    <a:pt x="6903" y="304484"/>
                    <a:pt x="4179" y="308570"/>
                  </a:cubicBezTo>
                  <a:cubicBezTo>
                    <a:pt x="1454" y="312657"/>
                    <a:pt x="0" y="317461"/>
                    <a:pt x="0" y="322379"/>
                  </a:cubicBezTo>
                  <a:cubicBezTo>
                    <a:pt x="136" y="328926"/>
                    <a:pt x="2794" y="335164"/>
                    <a:pt x="7415" y="339790"/>
                  </a:cubicBezTo>
                  <a:cubicBezTo>
                    <a:pt x="12037" y="344419"/>
                    <a:pt x="18265" y="347072"/>
                    <a:pt x="24795" y="347202"/>
                  </a:cubicBezTo>
                  <a:lnTo>
                    <a:pt x="24795" y="347235"/>
                  </a:lnTo>
                  <a:close/>
                  <a:moveTo>
                    <a:pt x="277302" y="185135"/>
                  </a:moveTo>
                  <a:cubicBezTo>
                    <a:pt x="275233" y="185137"/>
                    <a:pt x="273209" y="184525"/>
                    <a:pt x="271488" y="183374"/>
                  </a:cubicBezTo>
                  <a:cubicBezTo>
                    <a:pt x="269766" y="182224"/>
                    <a:pt x="268424" y="180587"/>
                    <a:pt x="267631" y="178671"/>
                  </a:cubicBezTo>
                  <a:cubicBezTo>
                    <a:pt x="266837" y="176756"/>
                    <a:pt x="266628" y="174647"/>
                    <a:pt x="267031" y="172613"/>
                  </a:cubicBezTo>
                  <a:cubicBezTo>
                    <a:pt x="267433" y="170578"/>
                    <a:pt x="268428" y="168709"/>
                    <a:pt x="269890" y="167241"/>
                  </a:cubicBezTo>
                  <a:cubicBezTo>
                    <a:pt x="271352" y="165774"/>
                    <a:pt x="273216" y="164774"/>
                    <a:pt x="275245" y="164369"/>
                  </a:cubicBezTo>
                  <a:cubicBezTo>
                    <a:pt x="277274" y="163963"/>
                    <a:pt x="279377" y="164170"/>
                    <a:pt x="281289" y="164963"/>
                  </a:cubicBezTo>
                  <a:cubicBezTo>
                    <a:pt x="283201" y="165756"/>
                    <a:pt x="284835" y="167100"/>
                    <a:pt x="285985" y="168825"/>
                  </a:cubicBezTo>
                  <a:cubicBezTo>
                    <a:pt x="287135" y="170549"/>
                    <a:pt x="287748" y="172577"/>
                    <a:pt x="287748" y="174651"/>
                  </a:cubicBezTo>
                  <a:cubicBezTo>
                    <a:pt x="287729" y="177420"/>
                    <a:pt x="286621" y="180070"/>
                    <a:pt x="284666" y="182026"/>
                  </a:cubicBezTo>
                  <a:cubicBezTo>
                    <a:pt x="282710" y="183982"/>
                    <a:pt x="280064" y="185086"/>
                    <a:pt x="277302" y="185099"/>
                  </a:cubicBezTo>
                  <a:lnTo>
                    <a:pt x="277302" y="185135"/>
                  </a:lnTo>
                  <a:close/>
                  <a:moveTo>
                    <a:pt x="277302" y="199519"/>
                  </a:moveTo>
                  <a:cubicBezTo>
                    <a:pt x="282208" y="199519"/>
                    <a:pt x="287004" y="198061"/>
                    <a:pt x="291084" y="195328"/>
                  </a:cubicBezTo>
                  <a:cubicBezTo>
                    <a:pt x="295163" y="192595"/>
                    <a:pt x="298343" y="188711"/>
                    <a:pt x="300220" y="184167"/>
                  </a:cubicBezTo>
                  <a:cubicBezTo>
                    <a:pt x="302098" y="179623"/>
                    <a:pt x="302589" y="174623"/>
                    <a:pt x="301632" y="169799"/>
                  </a:cubicBezTo>
                  <a:cubicBezTo>
                    <a:pt x="300675" y="164975"/>
                    <a:pt x="298312" y="160544"/>
                    <a:pt x="294843" y="157066"/>
                  </a:cubicBezTo>
                  <a:cubicBezTo>
                    <a:pt x="291374" y="153588"/>
                    <a:pt x="286954" y="151220"/>
                    <a:pt x="282141" y="150260"/>
                  </a:cubicBezTo>
                  <a:cubicBezTo>
                    <a:pt x="277329" y="149301"/>
                    <a:pt x="272341" y="149793"/>
                    <a:pt x="267809" y="151675"/>
                  </a:cubicBezTo>
                  <a:cubicBezTo>
                    <a:pt x="263276" y="153557"/>
                    <a:pt x="259401" y="156745"/>
                    <a:pt x="256675" y="160834"/>
                  </a:cubicBezTo>
                  <a:cubicBezTo>
                    <a:pt x="253949" y="164924"/>
                    <a:pt x="252495" y="169732"/>
                    <a:pt x="252495" y="174651"/>
                  </a:cubicBezTo>
                  <a:cubicBezTo>
                    <a:pt x="252628" y="181201"/>
                    <a:pt x="255286" y="187445"/>
                    <a:pt x="259910" y="192074"/>
                  </a:cubicBezTo>
                  <a:cubicBezTo>
                    <a:pt x="264535" y="196703"/>
                    <a:pt x="270767" y="199359"/>
                    <a:pt x="277302" y="199483"/>
                  </a:cubicBezTo>
                  <a:lnTo>
                    <a:pt x="277302" y="199519"/>
                  </a:lnTo>
                  <a:close/>
                  <a:moveTo>
                    <a:pt x="277302" y="482841"/>
                  </a:moveTo>
                  <a:cubicBezTo>
                    <a:pt x="275232" y="482841"/>
                    <a:pt x="273209" y="482231"/>
                    <a:pt x="271487" y="481078"/>
                  </a:cubicBezTo>
                  <a:cubicBezTo>
                    <a:pt x="269765" y="479929"/>
                    <a:pt x="268423" y="478291"/>
                    <a:pt x="267629" y="476374"/>
                  </a:cubicBezTo>
                  <a:cubicBezTo>
                    <a:pt x="266836" y="474456"/>
                    <a:pt x="266628" y="472350"/>
                    <a:pt x="267031" y="470315"/>
                  </a:cubicBezTo>
                  <a:cubicBezTo>
                    <a:pt x="267435" y="468281"/>
                    <a:pt x="268431" y="466409"/>
                    <a:pt x="269894" y="464942"/>
                  </a:cubicBezTo>
                  <a:cubicBezTo>
                    <a:pt x="271358" y="463476"/>
                    <a:pt x="273222" y="462477"/>
                    <a:pt x="275252" y="462072"/>
                  </a:cubicBezTo>
                  <a:cubicBezTo>
                    <a:pt x="277282" y="461666"/>
                    <a:pt x="279386" y="461875"/>
                    <a:pt x="281297" y="462673"/>
                  </a:cubicBezTo>
                  <a:cubicBezTo>
                    <a:pt x="283209" y="463467"/>
                    <a:pt x="284842" y="464813"/>
                    <a:pt x="285990" y="466538"/>
                  </a:cubicBezTo>
                  <a:cubicBezTo>
                    <a:pt x="287139" y="468264"/>
                    <a:pt x="287751" y="470294"/>
                    <a:pt x="287748" y="472367"/>
                  </a:cubicBezTo>
                  <a:cubicBezTo>
                    <a:pt x="287726" y="475137"/>
                    <a:pt x="286617" y="477782"/>
                    <a:pt x="284662" y="479737"/>
                  </a:cubicBezTo>
                  <a:cubicBezTo>
                    <a:pt x="282706" y="481688"/>
                    <a:pt x="280062" y="482791"/>
                    <a:pt x="277302" y="482804"/>
                  </a:cubicBezTo>
                  <a:lnTo>
                    <a:pt x="277302" y="482841"/>
                  </a:lnTo>
                  <a:close/>
                  <a:moveTo>
                    <a:pt x="277302" y="497223"/>
                  </a:moveTo>
                  <a:cubicBezTo>
                    <a:pt x="282209" y="497223"/>
                    <a:pt x="287005" y="495764"/>
                    <a:pt x="291085" y="493032"/>
                  </a:cubicBezTo>
                  <a:cubicBezTo>
                    <a:pt x="295165" y="490299"/>
                    <a:pt x="298344" y="486414"/>
                    <a:pt x="300222" y="481872"/>
                  </a:cubicBezTo>
                  <a:cubicBezTo>
                    <a:pt x="302099" y="477326"/>
                    <a:pt x="302589" y="472325"/>
                    <a:pt x="301631" y="467499"/>
                  </a:cubicBezTo>
                  <a:cubicBezTo>
                    <a:pt x="300673" y="462678"/>
                    <a:pt x="298309" y="458245"/>
                    <a:pt x="294839" y="454768"/>
                  </a:cubicBezTo>
                  <a:cubicBezTo>
                    <a:pt x="291368" y="451288"/>
                    <a:pt x="286947" y="448923"/>
                    <a:pt x="282134" y="447962"/>
                  </a:cubicBezTo>
                  <a:cubicBezTo>
                    <a:pt x="277321" y="447005"/>
                    <a:pt x="272333" y="447498"/>
                    <a:pt x="267800" y="449383"/>
                  </a:cubicBezTo>
                  <a:cubicBezTo>
                    <a:pt x="263267" y="451267"/>
                    <a:pt x="259394" y="454459"/>
                    <a:pt x="256669" y="458550"/>
                  </a:cubicBezTo>
                  <a:cubicBezTo>
                    <a:pt x="253945" y="462640"/>
                    <a:pt x="252492" y="467449"/>
                    <a:pt x="252495" y="472367"/>
                  </a:cubicBezTo>
                  <a:cubicBezTo>
                    <a:pt x="252631" y="478918"/>
                    <a:pt x="255290" y="485156"/>
                    <a:pt x="259914" y="489786"/>
                  </a:cubicBezTo>
                  <a:cubicBezTo>
                    <a:pt x="264539" y="494411"/>
                    <a:pt x="270769" y="497064"/>
                    <a:pt x="277302" y="497189"/>
                  </a:cubicBezTo>
                  <a:lnTo>
                    <a:pt x="277302" y="497223"/>
                  </a:lnTo>
                  <a:close/>
                  <a:moveTo>
                    <a:pt x="536765" y="332854"/>
                  </a:moveTo>
                  <a:cubicBezTo>
                    <a:pt x="534694" y="332854"/>
                    <a:pt x="532672" y="332240"/>
                    <a:pt x="530951" y="331091"/>
                  </a:cubicBezTo>
                  <a:cubicBezTo>
                    <a:pt x="529230" y="329937"/>
                    <a:pt x="527883" y="328300"/>
                    <a:pt x="527092" y="326386"/>
                  </a:cubicBezTo>
                  <a:cubicBezTo>
                    <a:pt x="526300" y="324468"/>
                    <a:pt x="526091" y="322358"/>
                    <a:pt x="526496" y="320324"/>
                  </a:cubicBezTo>
                  <a:cubicBezTo>
                    <a:pt x="526896" y="318289"/>
                    <a:pt x="527896" y="316421"/>
                    <a:pt x="529359" y="314955"/>
                  </a:cubicBezTo>
                  <a:cubicBezTo>
                    <a:pt x="530822" y="313488"/>
                    <a:pt x="532685" y="312489"/>
                    <a:pt x="534715" y="312084"/>
                  </a:cubicBezTo>
                  <a:cubicBezTo>
                    <a:pt x="536744" y="311679"/>
                    <a:pt x="538849" y="311888"/>
                    <a:pt x="540762" y="312682"/>
                  </a:cubicBezTo>
                  <a:cubicBezTo>
                    <a:pt x="542671" y="313480"/>
                    <a:pt x="544305" y="314825"/>
                    <a:pt x="545455" y="316551"/>
                  </a:cubicBezTo>
                  <a:cubicBezTo>
                    <a:pt x="546601" y="318276"/>
                    <a:pt x="547214" y="320307"/>
                    <a:pt x="547210" y="322379"/>
                  </a:cubicBezTo>
                  <a:cubicBezTo>
                    <a:pt x="547189" y="325145"/>
                    <a:pt x="546080" y="327794"/>
                    <a:pt x="544125" y="329745"/>
                  </a:cubicBezTo>
                  <a:cubicBezTo>
                    <a:pt x="542171" y="331701"/>
                    <a:pt x="539524" y="332804"/>
                    <a:pt x="536765" y="332816"/>
                  </a:cubicBezTo>
                  <a:lnTo>
                    <a:pt x="536765" y="332854"/>
                  </a:lnTo>
                  <a:close/>
                  <a:moveTo>
                    <a:pt x="536765" y="347235"/>
                  </a:moveTo>
                  <a:cubicBezTo>
                    <a:pt x="541671" y="347235"/>
                    <a:pt x="546464" y="345777"/>
                    <a:pt x="550540" y="343049"/>
                  </a:cubicBezTo>
                  <a:cubicBezTo>
                    <a:pt x="554616" y="340316"/>
                    <a:pt x="557796" y="336435"/>
                    <a:pt x="559672" y="331893"/>
                  </a:cubicBezTo>
                  <a:cubicBezTo>
                    <a:pt x="561547" y="327351"/>
                    <a:pt x="562039" y="322354"/>
                    <a:pt x="561084" y="317532"/>
                  </a:cubicBezTo>
                  <a:cubicBezTo>
                    <a:pt x="560126" y="312707"/>
                    <a:pt x="557767" y="308278"/>
                    <a:pt x="554299" y="304802"/>
                  </a:cubicBezTo>
                  <a:cubicBezTo>
                    <a:pt x="550832" y="301325"/>
                    <a:pt x="546414" y="298961"/>
                    <a:pt x="541604" y="298000"/>
                  </a:cubicBezTo>
                  <a:cubicBezTo>
                    <a:pt x="536794" y="297043"/>
                    <a:pt x="531805" y="297536"/>
                    <a:pt x="527275" y="299416"/>
                  </a:cubicBezTo>
                  <a:cubicBezTo>
                    <a:pt x="522744" y="301296"/>
                    <a:pt x="518873" y="304484"/>
                    <a:pt x="516147" y="308570"/>
                  </a:cubicBezTo>
                  <a:cubicBezTo>
                    <a:pt x="513425" y="312657"/>
                    <a:pt x="511971" y="317461"/>
                    <a:pt x="511971" y="322379"/>
                  </a:cubicBezTo>
                  <a:cubicBezTo>
                    <a:pt x="512108" y="328926"/>
                    <a:pt x="514763" y="335164"/>
                    <a:pt x="519385" y="339790"/>
                  </a:cubicBezTo>
                  <a:cubicBezTo>
                    <a:pt x="524007" y="344419"/>
                    <a:pt x="530234" y="347072"/>
                    <a:pt x="536765" y="347202"/>
                  </a:cubicBezTo>
                  <a:lnTo>
                    <a:pt x="536765" y="347235"/>
                  </a:lnTo>
                  <a:close/>
                  <a:moveTo>
                    <a:pt x="536765" y="35353"/>
                  </a:moveTo>
                  <a:cubicBezTo>
                    <a:pt x="534694" y="35355"/>
                    <a:pt x="532672" y="34742"/>
                    <a:pt x="530951" y="33591"/>
                  </a:cubicBezTo>
                  <a:cubicBezTo>
                    <a:pt x="529230" y="32440"/>
                    <a:pt x="527883" y="30802"/>
                    <a:pt x="527092" y="28886"/>
                  </a:cubicBezTo>
                  <a:cubicBezTo>
                    <a:pt x="526300" y="26970"/>
                    <a:pt x="526091" y="24861"/>
                    <a:pt x="526496" y="22826"/>
                  </a:cubicBezTo>
                  <a:cubicBezTo>
                    <a:pt x="526896" y="20791"/>
                    <a:pt x="527896" y="18922"/>
                    <a:pt x="529359" y="17455"/>
                  </a:cubicBezTo>
                  <a:cubicBezTo>
                    <a:pt x="530822" y="15988"/>
                    <a:pt x="532685" y="14989"/>
                    <a:pt x="534715" y="14585"/>
                  </a:cubicBezTo>
                  <a:cubicBezTo>
                    <a:pt x="536744" y="14181"/>
                    <a:pt x="538849" y="14389"/>
                    <a:pt x="540762" y="15185"/>
                  </a:cubicBezTo>
                  <a:cubicBezTo>
                    <a:pt x="542671" y="15980"/>
                    <a:pt x="544305" y="17325"/>
                    <a:pt x="545455" y="19051"/>
                  </a:cubicBezTo>
                  <a:cubicBezTo>
                    <a:pt x="546601" y="20777"/>
                    <a:pt x="547214" y="22806"/>
                    <a:pt x="547210" y="24881"/>
                  </a:cubicBezTo>
                  <a:cubicBezTo>
                    <a:pt x="547189" y="27648"/>
                    <a:pt x="546080" y="30295"/>
                    <a:pt x="544125" y="32248"/>
                  </a:cubicBezTo>
                  <a:cubicBezTo>
                    <a:pt x="542171" y="34201"/>
                    <a:pt x="539524" y="35304"/>
                    <a:pt x="536765" y="35317"/>
                  </a:cubicBezTo>
                  <a:lnTo>
                    <a:pt x="536765" y="35353"/>
                  </a:lnTo>
                  <a:close/>
                  <a:moveTo>
                    <a:pt x="536765" y="49737"/>
                  </a:moveTo>
                  <a:cubicBezTo>
                    <a:pt x="541671" y="49740"/>
                    <a:pt x="546468" y="48283"/>
                    <a:pt x="550552" y="45551"/>
                  </a:cubicBezTo>
                  <a:cubicBezTo>
                    <a:pt x="554633" y="42819"/>
                    <a:pt x="557813" y="38935"/>
                    <a:pt x="559692" y="34391"/>
                  </a:cubicBezTo>
                  <a:cubicBezTo>
                    <a:pt x="561572" y="29846"/>
                    <a:pt x="562064" y="24845"/>
                    <a:pt x="561109" y="20020"/>
                  </a:cubicBezTo>
                  <a:cubicBezTo>
                    <a:pt x="560151" y="15195"/>
                    <a:pt x="557788" y="10762"/>
                    <a:pt x="554320" y="7284"/>
                  </a:cubicBezTo>
                  <a:cubicBezTo>
                    <a:pt x="550848" y="3805"/>
                    <a:pt x="546426" y="1436"/>
                    <a:pt x="541612" y="477"/>
                  </a:cubicBezTo>
                  <a:cubicBezTo>
                    <a:pt x="536798" y="-482"/>
                    <a:pt x="531810" y="12"/>
                    <a:pt x="527279" y="1895"/>
                  </a:cubicBezTo>
                  <a:cubicBezTo>
                    <a:pt x="522744" y="3779"/>
                    <a:pt x="518868" y="6969"/>
                    <a:pt x="516147" y="11060"/>
                  </a:cubicBezTo>
                  <a:cubicBezTo>
                    <a:pt x="513421" y="15152"/>
                    <a:pt x="511966" y="19961"/>
                    <a:pt x="511971" y="24881"/>
                  </a:cubicBezTo>
                  <a:cubicBezTo>
                    <a:pt x="512108" y="31427"/>
                    <a:pt x="514763" y="37666"/>
                    <a:pt x="519385" y="42292"/>
                  </a:cubicBezTo>
                  <a:cubicBezTo>
                    <a:pt x="524007" y="46919"/>
                    <a:pt x="530234" y="49573"/>
                    <a:pt x="536765" y="49701"/>
                  </a:cubicBezTo>
                  <a:lnTo>
                    <a:pt x="536765" y="49737"/>
                  </a:lnTo>
                  <a:close/>
                  <a:moveTo>
                    <a:pt x="24795" y="35353"/>
                  </a:moveTo>
                  <a:cubicBezTo>
                    <a:pt x="22726" y="35353"/>
                    <a:pt x="20703" y="34738"/>
                    <a:pt x="18983" y="33585"/>
                  </a:cubicBezTo>
                  <a:cubicBezTo>
                    <a:pt x="17263" y="32432"/>
                    <a:pt x="15923" y="30795"/>
                    <a:pt x="15131" y="28878"/>
                  </a:cubicBezTo>
                  <a:cubicBezTo>
                    <a:pt x="14340" y="26961"/>
                    <a:pt x="14134" y="24853"/>
                    <a:pt x="14538" y="22818"/>
                  </a:cubicBezTo>
                  <a:cubicBezTo>
                    <a:pt x="14943" y="20784"/>
                    <a:pt x="15940" y="18916"/>
                    <a:pt x="17404" y="17451"/>
                  </a:cubicBezTo>
                  <a:cubicBezTo>
                    <a:pt x="18868" y="15985"/>
                    <a:pt x="20733" y="14987"/>
                    <a:pt x="22762" y="14584"/>
                  </a:cubicBezTo>
                  <a:cubicBezTo>
                    <a:pt x="24792" y="14181"/>
                    <a:pt x="26895" y="14390"/>
                    <a:pt x="28806" y="15186"/>
                  </a:cubicBezTo>
                  <a:cubicBezTo>
                    <a:pt x="30717" y="15981"/>
                    <a:pt x="32349" y="17327"/>
                    <a:pt x="33497" y="19053"/>
                  </a:cubicBezTo>
                  <a:cubicBezTo>
                    <a:pt x="34645" y="20778"/>
                    <a:pt x="35256" y="22806"/>
                    <a:pt x="35253" y="24881"/>
                  </a:cubicBezTo>
                  <a:cubicBezTo>
                    <a:pt x="35231" y="27650"/>
                    <a:pt x="34121" y="30299"/>
                    <a:pt x="32163" y="32252"/>
                  </a:cubicBezTo>
                  <a:cubicBezTo>
                    <a:pt x="30205" y="34206"/>
                    <a:pt x="27557" y="35307"/>
                    <a:pt x="24795" y="35317"/>
                  </a:cubicBezTo>
                  <a:lnTo>
                    <a:pt x="24795" y="35353"/>
                  </a:lnTo>
                  <a:close/>
                  <a:moveTo>
                    <a:pt x="24795" y="49737"/>
                  </a:moveTo>
                  <a:cubicBezTo>
                    <a:pt x="29702" y="49740"/>
                    <a:pt x="34500" y="48283"/>
                    <a:pt x="38582" y="45551"/>
                  </a:cubicBezTo>
                  <a:cubicBezTo>
                    <a:pt x="42663" y="42819"/>
                    <a:pt x="45845" y="38935"/>
                    <a:pt x="47724" y="34391"/>
                  </a:cubicBezTo>
                  <a:cubicBezTo>
                    <a:pt x="49603" y="29846"/>
                    <a:pt x="50095" y="24845"/>
                    <a:pt x="49138" y="20020"/>
                  </a:cubicBezTo>
                  <a:cubicBezTo>
                    <a:pt x="48182" y="15195"/>
                    <a:pt x="45818" y="10762"/>
                    <a:pt x="42348" y="7284"/>
                  </a:cubicBezTo>
                  <a:cubicBezTo>
                    <a:pt x="38878" y="3805"/>
                    <a:pt x="34457" y="1436"/>
                    <a:pt x="29644" y="477"/>
                  </a:cubicBezTo>
                  <a:cubicBezTo>
                    <a:pt x="24831" y="-482"/>
                    <a:pt x="19842" y="12"/>
                    <a:pt x="15308" y="1895"/>
                  </a:cubicBezTo>
                  <a:cubicBezTo>
                    <a:pt x="10775" y="3779"/>
                    <a:pt x="6901" y="6969"/>
                    <a:pt x="4176" y="11060"/>
                  </a:cubicBezTo>
                  <a:cubicBezTo>
                    <a:pt x="1451" y="15152"/>
                    <a:pt x="-2" y="19961"/>
                    <a:pt x="0" y="24881"/>
                  </a:cubicBezTo>
                  <a:cubicBezTo>
                    <a:pt x="136" y="31427"/>
                    <a:pt x="2794" y="37666"/>
                    <a:pt x="7415" y="42292"/>
                  </a:cubicBezTo>
                  <a:cubicBezTo>
                    <a:pt x="12037" y="46919"/>
                    <a:pt x="18265" y="49573"/>
                    <a:pt x="24795" y="49701"/>
                  </a:cubicBezTo>
                  <a:lnTo>
                    <a:pt x="24795" y="49737"/>
                  </a:lnTo>
                  <a:close/>
                </a:path>
              </a:pathLst>
            </a:custGeom>
            <a:solidFill>
              <a:srgbClr val="50E6FF"/>
            </a:solidFill>
            <a:ln w="4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3" name="Text Placeholder 7">
            <a:extLst>
              <a:ext uri="{FF2B5EF4-FFF2-40B4-BE49-F238E27FC236}">
                <a16:creationId xmlns:a16="http://schemas.microsoft.com/office/drawing/2014/main" id="{C9294BD4-3C69-482B-BFEC-27B9B7F255F3}"/>
              </a:ext>
              <a:ext uri="{C183D7F6-B498-43B3-948B-1728B52AA6E4}">
                <adec:decorative xmlns:adec="http://schemas.microsoft.com/office/drawing/2017/decorative" val="1"/>
              </a:ext>
            </a:extLst>
          </p:cNvPr>
          <p:cNvSpPr txBox="1">
            <a:spLocks/>
          </p:cNvSpPr>
          <p:nvPr/>
        </p:nvSpPr>
        <p:spPr>
          <a:xfrm>
            <a:off x="651606" y="3027059"/>
            <a:ext cx="1541588" cy="3987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Data</a:t>
            </a:r>
            <a:br>
              <a:rPr lang="en-US" sz="1800">
                <a:latin typeface="+mj-lt"/>
              </a:rPr>
            </a:br>
            <a:r>
              <a:rPr lang="en-US" sz="1800">
                <a:latin typeface="+mj-lt"/>
              </a:rPr>
              <a:t>Preparation</a:t>
            </a:r>
          </a:p>
        </p:txBody>
      </p:sp>
      <p:grpSp>
        <p:nvGrpSpPr>
          <p:cNvPr id="254" name="Group 253">
            <a:extLst>
              <a:ext uri="{FF2B5EF4-FFF2-40B4-BE49-F238E27FC236}">
                <a16:creationId xmlns:a16="http://schemas.microsoft.com/office/drawing/2014/main" id="{E25A9F15-0292-4CDD-A286-B144CD0ED670}"/>
              </a:ext>
              <a:ext uri="{C183D7F6-B498-43B3-948B-1728B52AA6E4}">
                <adec:decorative xmlns:adec="http://schemas.microsoft.com/office/drawing/2017/decorative" val="1"/>
              </a:ext>
            </a:extLst>
          </p:cNvPr>
          <p:cNvGrpSpPr/>
          <p:nvPr/>
        </p:nvGrpSpPr>
        <p:grpSpPr>
          <a:xfrm>
            <a:off x="3310433" y="2034192"/>
            <a:ext cx="972030" cy="785540"/>
            <a:chOff x="4474327" y="368288"/>
            <a:chExt cx="822581" cy="717201"/>
          </a:xfrm>
        </p:grpSpPr>
        <p:sp>
          <p:nvSpPr>
            <p:cNvPr id="420" name="Freeform: Shape 419">
              <a:extLst>
                <a:ext uri="{FF2B5EF4-FFF2-40B4-BE49-F238E27FC236}">
                  <a16:creationId xmlns:a16="http://schemas.microsoft.com/office/drawing/2014/main" id="{43476FDF-6AD4-4961-8D73-3F99ABBD6A70}"/>
                </a:ext>
                <a:ext uri="{C183D7F6-B498-43B3-948B-1728B52AA6E4}">
                  <adec:decorative xmlns:adec="http://schemas.microsoft.com/office/drawing/2017/decorative" val="1"/>
                </a:ext>
              </a:extLst>
            </p:cNvPr>
            <p:cNvSpPr/>
            <p:nvPr/>
          </p:nvSpPr>
          <p:spPr>
            <a:xfrm>
              <a:off x="4606520" y="614159"/>
              <a:ext cx="70040" cy="363364"/>
            </a:xfrm>
            <a:custGeom>
              <a:avLst/>
              <a:gdLst>
                <a:gd name="connsiteX0" fmla="*/ 70041 w 70040"/>
                <a:gd name="connsiteY0" fmla="*/ 363365 h 363364"/>
                <a:gd name="connsiteX1" fmla="*/ 0 w 70040"/>
                <a:gd name="connsiteY1" fmla="*/ 322928 h 363364"/>
                <a:gd name="connsiteX2" fmla="*/ 1221 w 70040"/>
                <a:gd name="connsiteY2" fmla="*/ 0 h 363364"/>
                <a:gd name="connsiteX3" fmla="*/ 70041 w 70040"/>
                <a:gd name="connsiteY3" fmla="*/ 39883 h 363364"/>
              </a:gdLst>
              <a:ahLst/>
              <a:cxnLst>
                <a:cxn ang="0">
                  <a:pos x="connsiteX0" y="connsiteY0"/>
                </a:cxn>
                <a:cxn ang="0">
                  <a:pos x="connsiteX1" y="connsiteY1"/>
                </a:cxn>
                <a:cxn ang="0">
                  <a:pos x="connsiteX2" y="connsiteY2"/>
                </a:cxn>
                <a:cxn ang="0">
                  <a:pos x="connsiteX3" y="connsiteY3"/>
                </a:cxn>
              </a:cxnLst>
              <a:rect l="l" t="t" r="r" b="b"/>
              <a:pathLst>
                <a:path w="70040" h="363364">
                  <a:moveTo>
                    <a:pt x="70041" y="363365"/>
                  </a:moveTo>
                  <a:lnTo>
                    <a:pt x="0" y="322928"/>
                  </a:lnTo>
                  <a:lnTo>
                    <a:pt x="1221" y="0"/>
                  </a:lnTo>
                  <a:lnTo>
                    <a:pt x="70041" y="39883"/>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C306F3A7-E414-458D-ADA3-541762D261C2}"/>
                </a:ext>
                <a:ext uri="{C183D7F6-B498-43B3-948B-1728B52AA6E4}">
                  <adec:decorative xmlns:adec="http://schemas.microsoft.com/office/drawing/2017/decorative" val="1"/>
                </a:ext>
              </a:extLst>
            </p:cNvPr>
            <p:cNvSpPr/>
            <p:nvPr/>
          </p:nvSpPr>
          <p:spPr>
            <a:xfrm>
              <a:off x="5050082" y="613446"/>
              <a:ext cx="70040" cy="364077"/>
            </a:xfrm>
            <a:custGeom>
              <a:avLst/>
              <a:gdLst>
                <a:gd name="connsiteX0" fmla="*/ 0 w 70040"/>
                <a:gd name="connsiteY0" fmla="*/ 364078 h 364077"/>
                <a:gd name="connsiteX1" fmla="*/ 70041 w 70040"/>
                <a:gd name="connsiteY1" fmla="*/ 323641 h 364077"/>
                <a:gd name="connsiteX2" fmla="*/ 70041 w 70040"/>
                <a:gd name="connsiteY2" fmla="*/ 0 h 364077"/>
                <a:gd name="connsiteX3" fmla="*/ 0 w 70040"/>
                <a:gd name="connsiteY3" fmla="*/ 40596 h 364077"/>
              </a:gdLst>
              <a:ahLst/>
              <a:cxnLst>
                <a:cxn ang="0">
                  <a:pos x="connsiteX0" y="connsiteY0"/>
                </a:cxn>
                <a:cxn ang="0">
                  <a:pos x="connsiteX1" y="connsiteY1"/>
                </a:cxn>
                <a:cxn ang="0">
                  <a:pos x="connsiteX2" y="connsiteY2"/>
                </a:cxn>
                <a:cxn ang="0">
                  <a:pos x="connsiteX3" y="connsiteY3"/>
                </a:cxn>
              </a:cxnLst>
              <a:rect l="l" t="t" r="r" b="b"/>
              <a:pathLst>
                <a:path w="70040" h="364077">
                  <a:moveTo>
                    <a:pt x="0" y="364078"/>
                  </a:moveTo>
                  <a:lnTo>
                    <a:pt x="70041" y="323641"/>
                  </a:lnTo>
                  <a:lnTo>
                    <a:pt x="70041" y="0"/>
                  </a:lnTo>
                  <a:lnTo>
                    <a:pt x="0" y="40596"/>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2" name="Graphic 264">
              <a:extLst>
                <a:ext uri="{FF2B5EF4-FFF2-40B4-BE49-F238E27FC236}">
                  <a16:creationId xmlns:a16="http://schemas.microsoft.com/office/drawing/2014/main" id="{BB3FB49F-16F7-456A-BE75-D6CBCEC70722}"/>
                </a:ext>
              </a:extLst>
            </p:cNvPr>
            <p:cNvGrpSpPr/>
            <p:nvPr/>
          </p:nvGrpSpPr>
          <p:grpSpPr>
            <a:xfrm>
              <a:off x="4676561" y="546522"/>
              <a:ext cx="373520" cy="350128"/>
              <a:chOff x="4676561" y="546522"/>
              <a:chExt cx="373520" cy="350128"/>
            </a:xfrm>
            <a:solidFill>
              <a:schemeClr val="accent1"/>
            </a:solidFill>
          </p:grpSpPr>
          <p:sp>
            <p:nvSpPr>
              <p:cNvPr id="473" name="Freeform: Shape 472">
                <a:extLst>
                  <a:ext uri="{FF2B5EF4-FFF2-40B4-BE49-F238E27FC236}">
                    <a16:creationId xmlns:a16="http://schemas.microsoft.com/office/drawing/2014/main" id="{34B937DC-69F9-46D3-B5EB-E423B18304C6}"/>
                  </a:ext>
                  <a:ext uri="{C183D7F6-B498-43B3-948B-1728B52AA6E4}">
                    <adec:decorative xmlns:adec="http://schemas.microsoft.com/office/drawing/2017/decorative" val="1"/>
                  </a:ext>
                </a:extLst>
              </p:cNvPr>
              <p:cNvSpPr/>
              <p:nvPr/>
            </p:nvSpPr>
            <p:spPr>
              <a:xfrm>
                <a:off x="4676561" y="546522"/>
                <a:ext cx="186760" cy="350128"/>
              </a:xfrm>
              <a:custGeom>
                <a:avLst/>
                <a:gdLst>
                  <a:gd name="connsiteX0" fmla="*/ 0 w 186760"/>
                  <a:gd name="connsiteY0" fmla="*/ 107830 h 350128"/>
                  <a:gd name="connsiteX1" fmla="*/ 186760 w 186760"/>
                  <a:gd name="connsiteY1" fmla="*/ 0 h 350128"/>
                  <a:gd name="connsiteX2" fmla="*/ 186760 w 186760"/>
                  <a:gd name="connsiteY2" fmla="*/ 242299 h 350128"/>
                  <a:gd name="connsiteX3" fmla="*/ 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0" y="107830"/>
                    </a:moveTo>
                    <a:lnTo>
                      <a:pt x="186760" y="0"/>
                    </a:lnTo>
                    <a:lnTo>
                      <a:pt x="186760" y="242299"/>
                    </a:lnTo>
                    <a:lnTo>
                      <a:pt x="0" y="350129"/>
                    </a:lnTo>
                    <a:close/>
                  </a:path>
                </a:pathLst>
              </a:custGeom>
              <a:solidFill>
                <a:srgbClr val="50E5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26D4D7B6-6427-4CB9-992F-0BAA44E08415}"/>
                  </a:ext>
                  <a:ext uri="{C183D7F6-B498-43B3-948B-1728B52AA6E4}">
                    <adec:decorative xmlns:adec="http://schemas.microsoft.com/office/drawing/2017/decorative" val="1"/>
                  </a:ext>
                </a:extLst>
              </p:cNvPr>
              <p:cNvSpPr/>
              <p:nvPr/>
            </p:nvSpPr>
            <p:spPr>
              <a:xfrm>
                <a:off x="4863321" y="546522"/>
                <a:ext cx="186760" cy="350128"/>
              </a:xfrm>
              <a:custGeom>
                <a:avLst/>
                <a:gdLst>
                  <a:gd name="connsiteX0" fmla="*/ 186760 w 186760"/>
                  <a:gd name="connsiteY0" fmla="*/ 107830 h 350128"/>
                  <a:gd name="connsiteX1" fmla="*/ 0 w 186760"/>
                  <a:gd name="connsiteY1" fmla="*/ 0 h 350128"/>
                  <a:gd name="connsiteX2" fmla="*/ 0 w 186760"/>
                  <a:gd name="connsiteY2" fmla="*/ 242299 h 350128"/>
                  <a:gd name="connsiteX3" fmla="*/ 186760 w 186760"/>
                  <a:gd name="connsiteY3" fmla="*/ 350129 h 350128"/>
                </a:gdLst>
                <a:ahLst/>
                <a:cxnLst>
                  <a:cxn ang="0">
                    <a:pos x="connsiteX0" y="connsiteY0"/>
                  </a:cxn>
                  <a:cxn ang="0">
                    <a:pos x="connsiteX1" y="connsiteY1"/>
                  </a:cxn>
                  <a:cxn ang="0">
                    <a:pos x="connsiteX2" y="connsiteY2"/>
                  </a:cxn>
                  <a:cxn ang="0">
                    <a:pos x="connsiteX3" y="connsiteY3"/>
                  </a:cxn>
                </a:cxnLst>
                <a:rect l="l" t="t" r="r" b="b"/>
                <a:pathLst>
                  <a:path w="186760" h="350128">
                    <a:moveTo>
                      <a:pt x="186760" y="107830"/>
                    </a:moveTo>
                    <a:lnTo>
                      <a:pt x="0" y="0"/>
                    </a:lnTo>
                    <a:lnTo>
                      <a:pt x="0" y="242299"/>
                    </a:lnTo>
                    <a:lnTo>
                      <a:pt x="186760" y="350129"/>
                    </a:lnTo>
                    <a:close/>
                  </a:path>
                </a:pathLst>
              </a:custGeom>
              <a:solidFill>
                <a:srgbClr val="66F1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3" name="Freeform: Shape 422">
              <a:extLst>
                <a:ext uri="{FF2B5EF4-FFF2-40B4-BE49-F238E27FC236}">
                  <a16:creationId xmlns:a16="http://schemas.microsoft.com/office/drawing/2014/main" id="{18F6A94C-6B86-4267-A7B3-A532F7A38898}"/>
                </a:ext>
                <a:ext uri="{C183D7F6-B498-43B3-948B-1728B52AA6E4}">
                  <adec:decorative xmlns:adec="http://schemas.microsoft.com/office/drawing/2017/decorative" val="1"/>
                </a:ext>
              </a:extLst>
            </p:cNvPr>
            <p:cNvSpPr/>
            <p:nvPr/>
          </p:nvSpPr>
          <p:spPr>
            <a:xfrm>
              <a:off x="4607741" y="465347"/>
              <a:ext cx="512381" cy="189005"/>
            </a:xfrm>
            <a:custGeom>
              <a:avLst/>
              <a:gdLst>
                <a:gd name="connsiteX0" fmla="*/ 0 w 512381"/>
                <a:gd name="connsiteY0" fmla="*/ 148812 h 189005"/>
                <a:gd name="connsiteX1" fmla="*/ 255565 w 512381"/>
                <a:gd name="connsiteY1" fmla="*/ 0 h 189005"/>
                <a:gd name="connsiteX2" fmla="*/ 512381 w 512381"/>
                <a:gd name="connsiteY2" fmla="*/ 148099 h 189005"/>
                <a:gd name="connsiteX3" fmla="*/ 442341 w 512381"/>
                <a:gd name="connsiteY3" fmla="*/ 189006 h 189005"/>
                <a:gd name="connsiteX4" fmla="*/ 255580 w 512381"/>
                <a:gd name="connsiteY4" fmla="*/ 81176 h 189005"/>
                <a:gd name="connsiteX5" fmla="*/ 68820 w 512381"/>
                <a:gd name="connsiteY5" fmla="*/ 189006 h 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381" h="189005">
                  <a:moveTo>
                    <a:pt x="0" y="148812"/>
                  </a:moveTo>
                  <a:lnTo>
                    <a:pt x="255565" y="0"/>
                  </a:lnTo>
                  <a:lnTo>
                    <a:pt x="512381" y="148099"/>
                  </a:lnTo>
                  <a:lnTo>
                    <a:pt x="442341" y="189006"/>
                  </a:lnTo>
                  <a:lnTo>
                    <a:pt x="255580" y="81176"/>
                  </a:lnTo>
                  <a:lnTo>
                    <a:pt x="68820" y="189006"/>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0D225E92-03E3-4EBB-83AB-8FE69FFFD46D}"/>
                </a:ext>
                <a:ext uri="{C183D7F6-B498-43B3-948B-1728B52AA6E4}">
                  <adec:decorative xmlns:adec="http://schemas.microsoft.com/office/drawing/2017/decorative" val="1"/>
                </a:ext>
              </a:extLst>
            </p:cNvPr>
            <p:cNvSpPr/>
            <p:nvPr/>
          </p:nvSpPr>
          <p:spPr>
            <a:xfrm>
              <a:off x="4676561" y="788821"/>
              <a:ext cx="373520" cy="215659"/>
            </a:xfrm>
            <a:custGeom>
              <a:avLst/>
              <a:gdLst>
                <a:gd name="connsiteX0" fmla="*/ 0 w 373520"/>
                <a:gd name="connsiteY0" fmla="*/ 107830 h 215659"/>
                <a:gd name="connsiteX1" fmla="*/ 186760 w 373520"/>
                <a:gd name="connsiteY1" fmla="*/ 215660 h 215659"/>
                <a:gd name="connsiteX2" fmla="*/ 373521 w 373520"/>
                <a:gd name="connsiteY2" fmla="*/ 107830 h 215659"/>
                <a:gd name="connsiteX3" fmla="*/ 186760 w 373520"/>
                <a:gd name="connsiteY3" fmla="*/ 0 h 215659"/>
              </a:gdLst>
              <a:ahLst/>
              <a:cxnLst>
                <a:cxn ang="0">
                  <a:pos x="connsiteX0" y="connsiteY0"/>
                </a:cxn>
                <a:cxn ang="0">
                  <a:pos x="connsiteX1" y="connsiteY1"/>
                </a:cxn>
                <a:cxn ang="0">
                  <a:pos x="connsiteX2" y="connsiteY2"/>
                </a:cxn>
                <a:cxn ang="0">
                  <a:pos x="connsiteX3" y="connsiteY3"/>
                </a:cxn>
              </a:cxnLst>
              <a:rect l="l" t="t" r="r" b="b"/>
              <a:pathLst>
                <a:path w="373520" h="215659">
                  <a:moveTo>
                    <a:pt x="0" y="107830"/>
                  </a:moveTo>
                  <a:lnTo>
                    <a:pt x="186760" y="215660"/>
                  </a:lnTo>
                  <a:lnTo>
                    <a:pt x="373521" y="107830"/>
                  </a:lnTo>
                  <a:lnTo>
                    <a:pt x="186760" y="0"/>
                  </a:lnTo>
                  <a:close/>
                </a:path>
              </a:pathLst>
            </a:custGeom>
            <a:solidFill>
              <a:srgbClr val="ABF2FC"/>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5" name="Graphic 264">
              <a:extLst>
                <a:ext uri="{FF2B5EF4-FFF2-40B4-BE49-F238E27FC236}">
                  <a16:creationId xmlns:a16="http://schemas.microsoft.com/office/drawing/2014/main" id="{88E3D7E3-B692-4216-BA3A-64E12CD43786}"/>
                </a:ext>
              </a:extLst>
            </p:cNvPr>
            <p:cNvGrpSpPr/>
            <p:nvPr/>
          </p:nvGrpSpPr>
          <p:grpSpPr>
            <a:xfrm>
              <a:off x="4747330" y="654352"/>
              <a:ext cx="231588" cy="296107"/>
              <a:chOff x="4747330" y="654352"/>
              <a:chExt cx="231588" cy="296107"/>
            </a:xfrm>
            <a:solidFill>
              <a:schemeClr val="accent1"/>
            </a:solidFill>
          </p:grpSpPr>
          <p:grpSp>
            <p:nvGrpSpPr>
              <p:cNvPr id="460" name="Graphic 264">
                <a:extLst>
                  <a:ext uri="{FF2B5EF4-FFF2-40B4-BE49-F238E27FC236}">
                    <a16:creationId xmlns:a16="http://schemas.microsoft.com/office/drawing/2014/main" id="{1F32AE0C-606E-4D2C-A915-50481989333E}"/>
                  </a:ext>
                </a:extLst>
              </p:cNvPr>
              <p:cNvGrpSpPr/>
              <p:nvPr/>
            </p:nvGrpSpPr>
            <p:grpSpPr>
              <a:xfrm>
                <a:off x="4747330" y="654352"/>
                <a:ext cx="231588" cy="267640"/>
                <a:chOff x="4747330" y="654352"/>
                <a:chExt cx="231588" cy="267640"/>
              </a:xfrm>
              <a:solidFill>
                <a:schemeClr val="accent1"/>
              </a:solidFill>
            </p:grpSpPr>
            <p:sp>
              <p:nvSpPr>
                <p:cNvPr id="470" name="Freeform: Shape 469">
                  <a:extLst>
                    <a:ext uri="{FF2B5EF4-FFF2-40B4-BE49-F238E27FC236}">
                      <a16:creationId xmlns:a16="http://schemas.microsoft.com/office/drawing/2014/main" id="{4A606801-3373-4B2C-833B-27CEA932C449}"/>
                    </a:ext>
                    <a:ext uri="{C183D7F6-B498-43B3-948B-1728B52AA6E4}">
                      <adec:decorative xmlns:adec="http://schemas.microsoft.com/office/drawing/2017/decorative" val="1"/>
                    </a:ext>
                  </a:extLst>
                </p:cNvPr>
                <p:cNvSpPr/>
                <p:nvPr/>
              </p:nvSpPr>
              <p:spPr>
                <a:xfrm>
                  <a:off x="4747330" y="654352"/>
                  <a:ext cx="231588" cy="133937"/>
                </a:xfrm>
                <a:custGeom>
                  <a:avLst/>
                  <a:gdLst>
                    <a:gd name="connsiteX0" fmla="*/ 0 w 231588"/>
                    <a:gd name="connsiteY0" fmla="*/ 67083 h 133937"/>
                    <a:gd name="connsiteX1" fmla="*/ 116060 w 231588"/>
                    <a:gd name="connsiteY1" fmla="*/ 0 h 133937"/>
                    <a:gd name="connsiteX2" fmla="*/ 231588 w 231588"/>
                    <a:gd name="connsiteY2" fmla="*/ 67083 h 133937"/>
                    <a:gd name="connsiteX3" fmla="*/ 115794 w 231588"/>
                    <a:gd name="connsiteY3" fmla="*/ 133938 h 133937"/>
                  </a:gdLst>
                  <a:ahLst/>
                  <a:cxnLst>
                    <a:cxn ang="0">
                      <a:pos x="connsiteX0" y="connsiteY0"/>
                    </a:cxn>
                    <a:cxn ang="0">
                      <a:pos x="connsiteX1" y="connsiteY1"/>
                    </a:cxn>
                    <a:cxn ang="0">
                      <a:pos x="connsiteX2" y="connsiteY2"/>
                    </a:cxn>
                    <a:cxn ang="0">
                      <a:pos x="connsiteX3" y="connsiteY3"/>
                    </a:cxn>
                  </a:cxnLst>
                  <a:rect l="l" t="t" r="r" b="b"/>
                  <a:pathLst>
                    <a:path w="231588" h="133937">
                      <a:moveTo>
                        <a:pt x="0" y="67083"/>
                      </a:moveTo>
                      <a:lnTo>
                        <a:pt x="116060" y="0"/>
                      </a:lnTo>
                      <a:lnTo>
                        <a:pt x="231588" y="67083"/>
                      </a:lnTo>
                      <a:lnTo>
                        <a:pt x="115794" y="133938"/>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9D25C5EB-6C65-4112-BEA8-6F6B919DE91B}"/>
                    </a:ext>
                    <a:ext uri="{C183D7F6-B498-43B3-948B-1728B52AA6E4}">
                      <adec:decorative xmlns:adec="http://schemas.microsoft.com/office/drawing/2017/decorative" val="1"/>
                    </a:ext>
                  </a:extLst>
                </p:cNvPr>
                <p:cNvSpPr/>
                <p:nvPr/>
              </p:nvSpPr>
              <p:spPr>
                <a:xfrm>
                  <a:off x="4747330" y="721435"/>
                  <a:ext cx="115794" cy="200557"/>
                </a:xfrm>
                <a:custGeom>
                  <a:avLst/>
                  <a:gdLst>
                    <a:gd name="connsiteX0" fmla="*/ 0 w 115794"/>
                    <a:gd name="connsiteY0" fmla="*/ 0 h 200557"/>
                    <a:gd name="connsiteX1" fmla="*/ 0 w 115794"/>
                    <a:gd name="connsiteY1" fmla="*/ 133710 h 200557"/>
                    <a:gd name="connsiteX2" fmla="*/ 115794 w 115794"/>
                    <a:gd name="connsiteY2" fmla="*/ 200558 h 200557"/>
                    <a:gd name="connsiteX3" fmla="*/ 115794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0"/>
                      </a:moveTo>
                      <a:lnTo>
                        <a:pt x="0" y="133710"/>
                      </a:lnTo>
                      <a:lnTo>
                        <a:pt x="115794" y="200558"/>
                      </a:lnTo>
                      <a:lnTo>
                        <a:pt x="115794" y="66855"/>
                      </a:lnTo>
                      <a:close/>
                    </a:path>
                  </a:pathLst>
                </a:custGeom>
                <a:solidFill>
                  <a:srgbClr val="237EC1"/>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F0E603D7-5F23-4357-8A14-F7F991B4340D}"/>
                    </a:ext>
                    <a:ext uri="{C183D7F6-B498-43B3-948B-1728B52AA6E4}">
                      <adec:decorative xmlns:adec="http://schemas.microsoft.com/office/drawing/2017/decorative" val="1"/>
                    </a:ext>
                  </a:extLst>
                </p:cNvPr>
                <p:cNvSpPr/>
                <p:nvPr/>
              </p:nvSpPr>
              <p:spPr>
                <a:xfrm>
                  <a:off x="4863124" y="721435"/>
                  <a:ext cx="115794" cy="200557"/>
                </a:xfrm>
                <a:custGeom>
                  <a:avLst/>
                  <a:gdLst>
                    <a:gd name="connsiteX0" fmla="*/ 0 w 115794"/>
                    <a:gd name="connsiteY0" fmla="*/ 200558 h 200557"/>
                    <a:gd name="connsiteX1" fmla="*/ 115794 w 115794"/>
                    <a:gd name="connsiteY1" fmla="*/ 133710 h 200557"/>
                    <a:gd name="connsiteX2" fmla="*/ 115794 w 115794"/>
                    <a:gd name="connsiteY2" fmla="*/ 0 h 200557"/>
                    <a:gd name="connsiteX3" fmla="*/ 0 w 115794"/>
                    <a:gd name="connsiteY3" fmla="*/ 66855 h 200557"/>
                  </a:gdLst>
                  <a:ahLst/>
                  <a:cxnLst>
                    <a:cxn ang="0">
                      <a:pos x="connsiteX0" y="connsiteY0"/>
                    </a:cxn>
                    <a:cxn ang="0">
                      <a:pos x="connsiteX1" y="connsiteY1"/>
                    </a:cxn>
                    <a:cxn ang="0">
                      <a:pos x="connsiteX2" y="connsiteY2"/>
                    </a:cxn>
                    <a:cxn ang="0">
                      <a:pos x="connsiteX3" y="connsiteY3"/>
                    </a:cxn>
                  </a:cxnLst>
                  <a:rect l="l" t="t" r="r" b="b"/>
                  <a:pathLst>
                    <a:path w="115794" h="200557">
                      <a:moveTo>
                        <a:pt x="0" y="200558"/>
                      </a:moveTo>
                      <a:lnTo>
                        <a:pt x="115794" y="133710"/>
                      </a:lnTo>
                      <a:lnTo>
                        <a:pt x="115794" y="0"/>
                      </a:lnTo>
                      <a:lnTo>
                        <a:pt x="0" y="66855"/>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1" name="Graphic 264">
                <a:extLst>
                  <a:ext uri="{FF2B5EF4-FFF2-40B4-BE49-F238E27FC236}">
                    <a16:creationId xmlns:a16="http://schemas.microsoft.com/office/drawing/2014/main" id="{5BAD749E-2C9D-49CD-8B57-F0F57808140A}"/>
                  </a:ext>
                </a:extLst>
              </p:cNvPr>
              <p:cNvGrpSpPr/>
              <p:nvPr/>
            </p:nvGrpSpPr>
            <p:grpSpPr>
              <a:xfrm>
                <a:off x="4792272" y="704801"/>
                <a:ext cx="141295" cy="245658"/>
                <a:chOff x="4792272" y="704801"/>
                <a:chExt cx="141295" cy="245658"/>
              </a:xfrm>
              <a:solidFill>
                <a:schemeClr val="accent1"/>
              </a:solidFill>
            </p:grpSpPr>
            <p:grpSp>
              <p:nvGrpSpPr>
                <p:cNvPr id="462" name="Graphic 264">
                  <a:extLst>
                    <a:ext uri="{FF2B5EF4-FFF2-40B4-BE49-F238E27FC236}">
                      <a16:creationId xmlns:a16="http://schemas.microsoft.com/office/drawing/2014/main" id="{BFAFFE54-3B44-4A8D-9C30-D19DF82933F4}"/>
                    </a:ext>
                  </a:extLst>
                </p:cNvPr>
                <p:cNvGrpSpPr/>
                <p:nvPr/>
              </p:nvGrpSpPr>
              <p:grpSpPr>
                <a:xfrm>
                  <a:off x="4792272" y="787160"/>
                  <a:ext cx="141295" cy="163299"/>
                  <a:chOff x="4792272" y="787160"/>
                  <a:chExt cx="141295" cy="163299"/>
                </a:xfrm>
                <a:solidFill>
                  <a:schemeClr val="accent1"/>
                </a:solidFill>
              </p:grpSpPr>
              <p:sp>
                <p:nvSpPr>
                  <p:cNvPr id="467" name="Freeform: Shape 466">
                    <a:extLst>
                      <a:ext uri="{FF2B5EF4-FFF2-40B4-BE49-F238E27FC236}">
                        <a16:creationId xmlns:a16="http://schemas.microsoft.com/office/drawing/2014/main" id="{1B20273A-2CF2-4B16-B7DB-1C731DB7EB59}"/>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2F9FF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2E266457-081A-4C61-A1EB-DC33AE9EE741}"/>
                      </a:ext>
                      <a:ext uri="{C183D7F6-B498-43B3-948B-1728B52AA6E4}">
                        <adec:decorative xmlns:adec="http://schemas.microsoft.com/office/drawing/2017/decorative" val="1"/>
                      </a:ext>
                    </a:extLst>
                  </p:cNvPr>
                  <p:cNvSpPr/>
                  <p:nvPr/>
                </p:nvSpPr>
                <p:spPr>
                  <a:xfrm>
                    <a:off x="4792272" y="828089"/>
                    <a:ext cx="70647" cy="122370"/>
                  </a:xfrm>
                  <a:custGeom>
                    <a:avLst/>
                    <a:gdLst>
                      <a:gd name="connsiteX0" fmla="*/ 0 w 70647"/>
                      <a:gd name="connsiteY0" fmla="*/ 0 h 122370"/>
                      <a:gd name="connsiteX1" fmla="*/ 0 w 70647"/>
                      <a:gd name="connsiteY1" fmla="*/ 81578 h 122370"/>
                      <a:gd name="connsiteX2" fmla="*/ 70648 w 70647"/>
                      <a:gd name="connsiteY2" fmla="*/ 122371 h 122370"/>
                      <a:gd name="connsiteX3" fmla="*/ 70648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0"/>
                        </a:moveTo>
                        <a:lnTo>
                          <a:pt x="0" y="81578"/>
                        </a:lnTo>
                        <a:lnTo>
                          <a:pt x="70648" y="122371"/>
                        </a:lnTo>
                        <a:lnTo>
                          <a:pt x="70648" y="40793"/>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D5B97BFF-9068-4003-83DC-F023C7BBD78C}"/>
                      </a:ext>
                      <a:ext uri="{C183D7F6-B498-43B3-948B-1728B52AA6E4}">
                        <adec:decorative xmlns:adec="http://schemas.microsoft.com/office/drawing/2017/decorative" val="1"/>
                      </a:ext>
                    </a:extLst>
                  </p:cNvPr>
                  <p:cNvSpPr/>
                  <p:nvPr/>
                </p:nvSpPr>
                <p:spPr>
                  <a:xfrm>
                    <a:off x="4862919" y="828089"/>
                    <a:ext cx="70647" cy="122370"/>
                  </a:xfrm>
                  <a:custGeom>
                    <a:avLst/>
                    <a:gdLst>
                      <a:gd name="connsiteX0" fmla="*/ 0 w 70647"/>
                      <a:gd name="connsiteY0" fmla="*/ 122371 h 122370"/>
                      <a:gd name="connsiteX1" fmla="*/ 70648 w 70647"/>
                      <a:gd name="connsiteY1" fmla="*/ 81578 h 122370"/>
                      <a:gd name="connsiteX2" fmla="*/ 70648 w 70647"/>
                      <a:gd name="connsiteY2" fmla="*/ 0 h 122370"/>
                      <a:gd name="connsiteX3" fmla="*/ 0 w 70647"/>
                      <a:gd name="connsiteY3" fmla="*/ 40793 h 122370"/>
                    </a:gdLst>
                    <a:ahLst/>
                    <a:cxnLst>
                      <a:cxn ang="0">
                        <a:pos x="connsiteX0" y="connsiteY0"/>
                      </a:cxn>
                      <a:cxn ang="0">
                        <a:pos x="connsiteX1" y="connsiteY1"/>
                      </a:cxn>
                      <a:cxn ang="0">
                        <a:pos x="connsiteX2" y="connsiteY2"/>
                      </a:cxn>
                      <a:cxn ang="0">
                        <a:pos x="connsiteX3" y="connsiteY3"/>
                      </a:cxn>
                    </a:cxnLst>
                    <a:rect l="l" t="t" r="r" b="b"/>
                    <a:pathLst>
                      <a:path w="70647" h="122370">
                        <a:moveTo>
                          <a:pt x="0" y="122371"/>
                        </a:moveTo>
                        <a:lnTo>
                          <a:pt x="70648" y="81578"/>
                        </a:lnTo>
                        <a:lnTo>
                          <a:pt x="70648" y="0"/>
                        </a:lnTo>
                        <a:lnTo>
                          <a:pt x="0" y="40793"/>
                        </a:lnTo>
                        <a:close/>
                      </a:path>
                    </a:pathLst>
                  </a:custGeom>
                  <a:solidFill>
                    <a:srgbClr val="156AB3"/>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3" name="Freeform: Shape 462">
                  <a:extLst>
                    <a:ext uri="{FF2B5EF4-FFF2-40B4-BE49-F238E27FC236}">
                      <a16:creationId xmlns:a16="http://schemas.microsoft.com/office/drawing/2014/main" id="{7D593B3A-EA62-45D3-98F9-0CBAAA6B8CCF}"/>
                    </a:ext>
                    <a:ext uri="{C183D7F6-B498-43B3-948B-1728B52AA6E4}">
                      <adec:decorative xmlns:adec="http://schemas.microsoft.com/office/drawing/2017/decorative" val="1"/>
                    </a:ext>
                  </a:extLst>
                </p:cNvPr>
                <p:cNvSpPr/>
                <p:nvPr/>
              </p:nvSpPr>
              <p:spPr>
                <a:xfrm>
                  <a:off x="4792272" y="704801"/>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6AEAEF66-B8BC-477F-BAEE-4B0736B06928}"/>
                    </a:ext>
                    <a:ext uri="{C183D7F6-B498-43B3-948B-1728B52AA6E4}">
                      <adec:decorative xmlns:adec="http://schemas.microsoft.com/office/drawing/2017/decorative" val="1"/>
                    </a:ext>
                  </a:extLst>
                </p:cNvPr>
                <p:cNvSpPr/>
                <p:nvPr/>
              </p:nvSpPr>
              <p:spPr>
                <a:xfrm>
                  <a:off x="4792272" y="745730"/>
                  <a:ext cx="70647" cy="122362"/>
                </a:xfrm>
                <a:custGeom>
                  <a:avLst/>
                  <a:gdLst>
                    <a:gd name="connsiteX0" fmla="*/ 0 w 70647"/>
                    <a:gd name="connsiteY0" fmla="*/ 0 h 122362"/>
                    <a:gd name="connsiteX1" fmla="*/ 0 w 70647"/>
                    <a:gd name="connsiteY1" fmla="*/ 81578 h 122362"/>
                    <a:gd name="connsiteX2" fmla="*/ 70648 w 70647"/>
                    <a:gd name="connsiteY2" fmla="*/ 122363 h 122362"/>
                    <a:gd name="connsiteX3" fmla="*/ 70648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0"/>
                      </a:moveTo>
                      <a:lnTo>
                        <a:pt x="0" y="81578"/>
                      </a:lnTo>
                      <a:lnTo>
                        <a:pt x="70648" y="122363"/>
                      </a:lnTo>
                      <a:lnTo>
                        <a:pt x="70648" y="40793"/>
                      </a:lnTo>
                      <a:close/>
                    </a:path>
                  </a:pathLst>
                </a:custGeom>
                <a:solidFill>
                  <a:srgbClr val="3AB2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21C2F8E7-4037-4FBC-8A46-AC866A72C772}"/>
                    </a:ext>
                    <a:ext uri="{C183D7F6-B498-43B3-948B-1728B52AA6E4}">
                      <adec:decorative xmlns:adec="http://schemas.microsoft.com/office/drawing/2017/decorative" val="1"/>
                    </a:ext>
                  </a:extLst>
                </p:cNvPr>
                <p:cNvSpPr/>
                <p:nvPr/>
              </p:nvSpPr>
              <p:spPr>
                <a:xfrm>
                  <a:off x="4862919" y="745730"/>
                  <a:ext cx="70647" cy="122362"/>
                </a:xfrm>
                <a:custGeom>
                  <a:avLst/>
                  <a:gdLst>
                    <a:gd name="connsiteX0" fmla="*/ 0 w 70647"/>
                    <a:gd name="connsiteY0" fmla="*/ 122363 h 122362"/>
                    <a:gd name="connsiteX1" fmla="*/ 70648 w 70647"/>
                    <a:gd name="connsiteY1" fmla="*/ 81578 h 122362"/>
                    <a:gd name="connsiteX2" fmla="*/ 70648 w 70647"/>
                    <a:gd name="connsiteY2" fmla="*/ 0 h 122362"/>
                    <a:gd name="connsiteX3" fmla="*/ 0 w 70647"/>
                    <a:gd name="connsiteY3" fmla="*/ 40793 h 122362"/>
                  </a:gdLst>
                  <a:ahLst/>
                  <a:cxnLst>
                    <a:cxn ang="0">
                      <a:pos x="connsiteX0" y="connsiteY0"/>
                    </a:cxn>
                    <a:cxn ang="0">
                      <a:pos x="connsiteX1" y="connsiteY1"/>
                    </a:cxn>
                    <a:cxn ang="0">
                      <a:pos x="connsiteX2" y="connsiteY2"/>
                    </a:cxn>
                    <a:cxn ang="0">
                      <a:pos x="connsiteX3" y="connsiteY3"/>
                    </a:cxn>
                  </a:cxnLst>
                  <a:rect l="l" t="t" r="r" b="b"/>
                  <a:pathLst>
                    <a:path w="70647" h="122362">
                      <a:moveTo>
                        <a:pt x="0" y="122363"/>
                      </a:moveTo>
                      <a:lnTo>
                        <a:pt x="70648" y="81578"/>
                      </a:lnTo>
                      <a:lnTo>
                        <a:pt x="70648" y="0"/>
                      </a:lnTo>
                      <a:lnTo>
                        <a:pt x="0" y="40793"/>
                      </a:lnTo>
                      <a:close/>
                    </a:path>
                  </a:pathLst>
                </a:custGeom>
                <a:solidFill>
                  <a:srgbClr val="2B97CE"/>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FECFEE65-EA21-4FC1-858F-E9A71148DE75}"/>
                    </a:ext>
                    <a:ext uri="{C183D7F6-B498-43B3-948B-1728B52AA6E4}">
                      <adec:decorative xmlns:adec="http://schemas.microsoft.com/office/drawing/2017/decorative" val="1"/>
                    </a:ext>
                  </a:extLst>
                </p:cNvPr>
                <p:cNvSpPr/>
                <p:nvPr/>
              </p:nvSpPr>
              <p:spPr>
                <a:xfrm>
                  <a:off x="4792272" y="787160"/>
                  <a:ext cx="141295" cy="81721"/>
                </a:xfrm>
                <a:custGeom>
                  <a:avLst/>
                  <a:gdLst>
                    <a:gd name="connsiteX0" fmla="*/ 0 w 141295"/>
                    <a:gd name="connsiteY0" fmla="*/ 40929 h 81721"/>
                    <a:gd name="connsiteX1" fmla="*/ 70815 w 141295"/>
                    <a:gd name="connsiteY1" fmla="*/ 0 h 81721"/>
                    <a:gd name="connsiteX2" fmla="*/ 141295 w 141295"/>
                    <a:gd name="connsiteY2" fmla="*/ 40929 h 81721"/>
                    <a:gd name="connsiteX3" fmla="*/ 70648 w 141295"/>
                    <a:gd name="connsiteY3" fmla="*/ 81722 h 81721"/>
                  </a:gdLst>
                  <a:ahLst/>
                  <a:cxnLst>
                    <a:cxn ang="0">
                      <a:pos x="connsiteX0" y="connsiteY0"/>
                    </a:cxn>
                    <a:cxn ang="0">
                      <a:pos x="connsiteX1" y="connsiteY1"/>
                    </a:cxn>
                    <a:cxn ang="0">
                      <a:pos x="connsiteX2" y="connsiteY2"/>
                    </a:cxn>
                    <a:cxn ang="0">
                      <a:pos x="connsiteX3" y="connsiteY3"/>
                    </a:cxn>
                  </a:cxnLst>
                  <a:rect l="l" t="t" r="r" b="b"/>
                  <a:pathLst>
                    <a:path w="141295" h="81721">
                      <a:moveTo>
                        <a:pt x="0" y="40929"/>
                      </a:moveTo>
                      <a:lnTo>
                        <a:pt x="70815" y="0"/>
                      </a:lnTo>
                      <a:lnTo>
                        <a:pt x="141295" y="40929"/>
                      </a:lnTo>
                      <a:lnTo>
                        <a:pt x="70648" y="81722"/>
                      </a:lnTo>
                      <a:close/>
                    </a:path>
                  </a:pathLst>
                </a:custGeom>
                <a:solidFill>
                  <a:srgbClr val="43CAFB"/>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26" name="Freeform: Shape 425">
              <a:extLst>
                <a:ext uri="{FF2B5EF4-FFF2-40B4-BE49-F238E27FC236}">
                  <a16:creationId xmlns:a16="http://schemas.microsoft.com/office/drawing/2014/main" id="{22762523-A19C-4DD2-8A1F-4B839DBE8F84}"/>
                </a:ext>
                <a:ext uri="{C183D7F6-B498-43B3-948B-1728B52AA6E4}">
                  <adec:decorative xmlns:adec="http://schemas.microsoft.com/office/drawing/2017/decorative" val="1"/>
                </a:ext>
              </a:extLst>
            </p:cNvPr>
            <p:cNvSpPr/>
            <p:nvPr/>
          </p:nvSpPr>
          <p:spPr>
            <a:xfrm>
              <a:off x="4629518" y="869784"/>
              <a:ext cx="233803" cy="215705"/>
            </a:xfrm>
            <a:custGeom>
              <a:avLst/>
              <a:gdLst>
                <a:gd name="connsiteX0" fmla="*/ 233561 w 233803"/>
                <a:gd name="connsiteY0" fmla="*/ 215705 h 215705"/>
                <a:gd name="connsiteX1" fmla="*/ 523 w 233803"/>
                <a:gd name="connsiteY1" fmla="*/ 80675 h 215705"/>
                <a:gd name="connsiteX2" fmla="*/ 0 w 233803"/>
                <a:gd name="connsiteY2" fmla="*/ 0 h 215705"/>
                <a:gd name="connsiteX3" fmla="*/ 233803 w 233803"/>
                <a:gd name="connsiteY3" fmla="*/ 134696 h 215705"/>
              </a:gdLst>
              <a:ahLst/>
              <a:cxnLst>
                <a:cxn ang="0">
                  <a:pos x="connsiteX0" y="connsiteY0"/>
                </a:cxn>
                <a:cxn ang="0">
                  <a:pos x="connsiteX1" y="connsiteY1"/>
                </a:cxn>
                <a:cxn ang="0">
                  <a:pos x="connsiteX2" y="connsiteY2"/>
                </a:cxn>
                <a:cxn ang="0">
                  <a:pos x="connsiteX3" y="connsiteY3"/>
                </a:cxn>
              </a:cxnLst>
              <a:rect l="l" t="t" r="r" b="b"/>
              <a:pathLst>
                <a:path w="233803" h="215705">
                  <a:moveTo>
                    <a:pt x="233561" y="215705"/>
                  </a:moveTo>
                  <a:lnTo>
                    <a:pt x="523" y="80675"/>
                  </a:lnTo>
                  <a:lnTo>
                    <a:pt x="0" y="0"/>
                  </a:lnTo>
                  <a:lnTo>
                    <a:pt x="233803" y="134696"/>
                  </a:lnTo>
                  <a:close/>
                </a:path>
              </a:pathLst>
            </a:custGeom>
            <a:solidFill>
              <a:srgbClr val="0078D4"/>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0E609A98-A71B-4CA7-AE0D-A1FDD75A3E34}"/>
                </a:ext>
                <a:ext uri="{C183D7F6-B498-43B3-948B-1728B52AA6E4}">
                  <adec:decorative xmlns:adec="http://schemas.microsoft.com/office/drawing/2017/decorative" val="1"/>
                </a:ext>
              </a:extLst>
            </p:cNvPr>
            <p:cNvSpPr/>
            <p:nvPr/>
          </p:nvSpPr>
          <p:spPr>
            <a:xfrm>
              <a:off x="4863078" y="869784"/>
              <a:ext cx="233780" cy="215705"/>
            </a:xfrm>
            <a:custGeom>
              <a:avLst/>
              <a:gdLst>
                <a:gd name="connsiteX0" fmla="*/ 243 w 233780"/>
                <a:gd name="connsiteY0" fmla="*/ 134696 h 215705"/>
                <a:gd name="connsiteX1" fmla="*/ 0 w 233780"/>
                <a:gd name="connsiteY1" fmla="*/ 215705 h 215705"/>
                <a:gd name="connsiteX2" fmla="*/ 233780 w 233780"/>
                <a:gd name="connsiteY2" fmla="*/ 80827 h 215705"/>
                <a:gd name="connsiteX3" fmla="*/ 233538 w 233780"/>
                <a:gd name="connsiteY3" fmla="*/ 0 h 215705"/>
              </a:gdLst>
              <a:ahLst/>
              <a:cxnLst>
                <a:cxn ang="0">
                  <a:pos x="connsiteX0" y="connsiteY0"/>
                </a:cxn>
                <a:cxn ang="0">
                  <a:pos x="connsiteX1" y="connsiteY1"/>
                </a:cxn>
                <a:cxn ang="0">
                  <a:pos x="connsiteX2" y="connsiteY2"/>
                </a:cxn>
                <a:cxn ang="0">
                  <a:pos x="connsiteX3" y="connsiteY3"/>
                </a:cxn>
              </a:cxnLst>
              <a:rect l="l" t="t" r="r" b="b"/>
              <a:pathLst>
                <a:path w="233780" h="215705">
                  <a:moveTo>
                    <a:pt x="243" y="134696"/>
                  </a:moveTo>
                  <a:lnTo>
                    <a:pt x="0" y="215705"/>
                  </a:lnTo>
                  <a:lnTo>
                    <a:pt x="233780" y="80827"/>
                  </a:lnTo>
                  <a:lnTo>
                    <a:pt x="233538" y="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28" name="Graphic 264">
              <a:extLst>
                <a:ext uri="{FF2B5EF4-FFF2-40B4-BE49-F238E27FC236}">
                  <a16:creationId xmlns:a16="http://schemas.microsoft.com/office/drawing/2014/main" id="{B2A90EA3-682B-40FA-9F26-AF68FA24999D}"/>
                </a:ext>
              </a:extLst>
            </p:cNvPr>
            <p:cNvGrpSpPr/>
            <p:nvPr/>
          </p:nvGrpSpPr>
          <p:grpSpPr>
            <a:xfrm>
              <a:off x="4956701" y="854136"/>
              <a:ext cx="141750" cy="163823"/>
              <a:chOff x="4956701" y="854136"/>
              <a:chExt cx="141750" cy="163823"/>
            </a:xfrm>
            <a:solidFill>
              <a:schemeClr val="accent1"/>
            </a:solidFill>
          </p:grpSpPr>
          <p:sp>
            <p:nvSpPr>
              <p:cNvPr id="457" name="Freeform: Shape 456">
                <a:extLst>
                  <a:ext uri="{FF2B5EF4-FFF2-40B4-BE49-F238E27FC236}">
                    <a16:creationId xmlns:a16="http://schemas.microsoft.com/office/drawing/2014/main" id="{623A17C8-E5E1-4F8D-9CA0-5E2616F33BE7}"/>
                  </a:ext>
                  <a:ext uri="{C183D7F6-B498-43B3-948B-1728B52AA6E4}">
                    <adec:decorative xmlns:adec="http://schemas.microsoft.com/office/drawing/2017/decorative" val="1"/>
                  </a:ext>
                </a:extLst>
              </p:cNvPr>
              <p:cNvSpPr/>
              <p:nvPr/>
            </p:nvSpPr>
            <p:spPr>
              <a:xfrm>
                <a:off x="4956701" y="854136"/>
                <a:ext cx="141750" cy="81979"/>
              </a:xfrm>
              <a:custGeom>
                <a:avLst/>
                <a:gdLst>
                  <a:gd name="connsiteX0" fmla="*/ 0 w 141750"/>
                  <a:gd name="connsiteY0" fmla="*/ 41066 h 81979"/>
                  <a:gd name="connsiteX1" fmla="*/ 71042 w 141750"/>
                  <a:gd name="connsiteY1" fmla="*/ 0 h 81979"/>
                  <a:gd name="connsiteX2" fmla="*/ 141750 w 141750"/>
                  <a:gd name="connsiteY2" fmla="*/ 41066 h 81979"/>
                  <a:gd name="connsiteX3" fmla="*/ 70875 w 141750"/>
                  <a:gd name="connsiteY3" fmla="*/ 81980 h 81979"/>
                </a:gdLst>
                <a:ahLst/>
                <a:cxnLst>
                  <a:cxn ang="0">
                    <a:pos x="connsiteX0" y="connsiteY0"/>
                  </a:cxn>
                  <a:cxn ang="0">
                    <a:pos x="connsiteX1" y="connsiteY1"/>
                  </a:cxn>
                  <a:cxn ang="0">
                    <a:pos x="connsiteX2" y="connsiteY2"/>
                  </a:cxn>
                  <a:cxn ang="0">
                    <a:pos x="connsiteX3" y="connsiteY3"/>
                  </a:cxn>
                </a:cxnLst>
                <a:rect l="l" t="t" r="r" b="b"/>
                <a:pathLst>
                  <a:path w="141750" h="81979">
                    <a:moveTo>
                      <a:pt x="0" y="41066"/>
                    </a:moveTo>
                    <a:lnTo>
                      <a:pt x="71042" y="0"/>
                    </a:lnTo>
                    <a:lnTo>
                      <a:pt x="141750" y="41066"/>
                    </a:lnTo>
                    <a:lnTo>
                      <a:pt x="70875" y="81980"/>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4CEE730A-D1D7-410E-A42B-BF43ED8D8A9F}"/>
                  </a:ext>
                  <a:ext uri="{C183D7F6-B498-43B3-948B-1728B52AA6E4}">
                    <adec:decorative xmlns:adec="http://schemas.microsoft.com/office/drawing/2017/decorative" val="1"/>
                  </a:ext>
                </a:extLst>
              </p:cNvPr>
              <p:cNvSpPr/>
              <p:nvPr/>
            </p:nvSpPr>
            <p:spPr>
              <a:xfrm>
                <a:off x="4956701" y="895202"/>
                <a:ext cx="70875" cy="122757"/>
              </a:xfrm>
              <a:custGeom>
                <a:avLst/>
                <a:gdLst>
                  <a:gd name="connsiteX0" fmla="*/ 0 w 70875"/>
                  <a:gd name="connsiteY0" fmla="*/ 0 h 122757"/>
                  <a:gd name="connsiteX1" fmla="*/ 0 w 70875"/>
                  <a:gd name="connsiteY1" fmla="*/ 81836 h 122757"/>
                  <a:gd name="connsiteX2" fmla="*/ 70875 w 70875"/>
                  <a:gd name="connsiteY2" fmla="*/ 122757 h 122757"/>
                  <a:gd name="connsiteX3" fmla="*/ 70875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0"/>
                    </a:moveTo>
                    <a:lnTo>
                      <a:pt x="0" y="81836"/>
                    </a:lnTo>
                    <a:lnTo>
                      <a:pt x="70875" y="122757"/>
                    </a:lnTo>
                    <a:lnTo>
                      <a:pt x="70875" y="40914"/>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D185E29D-A125-48C0-9D71-39E101E68DFF}"/>
                  </a:ext>
                  <a:ext uri="{C183D7F6-B498-43B3-948B-1728B52AA6E4}">
                    <adec:decorative xmlns:adec="http://schemas.microsoft.com/office/drawing/2017/decorative" val="1"/>
                  </a:ext>
                </a:extLst>
              </p:cNvPr>
              <p:cNvSpPr/>
              <p:nvPr/>
            </p:nvSpPr>
            <p:spPr>
              <a:xfrm>
                <a:off x="5027577" y="895202"/>
                <a:ext cx="70875" cy="122757"/>
              </a:xfrm>
              <a:custGeom>
                <a:avLst/>
                <a:gdLst>
                  <a:gd name="connsiteX0" fmla="*/ 0 w 70875"/>
                  <a:gd name="connsiteY0" fmla="*/ 122757 h 122757"/>
                  <a:gd name="connsiteX1" fmla="*/ 70875 w 70875"/>
                  <a:gd name="connsiteY1" fmla="*/ 81836 h 122757"/>
                  <a:gd name="connsiteX2" fmla="*/ 70875 w 70875"/>
                  <a:gd name="connsiteY2" fmla="*/ 0 h 122757"/>
                  <a:gd name="connsiteX3" fmla="*/ 0 w 70875"/>
                  <a:gd name="connsiteY3" fmla="*/ 40914 h 122757"/>
                </a:gdLst>
                <a:ahLst/>
                <a:cxnLst>
                  <a:cxn ang="0">
                    <a:pos x="connsiteX0" y="connsiteY0"/>
                  </a:cxn>
                  <a:cxn ang="0">
                    <a:pos x="connsiteX1" y="connsiteY1"/>
                  </a:cxn>
                  <a:cxn ang="0">
                    <a:pos x="connsiteX2" y="connsiteY2"/>
                  </a:cxn>
                  <a:cxn ang="0">
                    <a:pos x="connsiteX3" y="connsiteY3"/>
                  </a:cxn>
                </a:cxnLst>
                <a:rect l="l" t="t" r="r" b="b"/>
                <a:pathLst>
                  <a:path w="70875" h="122757">
                    <a:moveTo>
                      <a:pt x="0" y="122757"/>
                    </a:moveTo>
                    <a:lnTo>
                      <a:pt x="70875" y="81836"/>
                    </a:lnTo>
                    <a:lnTo>
                      <a:pt x="70875" y="0"/>
                    </a:lnTo>
                    <a:lnTo>
                      <a:pt x="0" y="40914"/>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9" name="Graphic 264">
              <a:extLst>
                <a:ext uri="{FF2B5EF4-FFF2-40B4-BE49-F238E27FC236}">
                  <a16:creationId xmlns:a16="http://schemas.microsoft.com/office/drawing/2014/main" id="{4ED21DCA-8085-45CB-BB59-00D1D951F858}"/>
                </a:ext>
              </a:extLst>
            </p:cNvPr>
            <p:cNvGrpSpPr/>
            <p:nvPr/>
          </p:nvGrpSpPr>
          <p:grpSpPr>
            <a:xfrm>
              <a:off x="5096776" y="856844"/>
              <a:ext cx="133421" cy="154197"/>
              <a:chOff x="5096776" y="856844"/>
              <a:chExt cx="133421" cy="154197"/>
            </a:xfrm>
            <a:solidFill>
              <a:schemeClr val="accent1"/>
            </a:solidFill>
          </p:grpSpPr>
          <p:sp>
            <p:nvSpPr>
              <p:cNvPr id="454" name="Freeform: Shape 453">
                <a:extLst>
                  <a:ext uri="{FF2B5EF4-FFF2-40B4-BE49-F238E27FC236}">
                    <a16:creationId xmlns:a16="http://schemas.microsoft.com/office/drawing/2014/main" id="{DDDAFC38-CB71-491F-85AA-F9425FF004ED}"/>
                  </a:ext>
                  <a:ext uri="{C183D7F6-B498-43B3-948B-1728B52AA6E4}">
                    <adec:decorative xmlns:adec="http://schemas.microsoft.com/office/drawing/2017/decorative" val="1"/>
                  </a:ext>
                </a:extLst>
              </p:cNvPr>
              <p:cNvSpPr/>
              <p:nvPr/>
            </p:nvSpPr>
            <p:spPr>
              <a:xfrm>
                <a:off x="5096776" y="856844"/>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373E08E2-15C0-4BCA-BD09-F335B390AE20}"/>
                  </a:ext>
                  <a:ext uri="{C183D7F6-B498-43B3-948B-1728B52AA6E4}">
                    <adec:decorative xmlns:adec="http://schemas.microsoft.com/office/drawing/2017/decorative" val="1"/>
                  </a:ext>
                </a:extLst>
              </p:cNvPr>
              <p:cNvSpPr/>
              <p:nvPr/>
            </p:nvSpPr>
            <p:spPr>
              <a:xfrm>
                <a:off x="5096776" y="89549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ABAD1962-4317-4EDA-A86E-100EBF1B87C4}"/>
                  </a:ext>
                  <a:ext uri="{C183D7F6-B498-43B3-948B-1728B52AA6E4}">
                    <adec:decorative xmlns:adec="http://schemas.microsoft.com/office/drawing/2017/decorative" val="1"/>
                  </a:ext>
                </a:extLst>
              </p:cNvPr>
              <p:cNvSpPr/>
              <p:nvPr/>
            </p:nvSpPr>
            <p:spPr>
              <a:xfrm>
                <a:off x="5163487" y="8954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0" name="Graphic 264">
              <a:extLst>
                <a:ext uri="{FF2B5EF4-FFF2-40B4-BE49-F238E27FC236}">
                  <a16:creationId xmlns:a16="http://schemas.microsoft.com/office/drawing/2014/main" id="{5E6D915C-52FD-441C-9556-4C8DF83B6ECA}"/>
                </a:ext>
              </a:extLst>
            </p:cNvPr>
            <p:cNvGrpSpPr/>
            <p:nvPr/>
          </p:nvGrpSpPr>
          <p:grpSpPr>
            <a:xfrm>
              <a:off x="5163487" y="741232"/>
              <a:ext cx="133421" cy="154197"/>
              <a:chOff x="5163487" y="741232"/>
              <a:chExt cx="133421" cy="154197"/>
            </a:xfrm>
            <a:solidFill>
              <a:schemeClr val="accent1"/>
            </a:solidFill>
          </p:grpSpPr>
          <p:sp>
            <p:nvSpPr>
              <p:cNvPr id="451" name="Freeform: Shape 450">
                <a:extLst>
                  <a:ext uri="{FF2B5EF4-FFF2-40B4-BE49-F238E27FC236}">
                    <a16:creationId xmlns:a16="http://schemas.microsoft.com/office/drawing/2014/main" id="{1EBC2959-EFEB-40D4-AE80-6D288F2BD7F2}"/>
                  </a:ext>
                  <a:ext uri="{C183D7F6-B498-43B3-948B-1728B52AA6E4}">
                    <adec:decorative xmlns:adec="http://schemas.microsoft.com/office/drawing/2017/decorative" val="1"/>
                  </a:ext>
                </a:extLst>
              </p:cNvPr>
              <p:cNvSpPr/>
              <p:nvPr/>
            </p:nvSpPr>
            <p:spPr>
              <a:xfrm>
                <a:off x="5163487" y="741232"/>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E3E50141-9325-42EB-AC6C-DBC6195636B2}"/>
                  </a:ext>
                  <a:ext uri="{C183D7F6-B498-43B3-948B-1728B52AA6E4}">
                    <adec:decorative xmlns:adec="http://schemas.microsoft.com/office/drawing/2017/decorative" val="1"/>
                  </a:ext>
                </a:extLst>
              </p:cNvPr>
              <p:cNvSpPr/>
              <p:nvPr/>
            </p:nvSpPr>
            <p:spPr>
              <a:xfrm>
                <a:off x="5163487" y="779886"/>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484F7E84-C82A-481C-BAFE-A79A7CD438AA}"/>
                  </a:ext>
                  <a:ext uri="{C183D7F6-B498-43B3-948B-1728B52AA6E4}">
                    <adec:decorative xmlns:adec="http://schemas.microsoft.com/office/drawing/2017/decorative" val="1"/>
                  </a:ext>
                </a:extLst>
              </p:cNvPr>
              <p:cNvSpPr/>
              <p:nvPr/>
            </p:nvSpPr>
            <p:spPr>
              <a:xfrm>
                <a:off x="5230197" y="779886"/>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1" name="Graphic 264">
              <a:extLst>
                <a:ext uri="{FF2B5EF4-FFF2-40B4-BE49-F238E27FC236}">
                  <a16:creationId xmlns:a16="http://schemas.microsoft.com/office/drawing/2014/main" id="{A84D0F6F-A20F-4C64-BF1F-BE7C76DFDAB0}"/>
                </a:ext>
              </a:extLst>
            </p:cNvPr>
            <p:cNvGrpSpPr/>
            <p:nvPr/>
          </p:nvGrpSpPr>
          <p:grpSpPr>
            <a:xfrm>
              <a:off x="4678510" y="368288"/>
              <a:ext cx="133421" cy="154197"/>
              <a:chOff x="4678510" y="368288"/>
              <a:chExt cx="133421" cy="154197"/>
            </a:xfrm>
            <a:solidFill>
              <a:schemeClr val="accent1"/>
            </a:solidFill>
          </p:grpSpPr>
          <p:sp>
            <p:nvSpPr>
              <p:cNvPr id="448" name="Freeform: Shape 447">
                <a:extLst>
                  <a:ext uri="{FF2B5EF4-FFF2-40B4-BE49-F238E27FC236}">
                    <a16:creationId xmlns:a16="http://schemas.microsoft.com/office/drawing/2014/main" id="{2C5B45F9-4461-47E3-8F7F-9B88C86B1E50}"/>
                  </a:ext>
                  <a:ext uri="{C183D7F6-B498-43B3-948B-1728B52AA6E4}">
                    <adec:decorative xmlns:adec="http://schemas.microsoft.com/office/drawing/2017/decorative" val="1"/>
                  </a:ext>
                </a:extLst>
              </p:cNvPr>
              <p:cNvSpPr/>
              <p:nvPr/>
            </p:nvSpPr>
            <p:spPr>
              <a:xfrm>
                <a:off x="4678510" y="368288"/>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alpha val="81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D658574B-9552-479E-93F2-33EEC2B8D265}"/>
                  </a:ext>
                  <a:ext uri="{C183D7F6-B498-43B3-948B-1728B52AA6E4}">
                    <adec:decorative xmlns:adec="http://schemas.microsoft.com/office/drawing/2017/decorative" val="1"/>
                  </a:ext>
                </a:extLst>
              </p:cNvPr>
              <p:cNvSpPr/>
              <p:nvPr/>
            </p:nvSpPr>
            <p:spPr>
              <a:xfrm>
                <a:off x="4678510" y="406941"/>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4FE5FF">
                  <a:alpha val="57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90A0A74C-F16A-45F2-BD24-30ECC581AECC}"/>
                  </a:ext>
                  <a:ext uri="{C183D7F6-B498-43B3-948B-1728B52AA6E4}">
                    <adec:decorative xmlns:adec="http://schemas.microsoft.com/office/drawing/2017/decorative" val="1"/>
                  </a:ext>
                </a:extLst>
              </p:cNvPr>
              <p:cNvSpPr/>
              <p:nvPr/>
            </p:nvSpPr>
            <p:spPr>
              <a:xfrm>
                <a:off x="4745221" y="406941"/>
                <a:ext cx="66711" cy="115543"/>
              </a:xfrm>
              <a:custGeom>
                <a:avLst/>
                <a:gdLst>
                  <a:gd name="connsiteX0" fmla="*/ 0 w 66711"/>
                  <a:gd name="connsiteY0" fmla="*/ 115544 h 115543"/>
                  <a:gd name="connsiteX1" fmla="*/ 66711 w 66711"/>
                  <a:gd name="connsiteY1" fmla="*/ 77027 h 115543"/>
                  <a:gd name="connsiteX2" fmla="*/ 66711 w 66711"/>
                  <a:gd name="connsiteY2" fmla="*/ 0 h 115543"/>
                  <a:gd name="connsiteX3" fmla="*/ 0 w 66711"/>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1" h="115543">
                    <a:moveTo>
                      <a:pt x="0" y="115544"/>
                    </a:moveTo>
                    <a:lnTo>
                      <a:pt x="66711" y="77027"/>
                    </a:lnTo>
                    <a:lnTo>
                      <a:pt x="66711" y="0"/>
                    </a:lnTo>
                    <a:lnTo>
                      <a:pt x="0" y="38510"/>
                    </a:lnTo>
                    <a:close/>
                  </a:path>
                </a:pathLst>
              </a:custGeom>
              <a:solidFill>
                <a:srgbClr val="50E7FE">
                  <a:alpha val="33000"/>
                </a:srgbClr>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2" name="Graphic 264">
              <a:extLst>
                <a:ext uri="{FF2B5EF4-FFF2-40B4-BE49-F238E27FC236}">
                  <a16:creationId xmlns:a16="http://schemas.microsoft.com/office/drawing/2014/main" id="{7620A5DD-A76F-46FB-86E8-4183B35F363A}"/>
                </a:ext>
              </a:extLst>
            </p:cNvPr>
            <p:cNvGrpSpPr/>
            <p:nvPr/>
          </p:nvGrpSpPr>
          <p:grpSpPr>
            <a:xfrm>
              <a:off x="4916500" y="538330"/>
              <a:ext cx="133421" cy="154197"/>
              <a:chOff x="4916500" y="538330"/>
              <a:chExt cx="133421" cy="154197"/>
            </a:xfrm>
            <a:solidFill>
              <a:schemeClr val="accent1"/>
            </a:solidFill>
          </p:grpSpPr>
          <p:sp>
            <p:nvSpPr>
              <p:cNvPr id="445" name="Freeform: Shape 444">
                <a:extLst>
                  <a:ext uri="{FF2B5EF4-FFF2-40B4-BE49-F238E27FC236}">
                    <a16:creationId xmlns:a16="http://schemas.microsoft.com/office/drawing/2014/main" id="{7BC4C8A1-7D77-4D30-A99D-545555176376}"/>
                  </a:ext>
                  <a:ext uri="{C183D7F6-B498-43B3-948B-1728B52AA6E4}">
                    <adec:decorative xmlns:adec="http://schemas.microsoft.com/office/drawing/2017/decorative" val="1"/>
                  </a:ext>
                </a:extLst>
              </p:cNvPr>
              <p:cNvSpPr/>
              <p:nvPr/>
            </p:nvSpPr>
            <p:spPr>
              <a:xfrm>
                <a:off x="4916500" y="538330"/>
                <a:ext cx="133421" cy="77163"/>
              </a:xfrm>
              <a:custGeom>
                <a:avLst/>
                <a:gdLst>
                  <a:gd name="connsiteX0" fmla="*/ 0 w 133421"/>
                  <a:gd name="connsiteY0" fmla="*/ 38654 h 77163"/>
                  <a:gd name="connsiteX1" fmla="*/ 66863 w 133421"/>
                  <a:gd name="connsiteY1" fmla="*/ 0 h 77163"/>
                  <a:gd name="connsiteX2" fmla="*/ 133422 w 133421"/>
                  <a:gd name="connsiteY2" fmla="*/ 38654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54"/>
                    </a:moveTo>
                    <a:lnTo>
                      <a:pt x="66863" y="0"/>
                    </a:lnTo>
                    <a:lnTo>
                      <a:pt x="133422" y="38654"/>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B5055300-165B-449F-A642-51CDED2346A7}"/>
                  </a:ext>
                  <a:ext uri="{C183D7F6-B498-43B3-948B-1728B52AA6E4}">
                    <adec:decorative xmlns:adec="http://schemas.microsoft.com/office/drawing/2017/decorative" val="1"/>
                  </a:ext>
                </a:extLst>
              </p:cNvPr>
              <p:cNvSpPr/>
              <p:nvPr/>
            </p:nvSpPr>
            <p:spPr>
              <a:xfrm>
                <a:off x="4916500" y="576984"/>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0"/>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BB98BA1-476F-4C85-8653-0465CF15C9A1}"/>
                  </a:ext>
                  <a:ext uri="{C183D7F6-B498-43B3-948B-1728B52AA6E4}">
                    <adec:decorative xmlns:adec="http://schemas.microsoft.com/office/drawing/2017/decorative" val="1"/>
                  </a:ext>
                </a:extLst>
              </p:cNvPr>
              <p:cNvSpPr/>
              <p:nvPr/>
            </p:nvSpPr>
            <p:spPr>
              <a:xfrm>
                <a:off x="4983211" y="576984"/>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0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0"/>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3" name="Graphic 264">
              <a:extLst>
                <a:ext uri="{FF2B5EF4-FFF2-40B4-BE49-F238E27FC236}">
                  <a16:creationId xmlns:a16="http://schemas.microsoft.com/office/drawing/2014/main" id="{5806CCA5-435C-4A38-BE97-0644E20D909D}"/>
                </a:ext>
              </a:extLst>
            </p:cNvPr>
            <p:cNvGrpSpPr/>
            <p:nvPr/>
          </p:nvGrpSpPr>
          <p:grpSpPr>
            <a:xfrm>
              <a:off x="4541030" y="692831"/>
              <a:ext cx="133421" cy="154197"/>
              <a:chOff x="4541030" y="692831"/>
              <a:chExt cx="133421" cy="154197"/>
            </a:xfrm>
            <a:solidFill>
              <a:schemeClr val="accent1"/>
            </a:solidFill>
          </p:grpSpPr>
          <p:sp>
            <p:nvSpPr>
              <p:cNvPr id="442" name="Freeform: Shape 441">
                <a:extLst>
                  <a:ext uri="{FF2B5EF4-FFF2-40B4-BE49-F238E27FC236}">
                    <a16:creationId xmlns:a16="http://schemas.microsoft.com/office/drawing/2014/main" id="{F83C346E-0AEE-4AE6-B2EB-44BC5F4AEDB5}"/>
                  </a:ext>
                  <a:ext uri="{C183D7F6-B498-43B3-948B-1728B52AA6E4}">
                    <adec:decorative xmlns:adec="http://schemas.microsoft.com/office/drawing/2017/decorative" val="1"/>
                  </a:ext>
                </a:extLst>
              </p:cNvPr>
              <p:cNvSpPr/>
              <p:nvPr/>
            </p:nvSpPr>
            <p:spPr>
              <a:xfrm>
                <a:off x="4541030" y="692831"/>
                <a:ext cx="133421" cy="77163"/>
              </a:xfrm>
              <a:custGeom>
                <a:avLst/>
                <a:gdLst>
                  <a:gd name="connsiteX0" fmla="*/ 0 w 133421"/>
                  <a:gd name="connsiteY0" fmla="*/ 38646 h 77163"/>
                  <a:gd name="connsiteX1" fmla="*/ 66870 w 133421"/>
                  <a:gd name="connsiteY1" fmla="*/ 0 h 77163"/>
                  <a:gd name="connsiteX2" fmla="*/ 133422 w 133421"/>
                  <a:gd name="connsiteY2" fmla="*/ 38646 h 77163"/>
                  <a:gd name="connsiteX3" fmla="*/ 66711 w 133421"/>
                  <a:gd name="connsiteY3" fmla="*/ 77163 h 77163"/>
                </a:gdLst>
                <a:ahLst/>
                <a:cxnLst>
                  <a:cxn ang="0">
                    <a:pos x="connsiteX0" y="connsiteY0"/>
                  </a:cxn>
                  <a:cxn ang="0">
                    <a:pos x="connsiteX1" y="connsiteY1"/>
                  </a:cxn>
                  <a:cxn ang="0">
                    <a:pos x="connsiteX2" y="connsiteY2"/>
                  </a:cxn>
                  <a:cxn ang="0">
                    <a:pos x="connsiteX3" y="connsiteY3"/>
                  </a:cxn>
                </a:cxnLst>
                <a:rect l="l" t="t" r="r" b="b"/>
                <a:pathLst>
                  <a:path w="133421" h="77163">
                    <a:moveTo>
                      <a:pt x="0" y="38646"/>
                    </a:moveTo>
                    <a:lnTo>
                      <a:pt x="66870" y="0"/>
                    </a:lnTo>
                    <a:lnTo>
                      <a:pt x="133422" y="38646"/>
                    </a:lnTo>
                    <a:lnTo>
                      <a:pt x="66711" y="77163"/>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036DFADC-ED9F-4768-93A4-37631A1AC8AC}"/>
                  </a:ext>
                  <a:ext uri="{C183D7F6-B498-43B3-948B-1728B52AA6E4}">
                    <adec:decorative xmlns:adec="http://schemas.microsoft.com/office/drawing/2017/decorative" val="1"/>
                  </a:ext>
                </a:extLst>
              </p:cNvPr>
              <p:cNvSpPr/>
              <p:nvPr/>
            </p:nvSpPr>
            <p:spPr>
              <a:xfrm>
                <a:off x="4541030" y="731478"/>
                <a:ext cx="66710" cy="115551"/>
              </a:xfrm>
              <a:custGeom>
                <a:avLst/>
                <a:gdLst>
                  <a:gd name="connsiteX0" fmla="*/ 0 w 66710"/>
                  <a:gd name="connsiteY0" fmla="*/ 0 h 115551"/>
                  <a:gd name="connsiteX1" fmla="*/ 0 w 66710"/>
                  <a:gd name="connsiteY1" fmla="*/ 77034 h 115551"/>
                  <a:gd name="connsiteX2" fmla="*/ 66711 w 66710"/>
                  <a:gd name="connsiteY2" fmla="*/ 115551 h 115551"/>
                  <a:gd name="connsiteX3" fmla="*/ 66711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0"/>
                    </a:moveTo>
                    <a:lnTo>
                      <a:pt x="0" y="77034"/>
                    </a:lnTo>
                    <a:lnTo>
                      <a:pt x="66711" y="115551"/>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EC7C62AF-AC7E-47A3-BB40-BDC182FB8723}"/>
                  </a:ext>
                  <a:ext uri="{C183D7F6-B498-43B3-948B-1728B52AA6E4}">
                    <adec:decorative xmlns:adec="http://schemas.microsoft.com/office/drawing/2017/decorative" val="1"/>
                  </a:ext>
                </a:extLst>
              </p:cNvPr>
              <p:cNvSpPr/>
              <p:nvPr/>
            </p:nvSpPr>
            <p:spPr>
              <a:xfrm>
                <a:off x="4607741" y="731478"/>
                <a:ext cx="66710" cy="115551"/>
              </a:xfrm>
              <a:custGeom>
                <a:avLst/>
                <a:gdLst>
                  <a:gd name="connsiteX0" fmla="*/ 0 w 66710"/>
                  <a:gd name="connsiteY0" fmla="*/ 115551 h 115551"/>
                  <a:gd name="connsiteX1" fmla="*/ 66711 w 66710"/>
                  <a:gd name="connsiteY1" fmla="*/ 77034 h 115551"/>
                  <a:gd name="connsiteX2" fmla="*/ 66711 w 66710"/>
                  <a:gd name="connsiteY2" fmla="*/ 0 h 115551"/>
                  <a:gd name="connsiteX3" fmla="*/ 0 w 66710"/>
                  <a:gd name="connsiteY3" fmla="*/ 38517 h 115551"/>
                </a:gdLst>
                <a:ahLst/>
                <a:cxnLst>
                  <a:cxn ang="0">
                    <a:pos x="connsiteX0" y="connsiteY0"/>
                  </a:cxn>
                  <a:cxn ang="0">
                    <a:pos x="connsiteX1" y="connsiteY1"/>
                  </a:cxn>
                  <a:cxn ang="0">
                    <a:pos x="connsiteX2" y="connsiteY2"/>
                  </a:cxn>
                  <a:cxn ang="0">
                    <a:pos x="connsiteX3" y="connsiteY3"/>
                  </a:cxn>
                </a:cxnLst>
                <a:rect l="l" t="t" r="r" b="b"/>
                <a:pathLst>
                  <a:path w="66710" h="115551">
                    <a:moveTo>
                      <a:pt x="0" y="115551"/>
                    </a:moveTo>
                    <a:lnTo>
                      <a:pt x="66711" y="77034"/>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4" name="Graphic 264">
              <a:extLst>
                <a:ext uri="{FF2B5EF4-FFF2-40B4-BE49-F238E27FC236}">
                  <a16:creationId xmlns:a16="http://schemas.microsoft.com/office/drawing/2014/main" id="{0B104100-27DB-4843-B1B6-ADF29966A2A5}"/>
                </a:ext>
              </a:extLst>
            </p:cNvPr>
            <p:cNvGrpSpPr/>
            <p:nvPr/>
          </p:nvGrpSpPr>
          <p:grpSpPr>
            <a:xfrm>
              <a:off x="4474327" y="576544"/>
              <a:ext cx="133414" cy="154197"/>
              <a:chOff x="4474327" y="576544"/>
              <a:chExt cx="133414" cy="154197"/>
            </a:xfrm>
            <a:solidFill>
              <a:schemeClr val="accent1"/>
            </a:solidFill>
          </p:grpSpPr>
          <p:sp>
            <p:nvSpPr>
              <p:cNvPr id="439" name="Freeform: Shape 438">
                <a:extLst>
                  <a:ext uri="{FF2B5EF4-FFF2-40B4-BE49-F238E27FC236}">
                    <a16:creationId xmlns:a16="http://schemas.microsoft.com/office/drawing/2014/main" id="{4B25A578-FA02-466A-A7FA-9624263471CA}"/>
                  </a:ext>
                  <a:ext uri="{C183D7F6-B498-43B3-948B-1728B52AA6E4}">
                    <adec:decorative xmlns:adec="http://schemas.microsoft.com/office/drawing/2017/decorative" val="1"/>
                  </a:ext>
                </a:extLst>
              </p:cNvPr>
              <p:cNvSpPr/>
              <p:nvPr/>
            </p:nvSpPr>
            <p:spPr>
              <a:xfrm>
                <a:off x="4474327" y="576544"/>
                <a:ext cx="133414" cy="77170"/>
              </a:xfrm>
              <a:custGeom>
                <a:avLst/>
                <a:gdLst>
                  <a:gd name="connsiteX0" fmla="*/ 0 w 133414"/>
                  <a:gd name="connsiteY0" fmla="*/ 38654 h 77170"/>
                  <a:gd name="connsiteX1" fmla="*/ 66863 w 133414"/>
                  <a:gd name="connsiteY1" fmla="*/ 0 h 77170"/>
                  <a:gd name="connsiteX2" fmla="*/ 133414 w 133414"/>
                  <a:gd name="connsiteY2" fmla="*/ 38654 h 77170"/>
                  <a:gd name="connsiteX3" fmla="*/ 66703 w 133414"/>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14" h="77170">
                    <a:moveTo>
                      <a:pt x="0" y="38654"/>
                    </a:moveTo>
                    <a:lnTo>
                      <a:pt x="66863" y="0"/>
                    </a:lnTo>
                    <a:lnTo>
                      <a:pt x="133414" y="38654"/>
                    </a:lnTo>
                    <a:lnTo>
                      <a:pt x="66703"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94AB5089-FFC4-4E71-BE43-B7E68C56260B}"/>
                  </a:ext>
                  <a:ext uri="{C183D7F6-B498-43B3-948B-1728B52AA6E4}">
                    <adec:decorative xmlns:adec="http://schemas.microsoft.com/office/drawing/2017/decorative" val="1"/>
                  </a:ext>
                </a:extLst>
              </p:cNvPr>
              <p:cNvSpPr/>
              <p:nvPr/>
            </p:nvSpPr>
            <p:spPr>
              <a:xfrm>
                <a:off x="4474327" y="615198"/>
                <a:ext cx="66703" cy="115543"/>
              </a:xfrm>
              <a:custGeom>
                <a:avLst/>
                <a:gdLst>
                  <a:gd name="connsiteX0" fmla="*/ 0 w 66703"/>
                  <a:gd name="connsiteY0" fmla="*/ 0 h 115543"/>
                  <a:gd name="connsiteX1" fmla="*/ 0 w 66703"/>
                  <a:gd name="connsiteY1" fmla="*/ 77027 h 115543"/>
                  <a:gd name="connsiteX2" fmla="*/ 66703 w 66703"/>
                  <a:gd name="connsiteY2" fmla="*/ 115544 h 115543"/>
                  <a:gd name="connsiteX3" fmla="*/ 66703 w 66703"/>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03" h="115543">
                    <a:moveTo>
                      <a:pt x="0" y="0"/>
                    </a:moveTo>
                    <a:lnTo>
                      <a:pt x="0" y="77027"/>
                    </a:lnTo>
                    <a:lnTo>
                      <a:pt x="66703" y="115544"/>
                    </a:lnTo>
                    <a:lnTo>
                      <a:pt x="66703"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5993198F-D735-4398-9E07-2059D1F74DF4}"/>
                  </a:ext>
                  <a:ext uri="{C183D7F6-B498-43B3-948B-1728B52AA6E4}">
                    <adec:decorative xmlns:adec="http://schemas.microsoft.com/office/drawing/2017/decorative" val="1"/>
                  </a:ext>
                </a:extLst>
              </p:cNvPr>
              <p:cNvSpPr/>
              <p:nvPr/>
            </p:nvSpPr>
            <p:spPr>
              <a:xfrm>
                <a:off x="4541030" y="61519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5" name="Graphic 264">
              <a:extLst>
                <a:ext uri="{FF2B5EF4-FFF2-40B4-BE49-F238E27FC236}">
                  <a16:creationId xmlns:a16="http://schemas.microsoft.com/office/drawing/2014/main" id="{93277E39-A7F5-4177-8EF0-26C03945FC01}"/>
                </a:ext>
              </a:extLst>
            </p:cNvPr>
            <p:cNvGrpSpPr/>
            <p:nvPr/>
          </p:nvGrpSpPr>
          <p:grpSpPr>
            <a:xfrm>
              <a:off x="4983120" y="423295"/>
              <a:ext cx="133421" cy="154197"/>
              <a:chOff x="4983120" y="423295"/>
              <a:chExt cx="133421" cy="154197"/>
            </a:xfrm>
            <a:solidFill>
              <a:schemeClr val="accent1"/>
            </a:solidFill>
          </p:grpSpPr>
          <p:sp>
            <p:nvSpPr>
              <p:cNvPr id="436" name="Freeform: Shape 435">
                <a:extLst>
                  <a:ext uri="{FF2B5EF4-FFF2-40B4-BE49-F238E27FC236}">
                    <a16:creationId xmlns:a16="http://schemas.microsoft.com/office/drawing/2014/main" id="{AB7881FC-1E5F-40CC-898F-03546A10BE48}"/>
                  </a:ext>
                  <a:ext uri="{C183D7F6-B498-43B3-948B-1728B52AA6E4}">
                    <adec:decorative xmlns:adec="http://schemas.microsoft.com/office/drawing/2017/decorative" val="1"/>
                  </a:ext>
                </a:extLst>
              </p:cNvPr>
              <p:cNvSpPr/>
              <p:nvPr/>
            </p:nvSpPr>
            <p:spPr>
              <a:xfrm>
                <a:off x="4983120" y="423295"/>
                <a:ext cx="133421" cy="77170"/>
              </a:xfrm>
              <a:custGeom>
                <a:avLst/>
                <a:gdLst>
                  <a:gd name="connsiteX0" fmla="*/ 0 w 133421"/>
                  <a:gd name="connsiteY0" fmla="*/ 38654 h 77170"/>
                  <a:gd name="connsiteX1" fmla="*/ 66863 w 133421"/>
                  <a:gd name="connsiteY1" fmla="*/ 0 h 77170"/>
                  <a:gd name="connsiteX2" fmla="*/ 133422 w 133421"/>
                  <a:gd name="connsiteY2" fmla="*/ 38654 h 77170"/>
                  <a:gd name="connsiteX3" fmla="*/ 66711 w 133421"/>
                  <a:gd name="connsiteY3" fmla="*/ 77171 h 77170"/>
                </a:gdLst>
                <a:ahLst/>
                <a:cxnLst>
                  <a:cxn ang="0">
                    <a:pos x="connsiteX0" y="connsiteY0"/>
                  </a:cxn>
                  <a:cxn ang="0">
                    <a:pos x="connsiteX1" y="connsiteY1"/>
                  </a:cxn>
                  <a:cxn ang="0">
                    <a:pos x="connsiteX2" y="connsiteY2"/>
                  </a:cxn>
                  <a:cxn ang="0">
                    <a:pos x="connsiteX3" y="connsiteY3"/>
                  </a:cxn>
                </a:cxnLst>
                <a:rect l="l" t="t" r="r" b="b"/>
                <a:pathLst>
                  <a:path w="133421" h="77170">
                    <a:moveTo>
                      <a:pt x="0" y="38654"/>
                    </a:moveTo>
                    <a:lnTo>
                      <a:pt x="66863" y="0"/>
                    </a:lnTo>
                    <a:lnTo>
                      <a:pt x="133422" y="38654"/>
                    </a:lnTo>
                    <a:lnTo>
                      <a:pt x="66711" y="77171"/>
                    </a:lnTo>
                    <a:close/>
                  </a:path>
                </a:pathLst>
              </a:custGeom>
              <a:solidFill>
                <a:srgbClr val="50E6FF"/>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32B4E619-2F4B-416F-A8BA-1216C98E022D}"/>
                  </a:ext>
                  <a:ext uri="{C183D7F6-B498-43B3-948B-1728B52AA6E4}">
                    <adec:decorative xmlns:adec="http://schemas.microsoft.com/office/drawing/2017/decorative" val="1"/>
                  </a:ext>
                </a:extLst>
              </p:cNvPr>
              <p:cNvSpPr/>
              <p:nvPr/>
            </p:nvSpPr>
            <p:spPr>
              <a:xfrm>
                <a:off x="4983120" y="461948"/>
                <a:ext cx="66710" cy="115543"/>
              </a:xfrm>
              <a:custGeom>
                <a:avLst/>
                <a:gdLst>
                  <a:gd name="connsiteX0" fmla="*/ 0 w 66710"/>
                  <a:gd name="connsiteY0" fmla="*/ 0 h 115543"/>
                  <a:gd name="connsiteX1" fmla="*/ 0 w 66710"/>
                  <a:gd name="connsiteY1" fmla="*/ 77027 h 115543"/>
                  <a:gd name="connsiteX2" fmla="*/ 66711 w 66710"/>
                  <a:gd name="connsiteY2" fmla="*/ 115544 h 115543"/>
                  <a:gd name="connsiteX3" fmla="*/ 66711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0"/>
                    </a:moveTo>
                    <a:lnTo>
                      <a:pt x="0" y="77027"/>
                    </a:lnTo>
                    <a:lnTo>
                      <a:pt x="66711" y="115544"/>
                    </a:lnTo>
                    <a:lnTo>
                      <a:pt x="66711" y="38517"/>
                    </a:lnTo>
                    <a:close/>
                  </a:path>
                </a:pathLst>
              </a:custGeom>
              <a:solidFill>
                <a:srgbClr val="1E9FE0"/>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C590C16E-5BBB-47F6-9A25-B4276AFA1FD2}"/>
                  </a:ext>
                  <a:ext uri="{C183D7F6-B498-43B3-948B-1728B52AA6E4}">
                    <adec:decorative xmlns:adec="http://schemas.microsoft.com/office/drawing/2017/decorative" val="1"/>
                  </a:ext>
                </a:extLst>
              </p:cNvPr>
              <p:cNvSpPr/>
              <p:nvPr/>
            </p:nvSpPr>
            <p:spPr>
              <a:xfrm>
                <a:off x="5049831" y="461948"/>
                <a:ext cx="66710" cy="115543"/>
              </a:xfrm>
              <a:custGeom>
                <a:avLst/>
                <a:gdLst>
                  <a:gd name="connsiteX0" fmla="*/ 0 w 66710"/>
                  <a:gd name="connsiteY0" fmla="*/ 115544 h 115543"/>
                  <a:gd name="connsiteX1" fmla="*/ 66711 w 66710"/>
                  <a:gd name="connsiteY1" fmla="*/ 77027 h 115543"/>
                  <a:gd name="connsiteX2" fmla="*/ 66711 w 66710"/>
                  <a:gd name="connsiteY2" fmla="*/ 0 h 115543"/>
                  <a:gd name="connsiteX3" fmla="*/ 0 w 66710"/>
                  <a:gd name="connsiteY3" fmla="*/ 38517 h 115543"/>
                </a:gdLst>
                <a:ahLst/>
                <a:cxnLst>
                  <a:cxn ang="0">
                    <a:pos x="connsiteX0" y="connsiteY0"/>
                  </a:cxn>
                  <a:cxn ang="0">
                    <a:pos x="connsiteX1" y="connsiteY1"/>
                  </a:cxn>
                  <a:cxn ang="0">
                    <a:pos x="connsiteX2" y="connsiteY2"/>
                  </a:cxn>
                  <a:cxn ang="0">
                    <a:pos x="connsiteX3" y="connsiteY3"/>
                  </a:cxn>
                </a:cxnLst>
                <a:rect l="l" t="t" r="r" b="b"/>
                <a:pathLst>
                  <a:path w="66710" h="115543">
                    <a:moveTo>
                      <a:pt x="0" y="115544"/>
                    </a:moveTo>
                    <a:lnTo>
                      <a:pt x="66711" y="77027"/>
                    </a:lnTo>
                    <a:lnTo>
                      <a:pt x="66711" y="0"/>
                    </a:lnTo>
                    <a:lnTo>
                      <a:pt x="0" y="38517"/>
                    </a:lnTo>
                    <a:close/>
                  </a:path>
                </a:pathLst>
              </a:custGeom>
              <a:solidFill>
                <a:srgbClr val="0062AD"/>
              </a:solidFill>
              <a:ln w="7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75" name="Text Placeholder 8">
            <a:extLst>
              <a:ext uri="{FF2B5EF4-FFF2-40B4-BE49-F238E27FC236}">
                <a16:creationId xmlns:a16="http://schemas.microsoft.com/office/drawing/2014/main" id="{203550E1-7A61-42EC-A2E2-464E7945DE5A}"/>
              </a:ext>
              <a:ext uri="{C183D7F6-B498-43B3-948B-1728B52AA6E4}">
                <adec:decorative xmlns:adec="http://schemas.microsoft.com/office/drawing/2017/decorative" val="1"/>
              </a:ext>
            </a:extLst>
          </p:cNvPr>
          <p:cNvSpPr txBox="1">
            <a:spLocks/>
          </p:cNvSpPr>
          <p:nvPr/>
        </p:nvSpPr>
        <p:spPr>
          <a:xfrm>
            <a:off x="3161655" y="3027059"/>
            <a:ext cx="1215940" cy="4071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Building</a:t>
            </a:r>
          </a:p>
        </p:txBody>
      </p:sp>
      <p:grpSp>
        <p:nvGrpSpPr>
          <p:cNvPr id="476" name="Group 34">
            <a:extLst>
              <a:ext uri="{FF2B5EF4-FFF2-40B4-BE49-F238E27FC236}">
                <a16:creationId xmlns:a16="http://schemas.microsoft.com/office/drawing/2014/main" id="{E75D1E58-11C3-4C05-9F01-F12A7BFC47BC}"/>
              </a:ext>
              <a:ext uri="{C183D7F6-B498-43B3-948B-1728B52AA6E4}">
                <adec:decorative xmlns:adec="http://schemas.microsoft.com/office/drawing/2017/decorative" val="1"/>
              </a:ext>
            </a:extLst>
          </p:cNvPr>
          <p:cNvGrpSpPr>
            <a:grpSpLocks noChangeAspect="1"/>
          </p:cNvGrpSpPr>
          <p:nvPr/>
        </p:nvGrpSpPr>
        <p:grpSpPr bwMode="auto">
          <a:xfrm>
            <a:off x="5822181" y="2045965"/>
            <a:ext cx="660018" cy="761994"/>
            <a:chOff x="3410" y="761"/>
            <a:chExt cx="233" cy="269"/>
          </a:xfrm>
        </p:grpSpPr>
        <p:sp>
          <p:nvSpPr>
            <p:cNvPr id="477" name="AutoShape 33">
              <a:extLst>
                <a:ext uri="{FF2B5EF4-FFF2-40B4-BE49-F238E27FC236}">
                  <a16:creationId xmlns:a16="http://schemas.microsoft.com/office/drawing/2014/main" id="{F43082AD-6CB1-4C09-AE91-CA903567A85D}"/>
                </a:ext>
                <a:ext uri="{C183D7F6-B498-43B3-948B-1728B52AA6E4}">
                  <adec:decorative xmlns:adec="http://schemas.microsoft.com/office/drawing/2017/decorative" val="1"/>
                </a:ext>
              </a:extLst>
            </p:cNvPr>
            <p:cNvSpPr>
              <a:spLocks noChangeAspect="1" noChangeArrowheads="1" noTextEdit="1"/>
            </p:cNvSpPr>
            <p:nvPr/>
          </p:nvSpPr>
          <p:spPr bwMode="auto">
            <a:xfrm>
              <a:off x="3410" y="761"/>
              <a:ext cx="23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35">
              <a:extLst>
                <a:ext uri="{FF2B5EF4-FFF2-40B4-BE49-F238E27FC236}">
                  <a16:creationId xmlns:a16="http://schemas.microsoft.com/office/drawing/2014/main" id="{CB4F8AA9-DCD1-460F-9C7B-FBFC9497F8F3}"/>
                </a:ext>
                <a:ext uri="{C183D7F6-B498-43B3-948B-1728B52AA6E4}">
                  <adec:decorative xmlns:adec="http://schemas.microsoft.com/office/drawing/2017/decorative" val="1"/>
                </a:ext>
              </a:extLst>
            </p:cNvPr>
            <p:cNvSpPr>
              <a:spLocks/>
            </p:cNvSpPr>
            <p:nvPr/>
          </p:nvSpPr>
          <p:spPr bwMode="auto">
            <a:xfrm>
              <a:off x="3447" y="819"/>
              <a:ext cx="159" cy="150"/>
            </a:xfrm>
            <a:custGeom>
              <a:avLst/>
              <a:gdLst>
                <a:gd name="T0" fmla="*/ 133 w 159"/>
                <a:gd name="T1" fmla="*/ 44 h 150"/>
                <a:gd name="T2" fmla="*/ 132 w 159"/>
                <a:gd name="T3" fmla="*/ 44 h 150"/>
                <a:gd name="T4" fmla="*/ 132 w 159"/>
                <a:gd name="T5" fmla="*/ 15 h 150"/>
                <a:gd name="T6" fmla="*/ 106 w 159"/>
                <a:gd name="T7" fmla="*/ 0 h 150"/>
                <a:gd name="T8" fmla="*/ 80 w 159"/>
                <a:gd name="T9" fmla="*/ 15 h 150"/>
                <a:gd name="T10" fmla="*/ 80 w 159"/>
                <a:gd name="T11" fmla="*/ 15 h 150"/>
                <a:gd name="T12" fmla="*/ 53 w 159"/>
                <a:gd name="T13" fmla="*/ 0 h 150"/>
                <a:gd name="T14" fmla="*/ 27 w 159"/>
                <a:gd name="T15" fmla="*/ 15 h 150"/>
                <a:gd name="T16" fmla="*/ 27 w 159"/>
                <a:gd name="T17" fmla="*/ 44 h 150"/>
                <a:gd name="T18" fmla="*/ 26 w 159"/>
                <a:gd name="T19" fmla="*/ 44 h 150"/>
                <a:gd name="T20" fmla="*/ 0 w 159"/>
                <a:gd name="T21" fmla="*/ 59 h 150"/>
                <a:gd name="T22" fmla="*/ 0 w 159"/>
                <a:gd name="T23" fmla="*/ 90 h 150"/>
                <a:gd name="T24" fmla="*/ 26 w 159"/>
                <a:gd name="T25" fmla="*/ 104 h 150"/>
                <a:gd name="T26" fmla="*/ 27 w 159"/>
                <a:gd name="T27" fmla="*/ 134 h 150"/>
                <a:gd name="T28" fmla="*/ 53 w 159"/>
                <a:gd name="T29" fmla="*/ 150 h 150"/>
                <a:gd name="T30" fmla="*/ 80 w 159"/>
                <a:gd name="T31" fmla="*/ 134 h 150"/>
                <a:gd name="T32" fmla="*/ 80 w 159"/>
                <a:gd name="T33" fmla="*/ 134 h 150"/>
                <a:gd name="T34" fmla="*/ 106 w 159"/>
                <a:gd name="T35" fmla="*/ 150 h 150"/>
                <a:gd name="T36" fmla="*/ 132 w 159"/>
                <a:gd name="T37" fmla="*/ 134 h 150"/>
                <a:gd name="T38" fmla="*/ 132 w 159"/>
                <a:gd name="T39" fmla="*/ 104 h 150"/>
                <a:gd name="T40" fmla="*/ 133 w 159"/>
                <a:gd name="T41" fmla="*/ 104 h 150"/>
                <a:gd name="T42" fmla="*/ 159 w 159"/>
                <a:gd name="T43" fmla="*/ 90 h 150"/>
                <a:gd name="T44" fmla="*/ 159 w 159"/>
                <a:gd name="T45" fmla="*/ 59 h 150"/>
                <a:gd name="T46" fmla="*/ 133 w 159"/>
                <a:gd name="T47" fmla="*/ 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50">
                  <a:moveTo>
                    <a:pt x="133" y="44"/>
                  </a:moveTo>
                  <a:lnTo>
                    <a:pt x="132" y="44"/>
                  </a:lnTo>
                  <a:lnTo>
                    <a:pt x="132" y="15"/>
                  </a:lnTo>
                  <a:lnTo>
                    <a:pt x="106" y="0"/>
                  </a:lnTo>
                  <a:lnTo>
                    <a:pt x="80" y="15"/>
                  </a:lnTo>
                  <a:lnTo>
                    <a:pt x="80" y="15"/>
                  </a:lnTo>
                  <a:lnTo>
                    <a:pt x="53" y="0"/>
                  </a:lnTo>
                  <a:lnTo>
                    <a:pt x="27" y="15"/>
                  </a:lnTo>
                  <a:lnTo>
                    <a:pt x="27" y="44"/>
                  </a:lnTo>
                  <a:lnTo>
                    <a:pt x="26" y="44"/>
                  </a:lnTo>
                  <a:lnTo>
                    <a:pt x="0" y="59"/>
                  </a:lnTo>
                  <a:lnTo>
                    <a:pt x="0" y="90"/>
                  </a:lnTo>
                  <a:lnTo>
                    <a:pt x="26" y="104"/>
                  </a:lnTo>
                  <a:lnTo>
                    <a:pt x="27" y="134"/>
                  </a:lnTo>
                  <a:lnTo>
                    <a:pt x="53" y="150"/>
                  </a:lnTo>
                  <a:lnTo>
                    <a:pt x="80" y="134"/>
                  </a:lnTo>
                  <a:lnTo>
                    <a:pt x="80" y="134"/>
                  </a:lnTo>
                  <a:lnTo>
                    <a:pt x="106" y="150"/>
                  </a:lnTo>
                  <a:lnTo>
                    <a:pt x="132" y="134"/>
                  </a:lnTo>
                  <a:lnTo>
                    <a:pt x="132" y="104"/>
                  </a:lnTo>
                  <a:lnTo>
                    <a:pt x="133" y="104"/>
                  </a:lnTo>
                  <a:lnTo>
                    <a:pt x="159" y="90"/>
                  </a:lnTo>
                  <a:lnTo>
                    <a:pt x="159" y="59"/>
                  </a:lnTo>
                  <a:lnTo>
                    <a:pt x="133" y="4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36">
              <a:extLst>
                <a:ext uri="{FF2B5EF4-FFF2-40B4-BE49-F238E27FC236}">
                  <a16:creationId xmlns:a16="http://schemas.microsoft.com/office/drawing/2014/main" id="{09D661E0-54E1-4E41-8E64-F4882204E3F3}"/>
                </a:ext>
                <a:ext uri="{C183D7F6-B498-43B3-948B-1728B52AA6E4}">
                  <adec:decorative xmlns:adec="http://schemas.microsoft.com/office/drawing/2017/decorative" val="1"/>
                </a:ext>
              </a:extLst>
            </p:cNvPr>
            <p:cNvSpPr>
              <a:spLocks noEditPoints="1"/>
            </p:cNvSpPr>
            <p:nvPr/>
          </p:nvSpPr>
          <p:spPr bwMode="auto">
            <a:xfrm>
              <a:off x="3409" y="760"/>
              <a:ext cx="234" cy="270"/>
            </a:xfrm>
            <a:custGeom>
              <a:avLst/>
              <a:gdLst>
                <a:gd name="T0" fmla="*/ 118 w 234"/>
                <a:gd name="T1" fmla="*/ 0 h 270"/>
                <a:gd name="T2" fmla="*/ 0 w 234"/>
                <a:gd name="T3" fmla="*/ 67 h 270"/>
                <a:gd name="T4" fmla="*/ 0 w 234"/>
                <a:gd name="T5" fmla="*/ 202 h 270"/>
                <a:gd name="T6" fmla="*/ 118 w 234"/>
                <a:gd name="T7" fmla="*/ 270 h 270"/>
                <a:gd name="T8" fmla="*/ 234 w 234"/>
                <a:gd name="T9" fmla="*/ 202 h 270"/>
                <a:gd name="T10" fmla="*/ 234 w 234"/>
                <a:gd name="T11" fmla="*/ 67 h 270"/>
                <a:gd name="T12" fmla="*/ 118 w 234"/>
                <a:gd name="T13" fmla="*/ 0 h 270"/>
                <a:gd name="T14" fmla="*/ 122 w 234"/>
                <a:gd name="T15" fmla="*/ 19 h 270"/>
                <a:gd name="T16" fmla="*/ 215 w 234"/>
                <a:gd name="T17" fmla="*/ 73 h 270"/>
                <a:gd name="T18" fmla="*/ 122 w 234"/>
                <a:gd name="T19" fmla="*/ 128 h 270"/>
                <a:gd name="T20" fmla="*/ 122 w 234"/>
                <a:gd name="T21" fmla="*/ 19 h 270"/>
                <a:gd name="T22" fmla="*/ 115 w 234"/>
                <a:gd name="T23" fmla="*/ 129 h 270"/>
                <a:gd name="T24" fmla="*/ 19 w 234"/>
                <a:gd name="T25" fmla="*/ 73 h 270"/>
                <a:gd name="T26" fmla="*/ 115 w 234"/>
                <a:gd name="T27" fmla="*/ 18 h 270"/>
                <a:gd name="T28" fmla="*/ 115 w 234"/>
                <a:gd name="T29" fmla="*/ 129 h 270"/>
                <a:gd name="T30" fmla="*/ 110 w 234"/>
                <a:gd name="T31" fmla="*/ 134 h 270"/>
                <a:gd name="T32" fmla="*/ 14 w 234"/>
                <a:gd name="T33" fmla="*/ 192 h 270"/>
                <a:gd name="T34" fmla="*/ 14 w 234"/>
                <a:gd name="T35" fmla="*/ 78 h 270"/>
                <a:gd name="T36" fmla="*/ 110 w 234"/>
                <a:gd name="T37" fmla="*/ 134 h 270"/>
                <a:gd name="T38" fmla="*/ 115 w 234"/>
                <a:gd name="T39" fmla="*/ 141 h 270"/>
                <a:gd name="T40" fmla="*/ 115 w 234"/>
                <a:gd name="T41" fmla="*/ 252 h 270"/>
                <a:gd name="T42" fmla="*/ 19 w 234"/>
                <a:gd name="T43" fmla="*/ 197 h 270"/>
                <a:gd name="T44" fmla="*/ 115 w 234"/>
                <a:gd name="T45" fmla="*/ 141 h 270"/>
                <a:gd name="T46" fmla="*/ 122 w 234"/>
                <a:gd name="T47" fmla="*/ 142 h 270"/>
                <a:gd name="T48" fmla="*/ 216 w 234"/>
                <a:gd name="T49" fmla="*/ 197 h 270"/>
                <a:gd name="T50" fmla="*/ 122 w 234"/>
                <a:gd name="T51" fmla="*/ 251 h 270"/>
                <a:gd name="T52" fmla="*/ 122 w 234"/>
                <a:gd name="T53" fmla="*/ 142 h 270"/>
                <a:gd name="T54" fmla="*/ 125 w 234"/>
                <a:gd name="T55" fmla="*/ 134 h 270"/>
                <a:gd name="T56" fmla="*/ 220 w 234"/>
                <a:gd name="T57" fmla="*/ 78 h 270"/>
                <a:gd name="T58" fmla="*/ 220 w 234"/>
                <a:gd name="T59" fmla="*/ 192 h 270"/>
                <a:gd name="T60" fmla="*/ 125 w 234"/>
                <a:gd name="T61" fmla="*/ 13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70">
                  <a:moveTo>
                    <a:pt x="118" y="0"/>
                  </a:moveTo>
                  <a:lnTo>
                    <a:pt x="0" y="67"/>
                  </a:lnTo>
                  <a:lnTo>
                    <a:pt x="0" y="202"/>
                  </a:lnTo>
                  <a:lnTo>
                    <a:pt x="118" y="270"/>
                  </a:lnTo>
                  <a:lnTo>
                    <a:pt x="234" y="202"/>
                  </a:lnTo>
                  <a:lnTo>
                    <a:pt x="234" y="67"/>
                  </a:lnTo>
                  <a:lnTo>
                    <a:pt x="118" y="0"/>
                  </a:lnTo>
                  <a:close/>
                  <a:moveTo>
                    <a:pt x="122" y="19"/>
                  </a:moveTo>
                  <a:lnTo>
                    <a:pt x="215" y="73"/>
                  </a:lnTo>
                  <a:lnTo>
                    <a:pt x="122" y="128"/>
                  </a:lnTo>
                  <a:lnTo>
                    <a:pt x="122" y="19"/>
                  </a:lnTo>
                  <a:close/>
                  <a:moveTo>
                    <a:pt x="115" y="129"/>
                  </a:moveTo>
                  <a:lnTo>
                    <a:pt x="19" y="73"/>
                  </a:lnTo>
                  <a:lnTo>
                    <a:pt x="115" y="18"/>
                  </a:lnTo>
                  <a:lnTo>
                    <a:pt x="115" y="129"/>
                  </a:lnTo>
                  <a:close/>
                  <a:moveTo>
                    <a:pt x="110" y="134"/>
                  </a:moveTo>
                  <a:lnTo>
                    <a:pt x="14" y="192"/>
                  </a:lnTo>
                  <a:lnTo>
                    <a:pt x="14" y="78"/>
                  </a:lnTo>
                  <a:lnTo>
                    <a:pt x="110" y="134"/>
                  </a:lnTo>
                  <a:close/>
                  <a:moveTo>
                    <a:pt x="115" y="141"/>
                  </a:moveTo>
                  <a:lnTo>
                    <a:pt x="115" y="252"/>
                  </a:lnTo>
                  <a:lnTo>
                    <a:pt x="19" y="197"/>
                  </a:lnTo>
                  <a:lnTo>
                    <a:pt x="115" y="141"/>
                  </a:lnTo>
                  <a:close/>
                  <a:moveTo>
                    <a:pt x="122" y="142"/>
                  </a:moveTo>
                  <a:lnTo>
                    <a:pt x="216" y="197"/>
                  </a:lnTo>
                  <a:lnTo>
                    <a:pt x="122" y="251"/>
                  </a:lnTo>
                  <a:lnTo>
                    <a:pt x="122" y="142"/>
                  </a:lnTo>
                  <a:close/>
                  <a:moveTo>
                    <a:pt x="125" y="134"/>
                  </a:moveTo>
                  <a:lnTo>
                    <a:pt x="220" y="78"/>
                  </a:lnTo>
                  <a:lnTo>
                    <a:pt x="220" y="192"/>
                  </a:lnTo>
                  <a:lnTo>
                    <a:pt x="125" y="1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37">
              <a:extLst>
                <a:ext uri="{FF2B5EF4-FFF2-40B4-BE49-F238E27FC236}">
                  <a16:creationId xmlns:a16="http://schemas.microsoft.com/office/drawing/2014/main" id="{65CFAF87-D717-4331-BC68-5EF1B7101B80}"/>
                </a:ext>
                <a:ext uri="{C183D7F6-B498-43B3-948B-1728B52AA6E4}">
                  <adec:decorative xmlns:adec="http://schemas.microsoft.com/office/drawing/2017/decorative" val="1"/>
                </a:ext>
              </a:extLst>
            </p:cNvPr>
            <p:cNvSpPr>
              <a:spLocks/>
            </p:cNvSpPr>
            <p:nvPr/>
          </p:nvSpPr>
          <p:spPr bwMode="auto">
            <a:xfrm>
              <a:off x="3483" y="895"/>
              <a:ext cx="86" cy="51"/>
            </a:xfrm>
            <a:custGeom>
              <a:avLst/>
              <a:gdLst>
                <a:gd name="T0" fmla="*/ 0 w 86"/>
                <a:gd name="T1" fmla="*/ 25 h 51"/>
                <a:gd name="T2" fmla="*/ 44 w 86"/>
                <a:gd name="T3" fmla="*/ 0 h 51"/>
                <a:gd name="T4" fmla="*/ 86 w 86"/>
                <a:gd name="T5" fmla="*/ 25 h 51"/>
                <a:gd name="T6" fmla="*/ 44 w 86"/>
                <a:gd name="T7" fmla="*/ 51 h 51"/>
                <a:gd name="T8" fmla="*/ 0 w 86"/>
                <a:gd name="T9" fmla="*/ 25 h 51"/>
              </a:gdLst>
              <a:ahLst/>
              <a:cxnLst>
                <a:cxn ang="0">
                  <a:pos x="T0" y="T1"/>
                </a:cxn>
                <a:cxn ang="0">
                  <a:pos x="T2" y="T3"/>
                </a:cxn>
                <a:cxn ang="0">
                  <a:pos x="T4" y="T5"/>
                </a:cxn>
                <a:cxn ang="0">
                  <a:pos x="T6" y="T7"/>
                </a:cxn>
                <a:cxn ang="0">
                  <a:pos x="T8" y="T9"/>
                </a:cxn>
              </a:cxnLst>
              <a:rect l="0" t="0" r="r" b="b"/>
              <a:pathLst>
                <a:path w="86" h="51">
                  <a:moveTo>
                    <a:pt x="0" y="25"/>
                  </a:moveTo>
                  <a:lnTo>
                    <a:pt x="44" y="0"/>
                  </a:lnTo>
                  <a:lnTo>
                    <a:pt x="86" y="25"/>
                  </a:lnTo>
                  <a:lnTo>
                    <a:pt x="44" y="51"/>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38">
              <a:extLst>
                <a:ext uri="{FF2B5EF4-FFF2-40B4-BE49-F238E27FC236}">
                  <a16:creationId xmlns:a16="http://schemas.microsoft.com/office/drawing/2014/main" id="{BE66E325-59C8-4F06-A26A-3EC1608B15E1}"/>
                </a:ext>
                <a:ext uri="{C183D7F6-B498-43B3-948B-1728B52AA6E4}">
                  <adec:decorative xmlns:adec="http://schemas.microsoft.com/office/drawing/2017/decorative" val="1"/>
                </a:ext>
              </a:extLst>
            </p:cNvPr>
            <p:cNvSpPr>
              <a:spLocks noEditPoints="1"/>
            </p:cNvSpPr>
            <p:nvPr/>
          </p:nvSpPr>
          <p:spPr bwMode="auto">
            <a:xfrm>
              <a:off x="3476" y="891"/>
              <a:ext cx="100" cy="59"/>
            </a:xfrm>
            <a:custGeom>
              <a:avLst/>
              <a:gdLst>
                <a:gd name="T0" fmla="*/ 51 w 100"/>
                <a:gd name="T1" fmla="*/ 8 h 59"/>
                <a:gd name="T2" fmla="*/ 86 w 100"/>
                <a:gd name="T3" fmla="*/ 29 h 59"/>
                <a:gd name="T4" fmla="*/ 51 w 100"/>
                <a:gd name="T5" fmla="*/ 51 h 59"/>
                <a:gd name="T6" fmla="*/ 15 w 100"/>
                <a:gd name="T7" fmla="*/ 30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30"/>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39">
              <a:extLst>
                <a:ext uri="{FF2B5EF4-FFF2-40B4-BE49-F238E27FC236}">
                  <a16:creationId xmlns:a16="http://schemas.microsoft.com/office/drawing/2014/main" id="{6822E49A-06C8-43BF-8C82-7AD8BC1CF043}"/>
                </a:ext>
                <a:ext uri="{C183D7F6-B498-43B3-948B-1728B52AA6E4}">
                  <adec:decorative xmlns:adec="http://schemas.microsoft.com/office/drawing/2017/decorative" val="1"/>
                </a:ext>
              </a:extLst>
            </p:cNvPr>
            <p:cNvSpPr>
              <a:spLocks/>
            </p:cNvSpPr>
            <p:nvPr/>
          </p:nvSpPr>
          <p:spPr bwMode="auto">
            <a:xfrm>
              <a:off x="3483" y="870"/>
              <a:ext cx="86" cy="51"/>
            </a:xfrm>
            <a:custGeom>
              <a:avLst/>
              <a:gdLst>
                <a:gd name="T0" fmla="*/ 0 w 86"/>
                <a:gd name="T1" fmla="*/ 24 h 51"/>
                <a:gd name="T2" fmla="*/ 44 w 86"/>
                <a:gd name="T3" fmla="*/ 0 h 51"/>
                <a:gd name="T4" fmla="*/ 86 w 86"/>
                <a:gd name="T5" fmla="*/ 24 h 51"/>
                <a:gd name="T6" fmla="*/ 44 w 86"/>
                <a:gd name="T7" fmla="*/ 51 h 51"/>
                <a:gd name="T8" fmla="*/ 0 w 86"/>
                <a:gd name="T9" fmla="*/ 24 h 51"/>
              </a:gdLst>
              <a:ahLst/>
              <a:cxnLst>
                <a:cxn ang="0">
                  <a:pos x="T0" y="T1"/>
                </a:cxn>
                <a:cxn ang="0">
                  <a:pos x="T2" y="T3"/>
                </a:cxn>
                <a:cxn ang="0">
                  <a:pos x="T4" y="T5"/>
                </a:cxn>
                <a:cxn ang="0">
                  <a:pos x="T6" y="T7"/>
                </a:cxn>
                <a:cxn ang="0">
                  <a:pos x="T8" y="T9"/>
                </a:cxn>
              </a:cxnLst>
              <a:rect l="0" t="0" r="r" b="b"/>
              <a:pathLst>
                <a:path w="86" h="51">
                  <a:moveTo>
                    <a:pt x="0" y="24"/>
                  </a:moveTo>
                  <a:lnTo>
                    <a:pt x="44" y="0"/>
                  </a:lnTo>
                  <a:lnTo>
                    <a:pt x="86" y="24"/>
                  </a:lnTo>
                  <a:lnTo>
                    <a:pt x="44" y="51"/>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40">
              <a:extLst>
                <a:ext uri="{FF2B5EF4-FFF2-40B4-BE49-F238E27FC236}">
                  <a16:creationId xmlns:a16="http://schemas.microsoft.com/office/drawing/2014/main" id="{4B2EBEE7-D8DF-418C-8DB3-3BEF4A25B537}"/>
                </a:ext>
                <a:ext uri="{C183D7F6-B498-43B3-948B-1728B52AA6E4}">
                  <adec:decorative xmlns:adec="http://schemas.microsoft.com/office/drawing/2017/decorative" val="1"/>
                </a:ext>
              </a:extLst>
            </p:cNvPr>
            <p:cNvSpPr>
              <a:spLocks noEditPoints="1"/>
            </p:cNvSpPr>
            <p:nvPr/>
          </p:nvSpPr>
          <p:spPr bwMode="auto">
            <a:xfrm>
              <a:off x="3476" y="866"/>
              <a:ext cx="100" cy="59"/>
            </a:xfrm>
            <a:custGeom>
              <a:avLst/>
              <a:gdLst>
                <a:gd name="T0" fmla="*/ 51 w 100"/>
                <a:gd name="T1" fmla="*/ 8 h 59"/>
                <a:gd name="T2" fmla="*/ 86 w 100"/>
                <a:gd name="T3" fmla="*/ 28 h 59"/>
                <a:gd name="T4" fmla="*/ 51 w 100"/>
                <a:gd name="T5" fmla="*/ 50 h 59"/>
                <a:gd name="T6" fmla="*/ 15 w 100"/>
                <a:gd name="T7" fmla="*/ 28 h 59"/>
                <a:gd name="T8" fmla="*/ 51 w 100"/>
                <a:gd name="T9" fmla="*/ 8 h 59"/>
                <a:gd name="T10" fmla="*/ 51 w 100"/>
                <a:gd name="T11" fmla="*/ 0 h 59"/>
                <a:gd name="T12" fmla="*/ 0 w 100"/>
                <a:gd name="T13" fmla="*/ 28 h 59"/>
                <a:gd name="T14" fmla="*/ 51 w 100"/>
                <a:gd name="T15" fmla="*/ 59 h 59"/>
                <a:gd name="T16" fmla="*/ 100 w 100"/>
                <a:gd name="T17" fmla="*/ 28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8"/>
                  </a:lnTo>
                  <a:lnTo>
                    <a:pt x="51" y="50"/>
                  </a:lnTo>
                  <a:lnTo>
                    <a:pt x="15" y="28"/>
                  </a:lnTo>
                  <a:lnTo>
                    <a:pt x="51" y="8"/>
                  </a:lnTo>
                  <a:close/>
                  <a:moveTo>
                    <a:pt x="51" y="0"/>
                  </a:moveTo>
                  <a:lnTo>
                    <a:pt x="0" y="28"/>
                  </a:lnTo>
                  <a:lnTo>
                    <a:pt x="51" y="59"/>
                  </a:lnTo>
                  <a:lnTo>
                    <a:pt x="100" y="28"/>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41">
              <a:extLst>
                <a:ext uri="{FF2B5EF4-FFF2-40B4-BE49-F238E27FC236}">
                  <a16:creationId xmlns:a16="http://schemas.microsoft.com/office/drawing/2014/main" id="{AB0F98B0-E168-41E9-9A30-3FB94C168BBA}"/>
                </a:ext>
                <a:ext uri="{C183D7F6-B498-43B3-948B-1728B52AA6E4}">
                  <adec:decorative xmlns:adec="http://schemas.microsoft.com/office/drawing/2017/decorative" val="1"/>
                </a:ext>
              </a:extLst>
            </p:cNvPr>
            <p:cNvSpPr>
              <a:spLocks/>
            </p:cNvSpPr>
            <p:nvPr/>
          </p:nvSpPr>
          <p:spPr bwMode="auto">
            <a:xfrm>
              <a:off x="3483" y="844"/>
              <a:ext cx="86" cy="50"/>
            </a:xfrm>
            <a:custGeom>
              <a:avLst/>
              <a:gdLst>
                <a:gd name="T0" fmla="*/ 0 w 86"/>
                <a:gd name="T1" fmla="*/ 25 h 50"/>
                <a:gd name="T2" fmla="*/ 44 w 86"/>
                <a:gd name="T3" fmla="*/ 0 h 50"/>
                <a:gd name="T4" fmla="*/ 86 w 86"/>
                <a:gd name="T5" fmla="*/ 25 h 50"/>
                <a:gd name="T6" fmla="*/ 44 w 86"/>
                <a:gd name="T7" fmla="*/ 50 h 50"/>
                <a:gd name="T8" fmla="*/ 0 w 86"/>
                <a:gd name="T9" fmla="*/ 25 h 50"/>
              </a:gdLst>
              <a:ahLst/>
              <a:cxnLst>
                <a:cxn ang="0">
                  <a:pos x="T0" y="T1"/>
                </a:cxn>
                <a:cxn ang="0">
                  <a:pos x="T2" y="T3"/>
                </a:cxn>
                <a:cxn ang="0">
                  <a:pos x="T4" y="T5"/>
                </a:cxn>
                <a:cxn ang="0">
                  <a:pos x="T6" y="T7"/>
                </a:cxn>
                <a:cxn ang="0">
                  <a:pos x="T8" y="T9"/>
                </a:cxn>
              </a:cxnLst>
              <a:rect l="0" t="0" r="r" b="b"/>
              <a:pathLst>
                <a:path w="86" h="50">
                  <a:moveTo>
                    <a:pt x="0" y="25"/>
                  </a:moveTo>
                  <a:lnTo>
                    <a:pt x="44" y="0"/>
                  </a:lnTo>
                  <a:lnTo>
                    <a:pt x="86" y="25"/>
                  </a:lnTo>
                  <a:lnTo>
                    <a:pt x="44" y="5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42">
              <a:extLst>
                <a:ext uri="{FF2B5EF4-FFF2-40B4-BE49-F238E27FC236}">
                  <a16:creationId xmlns:a16="http://schemas.microsoft.com/office/drawing/2014/main" id="{C750A603-0C26-44F2-B660-F52A1300F5A6}"/>
                </a:ext>
                <a:ext uri="{C183D7F6-B498-43B3-948B-1728B52AA6E4}">
                  <adec:decorative xmlns:adec="http://schemas.microsoft.com/office/drawing/2017/decorative" val="1"/>
                </a:ext>
              </a:extLst>
            </p:cNvPr>
            <p:cNvSpPr>
              <a:spLocks noEditPoints="1"/>
            </p:cNvSpPr>
            <p:nvPr/>
          </p:nvSpPr>
          <p:spPr bwMode="auto">
            <a:xfrm>
              <a:off x="3476" y="840"/>
              <a:ext cx="100" cy="59"/>
            </a:xfrm>
            <a:custGeom>
              <a:avLst/>
              <a:gdLst>
                <a:gd name="T0" fmla="*/ 51 w 100"/>
                <a:gd name="T1" fmla="*/ 8 h 59"/>
                <a:gd name="T2" fmla="*/ 86 w 100"/>
                <a:gd name="T3" fmla="*/ 29 h 59"/>
                <a:gd name="T4" fmla="*/ 51 w 100"/>
                <a:gd name="T5" fmla="*/ 51 h 59"/>
                <a:gd name="T6" fmla="*/ 15 w 100"/>
                <a:gd name="T7" fmla="*/ 29 h 59"/>
                <a:gd name="T8" fmla="*/ 51 w 100"/>
                <a:gd name="T9" fmla="*/ 8 h 59"/>
                <a:gd name="T10" fmla="*/ 51 w 100"/>
                <a:gd name="T11" fmla="*/ 0 h 59"/>
                <a:gd name="T12" fmla="*/ 0 w 100"/>
                <a:gd name="T13" fmla="*/ 29 h 59"/>
                <a:gd name="T14" fmla="*/ 51 w 100"/>
                <a:gd name="T15" fmla="*/ 59 h 59"/>
                <a:gd name="T16" fmla="*/ 100 w 100"/>
                <a:gd name="T17" fmla="*/ 29 h 59"/>
                <a:gd name="T18" fmla="*/ 51 w 100"/>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59">
                  <a:moveTo>
                    <a:pt x="51" y="8"/>
                  </a:moveTo>
                  <a:lnTo>
                    <a:pt x="86" y="29"/>
                  </a:lnTo>
                  <a:lnTo>
                    <a:pt x="51" y="51"/>
                  </a:lnTo>
                  <a:lnTo>
                    <a:pt x="15" y="29"/>
                  </a:lnTo>
                  <a:lnTo>
                    <a:pt x="51" y="8"/>
                  </a:lnTo>
                  <a:close/>
                  <a:moveTo>
                    <a:pt x="51" y="0"/>
                  </a:moveTo>
                  <a:lnTo>
                    <a:pt x="0" y="29"/>
                  </a:lnTo>
                  <a:lnTo>
                    <a:pt x="51" y="59"/>
                  </a:lnTo>
                  <a:lnTo>
                    <a:pt x="100" y="29"/>
                  </a:lnTo>
                  <a:lnTo>
                    <a:pt x="5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86" name="Text Placeholder 9">
            <a:extLst>
              <a:ext uri="{FF2B5EF4-FFF2-40B4-BE49-F238E27FC236}">
                <a16:creationId xmlns:a16="http://schemas.microsoft.com/office/drawing/2014/main" id="{55C025A3-9A31-4254-8F7C-C628EF8446BB}"/>
              </a:ext>
              <a:ext uri="{C183D7F6-B498-43B3-948B-1728B52AA6E4}">
                <adec:decorative xmlns:adec="http://schemas.microsoft.com/office/drawing/2017/decorative" val="1"/>
              </a:ext>
            </a:extLst>
          </p:cNvPr>
          <p:cNvSpPr txBox="1">
            <a:spLocks/>
          </p:cNvSpPr>
          <p:nvPr/>
        </p:nvSpPr>
        <p:spPr>
          <a:xfrm>
            <a:off x="5544704" y="3027059"/>
            <a:ext cx="1144290" cy="4333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Training</a:t>
            </a:r>
          </a:p>
        </p:txBody>
      </p:sp>
      <p:grpSp>
        <p:nvGrpSpPr>
          <p:cNvPr id="487" name="Group 486">
            <a:extLst>
              <a:ext uri="{FF2B5EF4-FFF2-40B4-BE49-F238E27FC236}">
                <a16:creationId xmlns:a16="http://schemas.microsoft.com/office/drawing/2014/main" id="{AB9C7C75-2179-4F94-90C6-587C66330FFF}"/>
              </a:ext>
              <a:ext uri="{C183D7F6-B498-43B3-948B-1728B52AA6E4}">
                <adec:decorative xmlns:adec="http://schemas.microsoft.com/office/drawing/2017/decorative" val="1"/>
              </a:ext>
            </a:extLst>
          </p:cNvPr>
          <p:cNvGrpSpPr/>
          <p:nvPr/>
        </p:nvGrpSpPr>
        <p:grpSpPr>
          <a:xfrm>
            <a:off x="10358933" y="2052353"/>
            <a:ext cx="532778" cy="749218"/>
            <a:chOff x="5942224" y="1228691"/>
            <a:chExt cx="537527" cy="831090"/>
          </a:xfrm>
        </p:grpSpPr>
        <p:grpSp>
          <p:nvGrpSpPr>
            <p:cNvPr id="488" name="Group 487">
              <a:extLst>
                <a:ext uri="{FF2B5EF4-FFF2-40B4-BE49-F238E27FC236}">
                  <a16:creationId xmlns:a16="http://schemas.microsoft.com/office/drawing/2014/main" id="{87A77703-E573-41E0-8028-A48EB82FC6E4}"/>
                </a:ext>
              </a:extLst>
            </p:cNvPr>
            <p:cNvGrpSpPr/>
            <p:nvPr/>
          </p:nvGrpSpPr>
          <p:grpSpPr>
            <a:xfrm>
              <a:off x="6129295" y="1653538"/>
              <a:ext cx="162266" cy="193885"/>
              <a:chOff x="-835888" y="431806"/>
              <a:chExt cx="435508" cy="520370"/>
            </a:xfrm>
          </p:grpSpPr>
          <p:sp>
            <p:nvSpPr>
              <p:cNvPr id="593" name="Freeform 139">
                <a:extLst>
                  <a:ext uri="{FF2B5EF4-FFF2-40B4-BE49-F238E27FC236}">
                    <a16:creationId xmlns:a16="http://schemas.microsoft.com/office/drawing/2014/main" id="{433DB750-6C06-48E7-BC46-AB77B0AAD58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4" name="Freeform 140">
                <a:extLst>
                  <a:ext uri="{FF2B5EF4-FFF2-40B4-BE49-F238E27FC236}">
                    <a16:creationId xmlns:a16="http://schemas.microsoft.com/office/drawing/2014/main" id="{F84EF79E-C0EF-43D8-9A35-86CC6EB7D379}"/>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5" name="Freeform 141">
                <a:extLst>
                  <a:ext uri="{FF2B5EF4-FFF2-40B4-BE49-F238E27FC236}">
                    <a16:creationId xmlns:a16="http://schemas.microsoft.com/office/drawing/2014/main" id="{ECCC8060-B985-4C66-9114-F963A85DF3A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89" name="Group 488">
              <a:extLst>
                <a:ext uri="{FF2B5EF4-FFF2-40B4-BE49-F238E27FC236}">
                  <a16:creationId xmlns:a16="http://schemas.microsoft.com/office/drawing/2014/main" id="{FEF9FED6-B95A-4EBB-BD01-120B57C91BDD}"/>
                </a:ext>
              </a:extLst>
            </p:cNvPr>
            <p:cNvGrpSpPr/>
            <p:nvPr/>
          </p:nvGrpSpPr>
          <p:grpSpPr>
            <a:xfrm>
              <a:off x="6132155" y="1544823"/>
              <a:ext cx="162266" cy="193885"/>
              <a:chOff x="-835888" y="431806"/>
              <a:chExt cx="435508" cy="520370"/>
            </a:xfrm>
          </p:grpSpPr>
          <p:sp>
            <p:nvSpPr>
              <p:cNvPr id="590" name="Freeform 139">
                <a:extLst>
                  <a:ext uri="{FF2B5EF4-FFF2-40B4-BE49-F238E27FC236}">
                    <a16:creationId xmlns:a16="http://schemas.microsoft.com/office/drawing/2014/main" id="{44D9C110-7E58-408D-BE6E-64514887A89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1" name="Freeform 140">
                <a:extLst>
                  <a:ext uri="{FF2B5EF4-FFF2-40B4-BE49-F238E27FC236}">
                    <a16:creationId xmlns:a16="http://schemas.microsoft.com/office/drawing/2014/main" id="{FABC7E5A-159C-4DD1-8376-7E13920B2E2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92" name="Freeform 141">
                <a:extLst>
                  <a:ext uri="{FF2B5EF4-FFF2-40B4-BE49-F238E27FC236}">
                    <a16:creationId xmlns:a16="http://schemas.microsoft.com/office/drawing/2014/main" id="{D4F404FD-5828-4995-BC28-6DA1669EB52A}"/>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0" name="Group 489">
              <a:extLst>
                <a:ext uri="{FF2B5EF4-FFF2-40B4-BE49-F238E27FC236}">
                  <a16:creationId xmlns:a16="http://schemas.microsoft.com/office/drawing/2014/main" id="{86CDBEBC-98AF-456C-9DD9-52A8AB86D8A2}"/>
                </a:ext>
              </a:extLst>
            </p:cNvPr>
            <p:cNvGrpSpPr/>
            <p:nvPr/>
          </p:nvGrpSpPr>
          <p:grpSpPr>
            <a:xfrm>
              <a:off x="6035759" y="1709730"/>
              <a:ext cx="162266" cy="193885"/>
              <a:chOff x="-835888" y="431806"/>
              <a:chExt cx="435508" cy="520370"/>
            </a:xfrm>
          </p:grpSpPr>
          <p:sp>
            <p:nvSpPr>
              <p:cNvPr id="587" name="Freeform 139">
                <a:extLst>
                  <a:ext uri="{FF2B5EF4-FFF2-40B4-BE49-F238E27FC236}">
                    <a16:creationId xmlns:a16="http://schemas.microsoft.com/office/drawing/2014/main" id="{B2F969AE-7B9C-42C4-B656-D2824BED49C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8" name="Freeform 140">
                <a:extLst>
                  <a:ext uri="{FF2B5EF4-FFF2-40B4-BE49-F238E27FC236}">
                    <a16:creationId xmlns:a16="http://schemas.microsoft.com/office/drawing/2014/main" id="{11BDB725-25CA-4068-AC44-BFAF414F49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9" name="Freeform 141">
                <a:extLst>
                  <a:ext uri="{FF2B5EF4-FFF2-40B4-BE49-F238E27FC236}">
                    <a16:creationId xmlns:a16="http://schemas.microsoft.com/office/drawing/2014/main" id="{43FDB10A-6AD9-4FD9-B6AA-BB57B861D53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1" name="Group 490">
              <a:extLst>
                <a:ext uri="{FF2B5EF4-FFF2-40B4-BE49-F238E27FC236}">
                  <a16:creationId xmlns:a16="http://schemas.microsoft.com/office/drawing/2014/main" id="{77505159-6154-43EF-BA8F-46F9B952B94D}"/>
                </a:ext>
              </a:extLst>
            </p:cNvPr>
            <p:cNvGrpSpPr/>
            <p:nvPr/>
          </p:nvGrpSpPr>
          <p:grpSpPr>
            <a:xfrm>
              <a:off x="6038205" y="1598279"/>
              <a:ext cx="162266" cy="193885"/>
              <a:chOff x="-835888" y="431806"/>
              <a:chExt cx="435508" cy="520370"/>
            </a:xfrm>
          </p:grpSpPr>
          <p:sp>
            <p:nvSpPr>
              <p:cNvPr id="584" name="Freeform 139">
                <a:extLst>
                  <a:ext uri="{FF2B5EF4-FFF2-40B4-BE49-F238E27FC236}">
                    <a16:creationId xmlns:a16="http://schemas.microsoft.com/office/drawing/2014/main" id="{9CE383AB-497B-49AA-B7F4-FFD3C64BC0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5" name="Freeform 140">
                <a:extLst>
                  <a:ext uri="{FF2B5EF4-FFF2-40B4-BE49-F238E27FC236}">
                    <a16:creationId xmlns:a16="http://schemas.microsoft.com/office/drawing/2014/main" id="{D61B5396-A4DF-472D-80BD-AB87877B905D}"/>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6" name="Freeform 141">
                <a:extLst>
                  <a:ext uri="{FF2B5EF4-FFF2-40B4-BE49-F238E27FC236}">
                    <a16:creationId xmlns:a16="http://schemas.microsoft.com/office/drawing/2014/main" id="{45F3B0FB-9934-4E43-89C3-1E8E70886F8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2" name="Group 491">
              <a:extLst>
                <a:ext uri="{FF2B5EF4-FFF2-40B4-BE49-F238E27FC236}">
                  <a16:creationId xmlns:a16="http://schemas.microsoft.com/office/drawing/2014/main" id="{AE2860EB-E4BC-4282-B062-D5CA987F48FB}"/>
                </a:ext>
              </a:extLst>
            </p:cNvPr>
            <p:cNvGrpSpPr/>
            <p:nvPr/>
          </p:nvGrpSpPr>
          <p:grpSpPr>
            <a:xfrm>
              <a:off x="5942224" y="1756952"/>
              <a:ext cx="162266" cy="193885"/>
              <a:chOff x="-835888" y="431806"/>
              <a:chExt cx="435508" cy="520370"/>
            </a:xfrm>
          </p:grpSpPr>
          <p:sp>
            <p:nvSpPr>
              <p:cNvPr id="581" name="Freeform 139">
                <a:extLst>
                  <a:ext uri="{FF2B5EF4-FFF2-40B4-BE49-F238E27FC236}">
                    <a16:creationId xmlns:a16="http://schemas.microsoft.com/office/drawing/2014/main" id="{B87A167E-AB06-404A-BD57-13CB6CD07F15}"/>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2" name="Freeform 140">
                <a:extLst>
                  <a:ext uri="{FF2B5EF4-FFF2-40B4-BE49-F238E27FC236}">
                    <a16:creationId xmlns:a16="http://schemas.microsoft.com/office/drawing/2014/main" id="{4CB1D0F9-0978-4358-8D83-6C1C77B6BB9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3" name="Freeform 141">
                <a:extLst>
                  <a:ext uri="{FF2B5EF4-FFF2-40B4-BE49-F238E27FC236}">
                    <a16:creationId xmlns:a16="http://schemas.microsoft.com/office/drawing/2014/main" id="{22F39A57-DA6C-43A8-94B9-EE90D36C6D90}"/>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3" name="Group 492">
              <a:extLst>
                <a:ext uri="{FF2B5EF4-FFF2-40B4-BE49-F238E27FC236}">
                  <a16:creationId xmlns:a16="http://schemas.microsoft.com/office/drawing/2014/main" id="{1E54922E-A7A0-4419-B22D-AA07B6F7A4B5}"/>
                </a:ext>
              </a:extLst>
            </p:cNvPr>
            <p:cNvGrpSpPr/>
            <p:nvPr/>
          </p:nvGrpSpPr>
          <p:grpSpPr>
            <a:xfrm>
              <a:off x="5944254" y="1650166"/>
              <a:ext cx="162266" cy="193885"/>
              <a:chOff x="-835888" y="431806"/>
              <a:chExt cx="435508" cy="520370"/>
            </a:xfrm>
          </p:grpSpPr>
          <p:sp>
            <p:nvSpPr>
              <p:cNvPr id="578" name="Freeform 139">
                <a:extLst>
                  <a:ext uri="{FF2B5EF4-FFF2-40B4-BE49-F238E27FC236}">
                    <a16:creationId xmlns:a16="http://schemas.microsoft.com/office/drawing/2014/main" id="{A401A037-CF39-470C-927A-AAABF580E6D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9" name="Freeform 140">
                <a:extLst>
                  <a:ext uri="{FF2B5EF4-FFF2-40B4-BE49-F238E27FC236}">
                    <a16:creationId xmlns:a16="http://schemas.microsoft.com/office/drawing/2014/main" id="{7C06D5CF-BF82-4A6A-BBC0-B8169BF07AB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80" name="Freeform 141">
                <a:extLst>
                  <a:ext uri="{FF2B5EF4-FFF2-40B4-BE49-F238E27FC236}">
                    <a16:creationId xmlns:a16="http://schemas.microsoft.com/office/drawing/2014/main" id="{03BD40E6-97A3-4858-8AC0-7FAB1722103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4" name="Group 493">
              <a:extLst>
                <a:ext uri="{FF2B5EF4-FFF2-40B4-BE49-F238E27FC236}">
                  <a16:creationId xmlns:a16="http://schemas.microsoft.com/office/drawing/2014/main" id="{C6F6ED6B-7CC6-4331-B138-08860639EFCE}"/>
                </a:ext>
              </a:extLst>
            </p:cNvPr>
            <p:cNvGrpSpPr/>
            <p:nvPr/>
          </p:nvGrpSpPr>
          <p:grpSpPr>
            <a:xfrm>
              <a:off x="6132155" y="1228691"/>
              <a:ext cx="162266" cy="193885"/>
              <a:chOff x="-835888" y="431806"/>
              <a:chExt cx="435508" cy="520370"/>
            </a:xfrm>
          </p:grpSpPr>
          <p:sp>
            <p:nvSpPr>
              <p:cNvPr id="575" name="Freeform 139">
                <a:extLst>
                  <a:ext uri="{FF2B5EF4-FFF2-40B4-BE49-F238E27FC236}">
                    <a16:creationId xmlns:a16="http://schemas.microsoft.com/office/drawing/2014/main" id="{574BAD0B-440F-4F87-9F5C-C987FC0694F2}"/>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6" name="Freeform 140">
                <a:extLst>
                  <a:ext uri="{FF2B5EF4-FFF2-40B4-BE49-F238E27FC236}">
                    <a16:creationId xmlns:a16="http://schemas.microsoft.com/office/drawing/2014/main" id="{B54ACCB9-720D-4D3C-9E56-BA16EC3945C7}"/>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7" name="Freeform 141">
                <a:extLst>
                  <a:ext uri="{FF2B5EF4-FFF2-40B4-BE49-F238E27FC236}">
                    <a16:creationId xmlns:a16="http://schemas.microsoft.com/office/drawing/2014/main" id="{CF98FDD5-D12F-411C-A79D-779840EC16F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5" name="Group 494">
              <a:extLst>
                <a:ext uri="{FF2B5EF4-FFF2-40B4-BE49-F238E27FC236}">
                  <a16:creationId xmlns:a16="http://schemas.microsoft.com/office/drawing/2014/main" id="{11FFFAFA-69BE-479F-A4FD-874035B8DEDD}"/>
                </a:ext>
              </a:extLst>
            </p:cNvPr>
            <p:cNvGrpSpPr/>
            <p:nvPr/>
          </p:nvGrpSpPr>
          <p:grpSpPr>
            <a:xfrm>
              <a:off x="6038205" y="1491252"/>
              <a:ext cx="162266" cy="193885"/>
              <a:chOff x="-835888" y="431806"/>
              <a:chExt cx="435508" cy="520370"/>
            </a:xfrm>
          </p:grpSpPr>
          <p:sp>
            <p:nvSpPr>
              <p:cNvPr id="572" name="Freeform 139">
                <a:extLst>
                  <a:ext uri="{FF2B5EF4-FFF2-40B4-BE49-F238E27FC236}">
                    <a16:creationId xmlns:a16="http://schemas.microsoft.com/office/drawing/2014/main" id="{92EFEFA8-05F1-4408-A652-E12BB81FAAC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3" name="Freeform 140">
                <a:extLst>
                  <a:ext uri="{FF2B5EF4-FFF2-40B4-BE49-F238E27FC236}">
                    <a16:creationId xmlns:a16="http://schemas.microsoft.com/office/drawing/2014/main" id="{B26EF292-3335-4C81-A3A6-E1C200A8D08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4" name="Freeform 141">
                <a:extLst>
                  <a:ext uri="{FF2B5EF4-FFF2-40B4-BE49-F238E27FC236}">
                    <a16:creationId xmlns:a16="http://schemas.microsoft.com/office/drawing/2014/main" id="{7792AB15-C29B-47EE-A7BE-C02AECFD65D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6" name="Group 495">
              <a:extLst>
                <a:ext uri="{FF2B5EF4-FFF2-40B4-BE49-F238E27FC236}">
                  <a16:creationId xmlns:a16="http://schemas.microsoft.com/office/drawing/2014/main" id="{1052F223-589D-4DA7-B4F9-C406DBD21954}"/>
                </a:ext>
              </a:extLst>
            </p:cNvPr>
            <p:cNvGrpSpPr/>
            <p:nvPr/>
          </p:nvGrpSpPr>
          <p:grpSpPr>
            <a:xfrm>
              <a:off x="5944254" y="1543139"/>
              <a:ext cx="162266" cy="193885"/>
              <a:chOff x="-835888" y="431806"/>
              <a:chExt cx="435508" cy="520370"/>
            </a:xfrm>
          </p:grpSpPr>
          <p:sp>
            <p:nvSpPr>
              <p:cNvPr id="569" name="Freeform 139">
                <a:extLst>
                  <a:ext uri="{FF2B5EF4-FFF2-40B4-BE49-F238E27FC236}">
                    <a16:creationId xmlns:a16="http://schemas.microsoft.com/office/drawing/2014/main" id="{AF0C8E35-4920-4860-9811-0766D3D173A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0" name="Freeform 140">
                <a:extLst>
                  <a:ext uri="{FF2B5EF4-FFF2-40B4-BE49-F238E27FC236}">
                    <a16:creationId xmlns:a16="http://schemas.microsoft.com/office/drawing/2014/main" id="{8A77906C-9226-431A-A01D-C092430AF193}"/>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71" name="Freeform 141">
                <a:extLst>
                  <a:ext uri="{FF2B5EF4-FFF2-40B4-BE49-F238E27FC236}">
                    <a16:creationId xmlns:a16="http://schemas.microsoft.com/office/drawing/2014/main" id="{8D24D19F-C824-489C-9C9B-DFAE01C468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7" name="Group 496">
              <a:extLst>
                <a:ext uri="{FF2B5EF4-FFF2-40B4-BE49-F238E27FC236}">
                  <a16:creationId xmlns:a16="http://schemas.microsoft.com/office/drawing/2014/main" id="{2ADF8A89-C1F1-4343-87F0-055E7461A974}"/>
                </a:ext>
              </a:extLst>
            </p:cNvPr>
            <p:cNvGrpSpPr/>
            <p:nvPr/>
          </p:nvGrpSpPr>
          <p:grpSpPr>
            <a:xfrm>
              <a:off x="6220057" y="1704343"/>
              <a:ext cx="162266" cy="193885"/>
              <a:chOff x="-835888" y="431806"/>
              <a:chExt cx="435508" cy="520370"/>
            </a:xfrm>
          </p:grpSpPr>
          <p:sp>
            <p:nvSpPr>
              <p:cNvPr id="566" name="Freeform 139">
                <a:extLst>
                  <a:ext uri="{FF2B5EF4-FFF2-40B4-BE49-F238E27FC236}">
                    <a16:creationId xmlns:a16="http://schemas.microsoft.com/office/drawing/2014/main" id="{A4DA2A07-76DE-4B1F-8EDC-D6723EF67BF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7" name="Freeform 140">
                <a:extLst>
                  <a:ext uri="{FF2B5EF4-FFF2-40B4-BE49-F238E27FC236}">
                    <a16:creationId xmlns:a16="http://schemas.microsoft.com/office/drawing/2014/main" id="{E9B75A29-A7BF-462D-B6AB-22321CC295E5}"/>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8" name="Freeform 141">
                <a:extLst>
                  <a:ext uri="{FF2B5EF4-FFF2-40B4-BE49-F238E27FC236}">
                    <a16:creationId xmlns:a16="http://schemas.microsoft.com/office/drawing/2014/main" id="{015A369D-3232-4D99-B932-005D28F15A2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8" name="Group 497">
              <a:extLst>
                <a:ext uri="{FF2B5EF4-FFF2-40B4-BE49-F238E27FC236}">
                  <a16:creationId xmlns:a16="http://schemas.microsoft.com/office/drawing/2014/main" id="{4C35C412-667E-4C1C-86BA-3B6E8D5262C3}"/>
                </a:ext>
              </a:extLst>
            </p:cNvPr>
            <p:cNvGrpSpPr/>
            <p:nvPr/>
          </p:nvGrpSpPr>
          <p:grpSpPr>
            <a:xfrm>
              <a:off x="6222917" y="1595628"/>
              <a:ext cx="162266" cy="193885"/>
              <a:chOff x="-835888" y="431806"/>
              <a:chExt cx="435508" cy="520370"/>
            </a:xfrm>
          </p:grpSpPr>
          <p:sp>
            <p:nvSpPr>
              <p:cNvPr id="563" name="Freeform 139">
                <a:extLst>
                  <a:ext uri="{FF2B5EF4-FFF2-40B4-BE49-F238E27FC236}">
                    <a16:creationId xmlns:a16="http://schemas.microsoft.com/office/drawing/2014/main" id="{EF4AB9E7-44B8-4132-A168-8851E55EF95B}"/>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4" name="Freeform 140">
                <a:extLst>
                  <a:ext uri="{FF2B5EF4-FFF2-40B4-BE49-F238E27FC236}">
                    <a16:creationId xmlns:a16="http://schemas.microsoft.com/office/drawing/2014/main" id="{73EA17FC-E284-47FA-BF06-A01DC1E461A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5" name="Freeform 141">
                <a:extLst>
                  <a:ext uri="{FF2B5EF4-FFF2-40B4-BE49-F238E27FC236}">
                    <a16:creationId xmlns:a16="http://schemas.microsoft.com/office/drawing/2014/main" id="{2F25BACD-2A34-47E2-8661-83AD35F25E9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499" name="Group 498">
              <a:extLst>
                <a:ext uri="{FF2B5EF4-FFF2-40B4-BE49-F238E27FC236}">
                  <a16:creationId xmlns:a16="http://schemas.microsoft.com/office/drawing/2014/main" id="{BDFE0E0A-85FD-4E82-AE71-CE3216CBB5F1}"/>
                </a:ext>
              </a:extLst>
            </p:cNvPr>
            <p:cNvGrpSpPr/>
            <p:nvPr/>
          </p:nvGrpSpPr>
          <p:grpSpPr>
            <a:xfrm>
              <a:off x="6126521" y="1760535"/>
              <a:ext cx="162266" cy="193885"/>
              <a:chOff x="-835888" y="431806"/>
              <a:chExt cx="435508" cy="520370"/>
            </a:xfrm>
          </p:grpSpPr>
          <p:sp>
            <p:nvSpPr>
              <p:cNvPr id="560" name="Freeform 139">
                <a:extLst>
                  <a:ext uri="{FF2B5EF4-FFF2-40B4-BE49-F238E27FC236}">
                    <a16:creationId xmlns:a16="http://schemas.microsoft.com/office/drawing/2014/main" id="{A514A2DB-7232-430A-9177-DD5B2B190C9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1" name="Freeform 140">
                <a:extLst>
                  <a:ext uri="{FF2B5EF4-FFF2-40B4-BE49-F238E27FC236}">
                    <a16:creationId xmlns:a16="http://schemas.microsoft.com/office/drawing/2014/main" id="{8F78B5EC-707D-4920-BDEB-A0245DEE17B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62" name="Freeform 141">
                <a:extLst>
                  <a:ext uri="{FF2B5EF4-FFF2-40B4-BE49-F238E27FC236}">
                    <a16:creationId xmlns:a16="http://schemas.microsoft.com/office/drawing/2014/main" id="{2F27BDA2-2202-44A2-B547-29B6D702B919}"/>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0" name="Group 499">
              <a:extLst>
                <a:ext uri="{FF2B5EF4-FFF2-40B4-BE49-F238E27FC236}">
                  <a16:creationId xmlns:a16="http://schemas.microsoft.com/office/drawing/2014/main" id="{90C3F37E-F598-418A-8779-1292725ADB22}"/>
                </a:ext>
              </a:extLst>
            </p:cNvPr>
            <p:cNvGrpSpPr/>
            <p:nvPr/>
          </p:nvGrpSpPr>
          <p:grpSpPr>
            <a:xfrm>
              <a:off x="6128967" y="1649084"/>
              <a:ext cx="162266" cy="193885"/>
              <a:chOff x="-835888" y="431806"/>
              <a:chExt cx="435508" cy="520370"/>
            </a:xfrm>
          </p:grpSpPr>
          <p:sp>
            <p:nvSpPr>
              <p:cNvPr id="557" name="Freeform 139">
                <a:extLst>
                  <a:ext uri="{FF2B5EF4-FFF2-40B4-BE49-F238E27FC236}">
                    <a16:creationId xmlns:a16="http://schemas.microsoft.com/office/drawing/2014/main" id="{EABB6040-A335-49A3-8423-6B0998BAE321}"/>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8" name="Freeform 140">
                <a:extLst>
                  <a:ext uri="{FF2B5EF4-FFF2-40B4-BE49-F238E27FC236}">
                    <a16:creationId xmlns:a16="http://schemas.microsoft.com/office/drawing/2014/main" id="{376105D9-4D7E-46B5-A45A-974EB29D5A4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9" name="Freeform 141">
                <a:extLst>
                  <a:ext uri="{FF2B5EF4-FFF2-40B4-BE49-F238E27FC236}">
                    <a16:creationId xmlns:a16="http://schemas.microsoft.com/office/drawing/2014/main" id="{97EBD767-2B9F-4718-A9EC-631D36DD0BD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1" name="Group 500">
              <a:extLst>
                <a:ext uri="{FF2B5EF4-FFF2-40B4-BE49-F238E27FC236}">
                  <a16:creationId xmlns:a16="http://schemas.microsoft.com/office/drawing/2014/main" id="{53C6EC85-1B73-4F85-BD20-8DFFC52DEEAC}"/>
                </a:ext>
              </a:extLst>
            </p:cNvPr>
            <p:cNvGrpSpPr/>
            <p:nvPr/>
          </p:nvGrpSpPr>
          <p:grpSpPr>
            <a:xfrm>
              <a:off x="6032986" y="1807757"/>
              <a:ext cx="162266" cy="193885"/>
              <a:chOff x="-835888" y="431806"/>
              <a:chExt cx="435508" cy="520370"/>
            </a:xfrm>
          </p:grpSpPr>
          <p:sp>
            <p:nvSpPr>
              <p:cNvPr id="554" name="Freeform 139">
                <a:extLst>
                  <a:ext uri="{FF2B5EF4-FFF2-40B4-BE49-F238E27FC236}">
                    <a16:creationId xmlns:a16="http://schemas.microsoft.com/office/drawing/2014/main" id="{43AFC8A0-E9D3-4AB5-96DE-1A448F876BCC}"/>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5" name="Freeform 140">
                <a:extLst>
                  <a:ext uri="{FF2B5EF4-FFF2-40B4-BE49-F238E27FC236}">
                    <a16:creationId xmlns:a16="http://schemas.microsoft.com/office/drawing/2014/main" id="{C774F0BE-E02B-4B8A-8800-1BB2E49BC3B0}"/>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6" name="Freeform 141">
                <a:extLst>
                  <a:ext uri="{FF2B5EF4-FFF2-40B4-BE49-F238E27FC236}">
                    <a16:creationId xmlns:a16="http://schemas.microsoft.com/office/drawing/2014/main" id="{CF777D9F-44DE-40BF-8130-BA7CFA464B6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2" name="Group 501">
              <a:extLst>
                <a:ext uri="{FF2B5EF4-FFF2-40B4-BE49-F238E27FC236}">
                  <a16:creationId xmlns:a16="http://schemas.microsoft.com/office/drawing/2014/main" id="{EC63341E-3BA0-414A-9EA4-048BBE4D08D6}"/>
                </a:ext>
              </a:extLst>
            </p:cNvPr>
            <p:cNvGrpSpPr/>
            <p:nvPr/>
          </p:nvGrpSpPr>
          <p:grpSpPr>
            <a:xfrm>
              <a:off x="6035016" y="1700970"/>
              <a:ext cx="162266" cy="193885"/>
              <a:chOff x="-835888" y="431806"/>
              <a:chExt cx="435508" cy="520370"/>
            </a:xfrm>
          </p:grpSpPr>
          <p:sp>
            <p:nvSpPr>
              <p:cNvPr id="551" name="Freeform 139">
                <a:extLst>
                  <a:ext uri="{FF2B5EF4-FFF2-40B4-BE49-F238E27FC236}">
                    <a16:creationId xmlns:a16="http://schemas.microsoft.com/office/drawing/2014/main" id="{24EC37E3-85D2-4310-B3EA-F8808EFFACA0}"/>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2" name="Freeform 140">
                <a:extLst>
                  <a:ext uri="{FF2B5EF4-FFF2-40B4-BE49-F238E27FC236}">
                    <a16:creationId xmlns:a16="http://schemas.microsoft.com/office/drawing/2014/main" id="{C09826AB-01E2-4955-A4B9-2A619825C2D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3" name="Freeform 141">
                <a:extLst>
                  <a:ext uri="{FF2B5EF4-FFF2-40B4-BE49-F238E27FC236}">
                    <a16:creationId xmlns:a16="http://schemas.microsoft.com/office/drawing/2014/main" id="{2AC545C2-0505-4CD0-B2A7-FC862A097642}"/>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3" name="Group 502">
              <a:extLst>
                <a:ext uri="{FF2B5EF4-FFF2-40B4-BE49-F238E27FC236}">
                  <a16:creationId xmlns:a16="http://schemas.microsoft.com/office/drawing/2014/main" id="{0B90B96D-26C3-4AF0-8844-8003E3EED917}"/>
                </a:ext>
              </a:extLst>
            </p:cNvPr>
            <p:cNvGrpSpPr/>
            <p:nvPr/>
          </p:nvGrpSpPr>
          <p:grpSpPr>
            <a:xfrm>
              <a:off x="6222917" y="1335048"/>
              <a:ext cx="162266" cy="193885"/>
              <a:chOff x="-835888" y="431806"/>
              <a:chExt cx="435508" cy="520370"/>
            </a:xfrm>
          </p:grpSpPr>
          <p:sp>
            <p:nvSpPr>
              <p:cNvPr id="548" name="Freeform 139">
                <a:extLst>
                  <a:ext uri="{FF2B5EF4-FFF2-40B4-BE49-F238E27FC236}">
                    <a16:creationId xmlns:a16="http://schemas.microsoft.com/office/drawing/2014/main" id="{8827DE38-BA18-4202-99A0-8BBB1708694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9" name="Freeform 140">
                <a:extLst>
                  <a:ext uri="{FF2B5EF4-FFF2-40B4-BE49-F238E27FC236}">
                    <a16:creationId xmlns:a16="http://schemas.microsoft.com/office/drawing/2014/main" id="{C627F18D-4A90-4968-8183-0C24735B65A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50" name="Freeform 141">
                <a:extLst>
                  <a:ext uri="{FF2B5EF4-FFF2-40B4-BE49-F238E27FC236}">
                    <a16:creationId xmlns:a16="http://schemas.microsoft.com/office/drawing/2014/main" id="{F612A9E3-8013-4163-8D55-3DC02FCD63C3}"/>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4" name="Group 503">
              <a:extLst>
                <a:ext uri="{FF2B5EF4-FFF2-40B4-BE49-F238E27FC236}">
                  <a16:creationId xmlns:a16="http://schemas.microsoft.com/office/drawing/2014/main" id="{91688AE9-A000-4445-98A8-BC3467FC60FC}"/>
                </a:ext>
              </a:extLst>
            </p:cNvPr>
            <p:cNvGrpSpPr/>
            <p:nvPr/>
          </p:nvGrpSpPr>
          <p:grpSpPr>
            <a:xfrm>
              <a:off x="6128967" y="1542057"/>
              <a:ext cx="162266" cy="193885"/>
              <a:chOff x="-835888" y="431806"/>
              <a:chExt cx="435508" cy="520370"/>
            </a:xfrm>
          </p:grpSpPr>
          <p:sp>
            <p:nvSpPr>
              <p:cNvPr id="545" name="Freeform 139">
                <a:extLst>
                  <a:ext uri="{FF2B5EF4-FFF2-40B4-BE49-F238E27FC236}">
                    <a16:creationId xmlns:a16="http://schemas.microsoft.com/office/drawing/2014/main" id="{0DC6B7A0-83A3-42ED-90F5-AE0C686E390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6" name="Freeform 140">
                <a:extLst>
                  <a:ext uri="{FF2B5EF4-FFF2-40B4-BE49-F238E27FC236}">
                    <a16:creationId xmlns:a16="http://schemas.microsoft.com/office/drawing/2014/main" id="{BAFAAAAB-774D-4C45-893C-EA401A1C5048}"/>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7" name="Freeform 141">
                <a:extLst>
                  <a:ext uri="{FF2B5EF4-FFF2-40B4-BE49-F238E27FC236}">
                    <a16:creationId xmlns:a16="http://schemas.microsoft.com/office/drawing/2014/main" id="{2B0EE37F-B86F-48DB-A517-CBF2D360773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5" name="Group 504">
              <a:extLst>
                <a:ext uri="{FF2B5EF4-FFF2-40B4-BE49-F238E27FC236}">
                  <a16:creationId xmlns:a16="http://schemas.microsoft.com/office/drawing/2014/main" id="{03D2FA60-3E71-4583-8871-B615B1A02DBE}"/>
                </a:ext>
              </a:extLst>
            </p:cNvPr>
            <p:cNvGrpSpPr/>
            <p:nvPr/>
          </p:nvGrpSpPr>
          <p:grpSpPr>
            <a:xfrm>
              <a:off x="6040332" y="1403201"/>
              <a:ext cx="162266" cy="193885"/>
              <a:chOff x="-835888" y="431806"/>
              <a:chExt cx="435508" cy="520370"/>
            </a:xfrm>
          </p:grpSpPr>
          <p:sp>
            <p:nvSpPr>
              <p:cNvPr id="542" name="Freeform 139">
                <a:extLst>
                  <a:ext uri="{FF2B5EF4-FFF2-40B4-BE49-F238E27FC236}">
                    <a16:creationId xmlns:a16="http://schemas.microsoft.com/office/drawing/2014/main" id="{FA8D6D67-D3C5-44E6-A295-F557E8E2B7DA}"/>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3" name="Freeform 140">
                <a:extLst>
                  <a:ext uri="{FF2B5EF4-FFF2-40B4-BE49-F238E27FC236}">
                    <a16:creationId xmlns:a16="http://schemas.microsoft.com/office/drawing/2014/main" id="{E2A90D57-9E71-4231-8DFC-B657C456FD2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4" name="Freeform 141">
                <a:extLst>
                  <a:ext uri="{FF2B5EF4-FFF2-40B4-BE49-F238E27FC236}">
                    <a16:creationId xmlns:a16="http://schemas.microsoft.com/office/drawing/2014/main" id="{7618F482-BD7B-45AE-8B44-CBED51E958B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6" name="Group 505">
              <a:extLst>
                <a:ext uri="{FF2B5EF4-FFF2-40B4-BE49-F238E27FC236}">
                  <a16:creationId xmlns:a16="http://schemas.microsoft.com/office/drawing/2014/main" id="{B2706810-0FC8-4AEB-B421-7302BA6186DC}"/>
                </a:ext>
              </a:extLst>
            </p:cNvPr>
            <p:cNvGrpSpPr/>
            <p:nvPr/>
          </p:nvGrpSpPr>
          <p:grpSpPr>
            <a:xfrm>
              <a:off x="6314625" y="1762482"/>
              <a:ext cx="162266" cy="193885"/>
              <a:chOff x="-835888" y="431806"/>
              <a:chExt cx="435508" cy="520370"/>
            </a:xfrm>
          </p:grpSpPr>
          <p:sp>
            <p:nvSpPr>
              <p:cNvPr id="539" name="Freeform 139">
                <a:extLst>
                  <a:ext uri="{FF2B5EF4-FFF2-40B4-BE49-F238E27FC236}">
                    <a16:creationId xmlns:a16="http://schemas.microsoft.com/office/drawing/2014/main" id="{7DE6BA41-C10D-406E-9012-D9DA89EE2F3E}"/>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0" name="Freeform 140">
                <a:extLst>
                  <a:ext uri="{FF2B5EF4-FFF2-40B4-BE49-F238E27FC236}">
                    <a16:creationId xmlns:a16="http://schemas.microsoft.com/office/drawing/2014/main" id="{55F8958D-9FF8-4330-BA1C-6548BA7608DB}"/>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41" name="Freeform 141">
                <a:extLst>
                  <a:ext uri="{FF2B5EF4-FFF2-40B4-BE49-F238E27FC236}">
                    <a16:creationId xmlns:a16="http://schemas.microsoft.com/office/drawing/2014/main" id="{F04408DA-1D7E-458F-BC1A-31319B856475}"/>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7" name="Group 506">
              <a:extLst>
                <a:ext uri="{FF2B5EF4-FFF2-40B4-BE49-F238E27FC236}">
                  <a16:creationId xmlns:a16="http://schemas.microsoft.com/office/drawing/2014/main" id="{95E58C77-433F-43BE-9CB5-FED77D06B2F9}"/>
                </a:ext>
              </a:extLst>
            </p:cNvPr>
            <p:cNvGrpSpPr/>
            <p:nvPr/>
          </p:nvGrpSpPr>
          <p:grpSpPr>
            <a:xfrm>
              <a:off x="6317485" y="1653767"/>
              <a:ext cx="162266" cy="193885"/>
              <a:chOff x="-835888" y="431806"/>
              <a:chExt cx="435508" cy="520370"/>
            </a:xfrm>
          </p:grpSpPr>
          <p:sp>
            <p:nvSpPr>
              <p:cNvPr id="536" name="Freeform 139">
                <a:extLst>
                  <a:ext uri="{FF2B5EF4-FFF2-40B4-BE49-F238E27FC236}">
                    <a16:creationId xmlns:a16="http://schemas.microsoft.com/office/drawing/2014/main" id="{40C11314-AAA6-41D7-99D7-AE8219BDF4A8}"/>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7" name="Freeform 140">
                <a:extLst>
                  <a:ext uri="{FF2B5EF4-FFF2-40B4-BE49-F238E27FC236}">
                    <a16:creationId xmlns:a16="http://schemas.microsoft.com/office/drawing/2014/main" id="{58EB2B22-F1E4-427A-9878-316D6D8BB3A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8" name="Freeform 141">
                <a:extLst>
                  <a:ext uri="{FF2B5EF4-FFF2-40B4-BE49-F238E27FC236}">
                    <a16:creationId xmlns:a16="http://schemas.microsoft.com/office/drawing/2014/main" id="{56EC17FB-8937-482B-B84E-AC7375E6AAD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8" name="Group 507">
              <a:extLst>
                <a:ext uri="{FF2B5EF4-FFF2-40B4-BE49-F238E27FC236}">
                  <a16:creationId xmlns:a16="http://schemas.microsoft.com/office/drawing/2014/main" id="{7F30854C-BD76-478C-9E73-B33531602FA6}"/>
                </a:ext>
              </a:extLst>
            </p:cNvPr>
            <p:cNvGrpSpPr/>
            <p:nvPr/>
          </p:nvGrpSpPr>
          <p:grpSpPr>
            <a:xfrm>
              <a:off x="6221089" y="1818674"/>
              <a:ext cx="162266" cy="193885"/>
              <a:chOff x="-835888" y="431806"/>
              <a:chExt cx="435508" cy="520370"/>
            </a:xfrm>
          </p:grpSpPr>
          <p:sp>
            <p:nvSpPr>
              <p:cNvPr id="533" name="Freeform 139">
                <a:extLst>
                  <a:ext uri="{FF2B5EF4-FFF2-40B4-BE49-F238E27FC236}">
                    <a16:creationId xmlns:a16="http://schemas.microsoft.com/office/drawing/2014/main" id="{B870890C-615C-4343-9936-726005B721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4" name="Freeform 140">
                <a:extLst>
                  <a:ext uri="{FF2B5EF4-FFF2-40B4-BE49-F238E27FC236}">
                    <a16:creationId xmlns:a16="http://schemas.microsoft.com/office/drawing/2014/main" id="{2E117454-F4A7-434D-8C97-E8A56A6C8B8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5" name="Freeform 141">
                <a:extLst>
                  <a:ext uri="{FF2B5EF4-FFF2-40B4-BE49-F238E27FC236}">
                    <a16:creationId xmlns:a16="http://schemas.microsoft.com/office/drawing/2014/main" id="{42B93463-CC32-4E2E-B7E9-99349BBC611C}"/>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09" name="Group 508">
              <a:extLst>
                <a:ext uri="{FF2B5EF4-FFF2-40B4-BE49-F238E27FC236}">
                  <a16:creationId xmlns:a16="http://schemas.microsoft.com/office/drawing/2014/main" id="{C43BC535-9FF0-4397-B63A-C4065DBD8B01}"/>
                </a:ext>
              </a:extLst>
            </p:cNvPr>
            <p:cNvGrpSpPr/>
            <p:nvPr/>
          </p:nvGrpSpPr>
          <p:grpSpPr>
            <a:xfrm>
              <a:off x="6223535" y="1707223"/>
              <a:ext cx="162266" cy="193885"/>
              <a:chOff x="-835888" y="431806"/>
              <a:chExt cx="435508" cy="520370"/>
            </a:xfrm>
          </p:grpSpPr>
          <p:sp>
            <p:nvSpPr>
              <p:cNvPr id="530" name="Freeform 139">
                <a:extLst>
                  <a:ext uri="{FF2B5EF4-FFF2-40B4-BE49-F238E27FC236}">
                    <a16:creationId xmlns:a16="http://schemas.microsoft.com/office/drawing/2014/main" id="{75762643-F65E-41A0-ABF6-1E2AEEA95779}"/>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1" name="Freeform 140">
                <a:extLst>
                  <a:ext uri="{FF2B5EF4-FFF2-40B4-BE49-F238E27FC236}">
                    <a16:creationId xmlns:a16="http://schemas.microsoft.com/office/drawing/2014/main" id="{CFCC3FA2-69FA-4F16-96D3-223912F31FC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32" name="Freeform 141">
                <a:extLst>
                  <a:ext uri="{FF2B5EF4-FFF2-40B4-BE49-F238E27FC236}">
                    <a16:creationId xmlns:a16="http://schemas.microsoft.com/office/drawing/2014/main" id="{3D9DD880-5AB4-4370-B465-3C7CE4F744C6}"/>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0" name="Group 509">
              <a:extLst>
                <a:ext uri="{FF2B5EF4-FFF2-40B4-BE49-F238E27FC236}">
                  <a16:creationId xmlns:a16="http://schemas.microsoft.com/office/drawing/2014/main" id="{E83BDD37-F25F-4365-8429-79AE9CC32CF9}"/>
                </a:ext>
              </a:extLst>
            </p:cNvPr>
            <p:cNvGrpSpPr/>
            <p:nvPr/>
          </p:nvGrpSpPr>
          <p:grpSpPr>
            <a:xfrm>
              <a:off x="6127554" y="1865896"/>
              <a:ext cx="162266" cy="193885"/>
              <a:chOff x="-835888" y="431806"/>
              <a:chExt cx="435508" cy="520370"/>
            </a:xfrm>
          </p:grpSpPr>
          <p:sp>
            <p:nvSpPr>
              <p:cNvPr id="527" name="Freeform 139">
                <a:extLst>
                  <a:ext uri="{FF2B5EF4-FFF2-40B4-BE49-F238E27FC236}">
                    <a16:creationId xmlns:a16="http://schemas.microsoft.com/office/drawing/2014/main" id="{681F4941-BC01-4C22-8DC7-6A040DB2871F}"/>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8" name="Freeform 140">
                <a:extLst>
                  <a:ext uri="{FF2B5EF4-FFF2-40B4-BE49-F238E27FC236}">
                    <a16:creationId xmlns:a16="http://schemas.microsoft.com/office/drawing/2014/main" id="{13826CF3-2869-4D80-AAD8-9509688C11DC}"/>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9" name="Freeform 141">
                <a:extLst>
                  <a:ext uri="{FF2B5EF4-FFF2-40B4-BE49-F238E27FC236}">
                    <a16:creationId xmlns:a16="http://schemas.microsoft.com/office/drawing/2014/main" id="{F2BAADE0-2A03-4207-9EF7-601C6E02738F}"/>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1" name="Group 510">
              <a:extLst>
                <a:ext uri="{FF2B5EF4-FFF2-40B4-BE49-F238E27FC236}">
                  <a16:creationId xmlns:a16="http://schemas.microsoft.com/office/drawing/2014/main" id="{649A4C5C-02F9-4654-8C05-B188E749E9EE}"/>
                </a:ext>
              </a:extLst>
            </p:cNvPr>
            <p:cNvGrpSpPr/>
            <p:nvPr/>
          </p:nvGrpSpPr>
          <p:grpSpPr>
            <a:xfrm>
              <a:off x="6129584" y="1759109"/>
              <a:ext cx="162266" cy="193885"/>
              <a:chOff x="-835888" y="431806"/>
              <a:chExt cx="435508" cy="520370"/>
            </a:xfrm>
          </p:grpSpPr>
          <p:sp>
            <p:nvSpPr>
              <p:cNvPr id="524" name="Freeform 139">
                <a:extLst>
                  <a:ext uri="{FF2B5EF4-FFF2-40B4-BE49-F238E27FC236}">
                    <a16:creationId xmlns:a16="http://schemas.microsoft.com/office/drawing/2014/main" id="{AB3D34E6-998A-4402-8A4D-82187233BB76}"/>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5" name="Freeform 140">
                <a:extLst>
                  <a:ext uri="{FF2B5EF4-FFF2-40B4-BE49-F238E27FC236}">
                    <a16:creationId xmlns:a16="http://schemas.microsoft.com/office/drawing/2014/main" id="{B3124A0A-FA49-4080-9728-3A86E937EE16}"/>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6" name="Freeform 141">
                <a:extLst>
                  <a:ext uri="{FF2B5EF4-FFF2-40B4-BE49-F238E27FC236}">
                    <a16:creationId xmlns:a16="http://schemas.microsoft.com/office/drawing/2014/main" id="{1C993D1E-4F31-4470-9A44-4AF949D08C68}"/>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2" name="Group 511">
              <a:extLst>
                <a:ext uri="{FF2B5EF4-FFF2-40B4-BE49-F238E27FC236}">
                  <a16:creationId xmlns:a16="http://schemas.microsoft.com/office/drawing/2014/main" id="{D24A13B6-BE8A-4FA5-9A03-1E96D1CC34BC}"/>
                </a:ext>
              </a:extLst>
            </p:cNvPr>
            <p:cNvGrpSpPr/>
            <p:nvPr/>
          </p:nvGrpSpPr>
          <p:grpSpPr>
            <a:xfrm>
              <a:off x="6317485" y="1432631"/>
              <a:ext cx="162266" cy="193885"/>
              <a:chOff x="-835888" y="431806"/>
              <a:chExt cx="435508" cy="520370"/>
            </a:xfrm>
          </p:grpSpPr>
          <p:sp>
            <p:nvSpPr>
              <p:cNvPr id="521" name="Freeform 139">
                <a:extLst>
                  <a:ext uri="{FF2B5EF4-FFF2-40B4-BE49-F238E27FC236}">
                    <a16:creationId xmlns:a16="http://schemas.microsoft.com/office/drawing/2014/main" id="{7F4A7256-CEFD-4788-903A-B46E278BCDF4}"/>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2" name="Freeform 140">
                <a:extLst>
                  <a:ext uri="{FF2B5EF4-FFF2-40B4-BE49-F238E27FC236}">
                    <a16:creationId xmlns:a16="http://schemas.microsoft.com/office/drawing/2014/main" id="{601142EB-D279-4EDA-A69C-9E90597AC6EF}"/>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3" name="Freeform 141">
                <a:extLst>
                  <a:ext uri="{FF2B5EF4-FFF2-40B4-BE49-F238E27FC236}">
                    <a16:creationId xmlns:a16="http://schemas.microsoft.com/office/drawing/2014/main" id="{CF46E2F5-FDD5-4541-903F-A5FCCE257ED7}"/>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3" name="Group 512">
              <a:extLst>
                <a:ext uri="{FF2B5EF4-FFF2-40B4-BE49-F238E27FC236}">
                  <a16:creationId xmlns:a16="http://schemas.microsoft.com/office/drawing/2014/main" id="{3C3CD837-56B9-4730-9AEB-663C7210C5C6}"/>
                </a:ext>
              </a:extLst>
            </p:cNvPr>
            <p:cNvGrpSpPr/>
            <p:nvPr/>
          </p:nvGrpSpPr>
          <p:grpSpPr>
            <a:xfrm>
              <a:off x="6223535" y="1523270"/>
              <a:ext cx="162266" cy="193885"/>
              <a:chOff x="-835888" y="431806"/>
              <a:chExt cx="435508" cy="520370"/>
            </a:xfrm>
          </p:grpSpPr>
          <p:sp>
            <p:nvSpPr>
              <p:cNvPr id="518" name="Freeform 139">
                <a:extLst>
                  <a:ext uri="{FF2B5EF4-FFF2-40B4-BE49-F238E27FC236}">
                    <a16:creationId xmlns:a16="http://schemas.microsoft.com/office/drawing/2014/main" id="{D8798E99-51FA-4A33-BCE4-6035BC0E47D7}"/>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9" name="Freeform 140">
                <a:extLst>
                  <a:ext uri="{FF2B5EF4-FFF2-40B4-BE49-F238E27FC236}">
                    <a16:creationId xmlns:a16="http://schemas.microsoft.com/office/drawing/2014/main" id="{8A25E2DC-D063-492F-951A-4447289FFFBA}"/>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20" name="Freeform 141">
                <a:extLst>
                  <a:ext uri="{FF2B5EF4-FFF2-40B4-BE49-F238E27FC236}">
                    <a16:creationId xmlns:a16="http://schemas.microsoft.com/office/drawing/2014/main" id="{F8E61DBA-A97B-4B01-B4CB-F97C3DB456AE}"/>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nvGrpSpPr>
            <p:cNvPr id="514" name="Group 513">
              <a:extLst>
                <a:ext uri="{FF2B5EF4-FFF2-40B4-BE49-F238E27FC236}">
                  <a16:creationId xmlns:a16="http://schemas.microsoft.com/office/drawing/2014/main" id="{BA1D7370-2186-4A31-A8CB-77284CD6172F}"/>
                </a:ext>
              </a:extLst>
            </p:cNvPr>
            <p:cNvGrpSpPr/>
            <p:nvPr/>
          </p:nvGrpSpPr>
          <p:grpSpPr>
            <a:xfrm>
              <a:off x="6130187" y="1636535"/>
              <a:ext cx="162266" cy="193885"/>
              <a:chOff x="-835888" y="431806"/>
              <a:chExt cx="435508" cy="520370"/>
            </a:xfrm>
          </p:grpSpPr>
          <p:sp>
            <p:nvSpPr>
              <p:cNvPr id="515" name="Freeform 139">
                <a:extLst>
                  <a:ext uri="{FF2B5EF4-FFF2-40B4-BE49-F238E27FC236}">
                    <a16:creationId xmlns:a16="http://schemas.microsoft.com/office/drawing/2014/main" id="{8AE4D5C2-92F6-42C2-AD65-F534CA45A5BD}"/>
                  </a:ext>
                  <a:ext uri="{C183D7F6-B498-43B3-948B-1728B52AA6E4}">
                    <adec:decorative xmlns:adec="http://schemas.microsoft.com/office/drawing/2017/decorative" val="1"/>
                  </a:ext>
                </a:extLst>
              </p:cNvPr>
              <p:cNvSpPr>
                <a:spLocks/>
              </p:cNvSpPr>
              <p:nvPr/>
            </p:nvSpPr>
            <p:spPr bwMode="auto">
              <a:xfrm>
                <a:off x="-834674" y="431806"/>
                <a:ext cx="434294" cy="249388"/>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6" name="Freeform 140">
                <a:extLst>
                  <a:ext uri="{FF2B5EF4-FFF2-40B4-BE49-F238E27FC236}">
                    <a16:creationId xmlns:a16="http://schemas.microsoft.com/office/drawing/2014/main" id="{23DBE008-9129-44ED-A22B-85C33BD5D7C4}"/>
                  </a:ext>
                  <a:ext uri="{C183D7F6-B498-43B3-948B-1728B52AA6E4}">
                    <adec:decorative xmlns:adec="http://schemas.microsoft.com/office/drawing/2017/decorative" val="1"/>
                  </a:ext>
                </a:extLst>
              </p:cNvPr>
              <p:cNvSpPr>
                <a:spLocks/>
              </p:cNvSpPr>
              <p:nvPr/>
            </p:nvSpPr>
            <p:spPr bwMode="auto">
              <a:xfrm>
                <a:off x="-835888" y="553747"/>
                <a:ext cx="215782" cy="398429"/>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3FAB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sp>
            <p:nvSpPr>
              <p:cNvPr id="517" name="Freeform 141">
                <a:extLst>
                  <a:ext uri="{FF2B5EF4-FFF2-40B4-BE49-F238E27FC236}">
                    <a16:creationId xmlns:a16="http://schemas.microsoft.com/office/drawing/2014/main" id="{74709C73-E355-4164-995E-15897579A96B}"/>
                  </a:ext>
                  <a:ext uri="{C183D7F6-B498-43B3-948B-1728B52AA6E4}">
                    <adec:decorative xmlns:adec="http://schemas.microsoft.com/office/drawing/2017/decorative" val="1"/>
                  </a:ext>
                </a:extLst>
              </p:cNvPr>
              <p:cNvSpPr>
                <a:spLocks/>
              </p:cNvSpPr>
              <p:nvPr/>
            </p:nvSpPr>
            <p:spPr bwMode="auto">
              <a:xfrm>
                <a:off x="-624757" y="551917"/>
                <a:ext cx="221244" cy="398429"/>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2F92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marL="0" marR="0" lvl="0" indent="0" algn="l" defTabSz="896491" rtl="0" eaLnBrk="1" fontAlgn="auto" latinLnBrk="0" hangingPunct="1">
                  <a:lnSpc>
                    <a:spcPct val="100000"/>
                  </a:lnSpc>
                  <a:spcBef>
                    <a:spcPts val="0"/>
                  </a:spcBef>
                  <a:spcAft>
                    <a:spcPts val="0"/>
                  </a:spcAft>
                  <a:buClrTx/>
                  <a:buSzTx/>
                  <a:buFontTx/>
                  <a:buNone/>
                  <a:tabLst/>
                  <a:defRPr/>
                </a:pPr>
                <a:endParaRPr kumimoji="0" lang="de-DE" sz="1373" b="0" i="0" u="none" strike="noStrike" kern="0" cap="none" spc="0" normalizeH="0" baseline="0" noProof="0">
                  <a:ln>
                    <a:noFill/>
                  </a:ln>
                  <a:solidFill>
                    <a:srgbClr val="1A1A1A"/>
                  </a:solidFill>
                  <a:effectLst/>
                  <a:uLnTx/>
                  <a:uFillTx/>
                  <a:latin typeface="Segoe UI Semibold"/>
                  <a:ea typeface="+mn-ea"/>
                  <a:cs typeface="+mn-cs"/>
                </a:endParaRPr>
              </a:p>
            </p:txBody>
          </p:sp>
        </p:grpSp>
      </p:grpSp>
      <p:sp>
        <p:nvSpPr>
          <p:cNvPr id="596" name="Text Placeholder 10">
            <a:extLst>
              <a:ext uri="{FF2B5EF4-FFF2-40B4-BE49-F238E27FC236}">
                <a16:creationId xmlns:a16="http://schemas.microsoft.com/office/drawing/2014/main" id="{BC7DE191-8AEF-4787-B97E-D016E97A0485}"/>
              </a:ext>
              <a:ext uri="{C183D7F6-B498-43B3-948B-1728B52AA6E4}">
                <adec:decorative xmlns:adec="http://schemas.microsoft.com/office/drawing/2017/decorative" val="1"/>
              </a:ext>
            </a:extLst>
          </p:cNvPr>
          <p:cNvSpPr txBox="1">
            <a:spLocks/>
          </p:cNvSpPr>
          <p:nvPr/>
        </p:nvSpPr>
        <p:spPr>
          <a:xfrm>
            <a:off x="9728227" y="3027059"/>
            <a:ext cx="1812168" cy="70925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 Management &amp; Monitoring</a:t>
            </a:r>
          </a:p>
        </p:txBody>
      </p:sp>
      <p:grpSp>
        <p:nvGrpSpPr>
          <p:cNvPr id="597" name="Group 596">
            <a:extLst>
              <a:ext uri="{FF2B5EF4-FFF2-40B4-BE49-F238E27FC236}">
                <a16:creationId xmlns:a16="http://schemas.microsoft.com/office/drawing/2014/main" id="{64A51B42-69B1-45EC-8772-26B3ADFD439E}"/>
              </a:ext>
              <a:ext uri="{C183D7F6-B498-43B3-948B-1728B52AA6E4}">
                <adec:decorative xmlns:adec="http://schemas.microsoft.com/office/drawing/2017/decorative" val="1"/>
              </a:ext>
            </a:extLst>
          </p:cNvPr>
          <p:cNvGrpSpPr>
            <a:grpSpLocks noChangeAspect="1"/>
          </p:cNvGrpSpPr>
          <p:nvPr/>
        </p:nvGrpSpPr>
        <p:grpSpPr>
          <a:xfrm>
            <a:off x="8021917" y="2124953"/>
            <a:ext cx="797298" cy="604018"/>
            <a:chOff x="-4248811" y="400368"/>
            <a:chExt cx="4884730" cy="3700577"/>
          </a:xfrm>
        </p:grpSpPr>
        <p:grpSp>
          <p:nvGrpSpPr>
            <p:cNvPr id="598" name="Group 597">
              <a:extLst>
                <a:ext uri="{FF2B5EF4-FFF2-40B4-BE49-F238E27FC236}">
                  <a16:creationId xmlns:a16="http://schemas.microsoft.com/office/drawing/2014/main" id="{E3ACCE70-0EC3-4223-BB09-1D966A062236}"/>
                </a:ext>
              </a:extLst>
            </p:cNvPr>
            <p:cNvGrpSpPr/>
            <p:nvPr/>
          </p:nvGrpSpPr>
          <p:grpSpPr>
            <a:xfrm>
              <a:off x="-4248811" y="400368"/>
              <a:ext cx="4806267" cy="3700577"/>
              <a:chOff x="-4221102" y="554132"/>
              <a:chExt cx="4806267" cy="3700577"/>
            </a:xfrm>
          </p:grpSpPr>
          <p:sp>
            <p:nvSpPr>
              <p:cNvPr id="600" name="Freeform: Shape 599">
                <a:extLst>
                  <a:ext uri="{FF2B5EF4-FFF2-40B4-BE49-F238E27FC236}">
                    <a16:creationId xmlns:a16="http://schemas.microsoft.com/office/drawing/2014/main" id="{67E16DFE-93A0-45B6-89AB-1BE6071806B1}"/>
                  </a:ext>
                  <a:ext uri="{C183D7F6-B498-43B3-948B-1728B52AA6E4}">
                    <adec:decorative xmlns:adec="http://schemas.microsoft.com/office/drawing/2017/decorative" val="1"/>
                  </a:ext>
                </a:extLst>
              </p:cNvPr>
              <p:cNvSpPr/>
              <p:nvPr/>
            </p:nvSpPr>
            <p:spPr>
              <a:xfrm rot="4549911">
                <a:off x="-2781870" y="791201"/>
                <a:ext cx="3567489" cy="3093351"/>
              </a:xfrm>
              <a:custGeom>
                <a:avLst/>
                <a:gdLst>
                  <a:gd name="connsiteX0" fmla="*/ 0 w 3567489"/>
                  <a:gd name="connsiteY0" fmla="*/ 1547088 h 3093351"/>
                  <a:gd name="connsiteX1" fmla="*/ 863987 w 3567489"/>
                  <a:gd name="connsiteY1" fmla="*/ 0 h 3093351"/>
                  <a:gd name="connsiteX2" fmla="*/ 1382728 w 3567489"/>
                  <a:gd name="connsiteY2" fmla="*/ 4201 h 3093351"/>
                  <a:gd name="connsiteX3" fmla="*/ 518741 w 3567489"/>
                  <a:gd name="connsiteY3" fmla="*/ 1551289 h 3093351"/>
                  <a:gd name="connsiteX4" fmla="*/ 1133069 w 3567489"/>
                  <a:gd name="connsiteY4" fmla="*/ 2576427 h 3093351"/>
                  <a:gd name="connsiteX5" fmla="*/ 1546342 w 3567489"/>
                  <a:gd name="connsiteY5" fmla="*/ 2578279 h 3093351"/>
                  <a:gd name="connsiteX6" fmla="*/ 1667968 w 3567489"/>
                  <a:gd name="connsiteY6" fmla="*/ 2791507 h 3093351"/>
                  <a:gd name="connsiteX7" fmla="*/ 1840967 w 3567489"/>
                  <a:gd name="connsiteY7" fmla="*/ 2824848 h 3093351"/>
                  <a:gd name="connsiteX8" fmla="*/ 1900329 w 3567489"/>
                  <a:gd name="connsiteY8" fmla="*/ 2658968 h 3093351"/>
                  <a:gd name="connsiteX9" fmla="*/ 1854146 w 3567489"/>
                  <a:gd name="connsiteY9" fmla="*/ 2579658 h 3093351"/>
                  <a:gd name="connsiteX10" fmla="*/ 2213612 w 3567489"/>
                  <a:gd name="connsiteY10" fmla="*/ 2581269 h 3093351"/>
                  <a:gd name="connsiteX11" fmla="*/ 2275726 w 3567489"/>
                  <a:gd name="connsiteY11" fmla="*/ 2690164 h 3093351"/>
                  <a:gd name="connsiteX12" fmla="*/ 2458915 w 3567489"/>
                  <a:gd name="connsiteY12" fmla="*/ 2726872 h 3093351"/>
                  <a:gd name="connsiteX13" fmla="*/ 2520566 w 3567489"/>
                  <a:gd name="connsiteY13" fmla="*/ 2550506 h 3093351"/>
                  <a:gd name="connsiteX14" fmla="*/ 2476823 w 3567489"/>
                  <a:gd name="connsiteY14" fmla="*/ 2475363 h 3093351"/>
                  <a:gd name="connsiteX15" fmla="*/ 2679026 w 3567489"/>
                  <a:gd name="connsiteY15" fmla="*/ 2124446 h 3093351"/>
                  <a:gd name="connsiteX16" fmla="*/ 2681654 w 3567489"/>
                  <a:gd name="connsiteY16" fmla="*/ 2125713 h 3093351"/>
                  <a:gd name="connsiteX17" fmla="*/ 2776435 w 3567489"/>
                  <a:gd name="connsiteY17" fmla="*/ 2113006 h 3093351"/>
                  <a:gd name="connsiteX18" fmla="*/ 2824534 w 3567489"/>
                  <a:gd name="connsiteY18" fmla="*/ 1944370 h 3093351"/>
                  <a:gd name="connsiteX19" fmla="*/ 2803578 w 3567489"/>
                  <a:gd name="connsiteY19" fmla="*/ 1908290 h 3093351"/>
                  <a:gd name="connsiteX20" fmla="*/ 3284391 w 3567489"/>
                  <a:gd name="connsiteY20" fmla="*/ 1073853 h 3093351"/>
                  <a:gd name="connsiteX21" fmla="*/ 3567489 w 3567489"/>
                  <a:gd name="connsiteY21" fmla="*/ 1479700 h 3093351"/>
                  <a:gd name="connsiteX22" fmla="*/ 2662496 w 3567489"/>
                  <a:gd name="connsiteY22" fmla="*/ 3038235 h 3093351"/>
                  <a:gd name="connsiteX23" fmla="*/ 1406440 w 3567489"/>
                  <a:gd name="connsiteY23" fmla="*/ 3032607 h 3093351"/>
                  <a:gd name="connsiteX24" fmla="*/ 1442842 w 3567489"/>
                  <a:gd name="connsiteY24" fmla="*/ 3093351 h 3093351"/>
                  <a:gd name="connsiteX25" fmla="*/ 926404 w 3567489"/>
                  <a:gd name="connsiteY25" fmla="*/ 3092992 h 309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67489" h="3093351">
                    <a:moveTo>
                      <a:pt x="0" y="1547088"/>
                    </a:moveTo>
                    <a:lnTo>
                      <a:pt x="863987" y="0"/>
                    </a:lnTo>
                    <a:lnTo>
                      <a:pt x="1382728" y="4201"/>
                    </a:lnTo>
                    <a:lnTo>
                      <a:pt x="518741" y="1551289"/>
                    </a:lnTo>
                    <a:lnTo>
                      <a:pt x="1133069" y="2576427"/>
                    </a:lnTo>
                    <a:lnTo>
                      <a:pt x="1546342" y="2578279"/>
                    </a:lnTo>
                    <a:lnTo>
                      <a:pt x="1667968" y="2791507"/>
                    </a:lnTo>
                    <a:cubicBezTo>
                      <a:pt x="1699348" y="2846521"/>
                      <a:pt x="1776802" y="2861448"/>
                      <a:pt x="1840967" y="2824848"/>
                    </a:cubicBezTo>
                    <a:cubicBezTo>
                      <a:pt x="1905132" y="2788248"/>
                      <a:pt x="1931709" y="2713981"/>
                      <a:pt x="1900329" y="2658968"/>
                    </a:cubicBezTo>
                    <a:lnTo>
                      <a:pt x="1854146" y="2579658"/>
                    </a:lnTo>
                    <a:lnTo>
                      <a:pt x="2213612" y="2581269"/>
                    </a:lnTo>
                    <a:lnTo>
                      <a:pt x="2275726" y="2690164"/>
                    </a:lnTo>
                    <a:cubicBezTo>
                      <a:pt x="2309288" y="2749003"/>
                      <a:pt x="2391304" y="2765438"/>
                      <a:pt x="2458915" y="2726872"/>
                    </a:cubicBezTo>
                    <a:cubicBezTo>
                      <a:pt x="2526526" y="2688307"/>
                      <a:pt x="2554128" y="2609345"/>
                      <a:pt x="2520566" y="2550506"/>
                    </a:cubicBezTo>
                    <a:lnTo>
                      <a:pt x="2476823" y="2475363"/>
                    </a:lnTo>
                    <a:lnTo>
                      <a:pt x="2679026" y="2124446"/>
                    </a:lnTo>
                    <a:lnTo>
                      <a:pt x="2681654" y="2125713"/>
                    </a:lnTo>
                    <a:cubicBezTo>
                      <a:pt x="2712352" y="2133755"/>
                      <a:pt x="2746371" y="2130155"/>
                      <a:pt x="2776435" y="2113006"/>
                    </a:cubicBezTo>
                    <a:cubicBezTo>
                      <a:pt x="2836562" y="2078710"/>
                      <a:pt x="2858096" y="2003209"/>
                      <a:pt x="2824534" y="1944370"/>
                    </a:cubicBezTo>
                    <a:lnTo>
                      <a:pt x="2803578" y="1908290"/>
                    </a:lnTo>
                    <a:lnTo>
                      <a:pt x="3284391" y="1073853"/>
                    </a:lnTo>
                    <a:lnTo>
                      <a:pt x="3567489" y="1479700"/>
                    </a:lnTo>
                    <a:lnTo>
                      <a:pt x="2662496" y="3038235"/>
                    </a:lnTo>
                    <a:lnTo>
                      <a:pt x="1406440" y="3032607"/>
                    </a:lnTo>
                    <a:lnTo>
                      <a:pt x="1442842" y="3093351"/>
                    </a:lnTo>
                    <a:lnTo>
                      <a:pt x="926404" y="3092992"/>
                    </a:lnTo>
                    <a:close/>
                  </a:path>
                </a:pathLst>
              </a:custGeom>
              <a:solidFill>
                <a:srgbClr val="19A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0E099157-9159-4691-8B1B-B9F53FE79797}"/>
                  </a:ext>
                  <a:ext uri="{C183D7F6-B498-43B3-948B-1728B52AA6E4}">
                    <adec:decorative xmlns:adec="http://schemas.microsoft.com/office/drawing/2017/decorative" val="1"/>
                  </a:ext>
                </a:extLst>
              </p:cNvPr>
              <p:cNvSpPr/>
              <p:nvPr/>
            </p:nvSpPr>
            <p:spPr>
              <a:xfrm rot="12743382">
                <a:off x="-1804036" y="1412996"/>
                <a:ext cx="2000455" cy="2070480"/>
              </a:xfrm>
              <a:custGeom>
                <a:avLst/>
                <a:gdLst>
                  <a:gd name="connsiteX0" fmla="*/ 1833936 w 1956081"/>
                  <a:gd name="connsiteY0" fmla="*/ 578731 h 2068613"/>
                  <a:gd name="connsiteX1" fmla="*/ 1501451 w 1956081"/>
                  <a:gd name="connsiteY1" fmla="*/ 335078 h 2068613"/>
                  <a:gd name="connsiteX2" fmla="*/ 1567410 w 1956081"/>
                  <a:gd name="connsiteY2" fmla="*/ 51744 h 2068613"/>
                  <a:gd name="connsiteX3" fmla="*/ 1956081 w 1956081"/>
                  <a:gd name="connsiteY3" fmla="*/ 0 h 2068613"/>
                  <a:gd name="connsiteX4" fmla="*/ 1835002 w 1956081"/>
                  <a:gd name="connsiteY4" fmla="*/ 553702 h 2068613"/>
                  <a:gd name="connsiteX5" fmla="*/ 1835061 w 1956081"/>
                  <a:gd name="connsiteY5" fmla="*/ 563811 h 2068613"/>
                  <a:gd name="connsiteX6" fmla="*/ 1833936 w 1956081"/>
                  <a:gd name="connsiteY6" fmla="*/ 578731 h 2068613"/>
                  <a:gd name="connsiteX7" fmla="*/ 1219635 w 1956081"/>
                  <a:gd name="connsiteY7" fmla="*/ 1848679 h 2068613"/>
                  <a:gd name="connsiteX8" fmla="*/ 773412 w 1956081"/>
                  <a:gd name="connsiteY8" fmla="*/ 2068613 h 2068613"/>
                  <a:gd name="connsiteX9" fmla="*/ 0 w 1956081"/>
                  <a:gd name="connsiteY9" fmla="*/ 1319651 h 2068613"/>
                  <a:gd name="connsiteX10" fmla="*/ 203565 w 1956081"/>
                  <a:gd name="connsiteY10" fmla="*/ 341303 h 2068613"/>
                  <a:gd name="connsiteX11" fmla="*/ 671613 w 1956081"/>
                  <a:gd name="connsiteY11" fmla="*/ 192521 h 2068613"/>
                  <a:gd name="connsiteX12" fmla="*/ 415638 w 1956081"/>
                  <a:gd name="connsiteY12" fmla="*/ 1189598 h 2068613"/>
                  <a:gd name="connsiteX0" fmla="*/ 1833936 w 2000455"/>
                  <a:gd name="connsiteY0" fmla="*/ 580598 h 2070480"/>
                  <a:gd name="connsiteX1" fmla="*/ 1501451 w 2000455"/>
                  <a:gd name="connsiteY1" fmla="*/ 336945 h 2070480"/>
                  <a:gd name="connsiteX2" fmla="*/ 1567410 w 2000455"/>
                  <a:gd name="connsiteY2" fmla="*/ 53611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01451 w 2000455"/>
                  <a:gd name="connsiteY1" fmla="*/ 336945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3936 w 2000455"/>
                  <a:gd name="connsiteY0" fmla="*/ 58059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833936 w 2000455"/>
                  <a:gd name="connsiteY6" fmla="*/ 580598 h 2070480"/>
                  <a:gd name="connsiteX7" fmla="*/ 1219635 w 2000455"/>
                  <a:gd name="connsiteY7" fmla="*/ 1850546 h 2070480"/>
                  <a:gd name="connsiteX8" fmla="*/ 773412 w 2000455"/>
                  <a:gd name="connsiteY8" fmla="*/ 2070480 h 2070480"/>
                  <a:gd name="connsiteX9" fmla="*/ 0 w 2000455"/>
                  <a:gd name="connsiteY9" fmla="*/ 1321518 h 2070480"/>
                  <a:gd name="connsiteX10" fmla="*/ 203565 w 2000455"/>
                  <a:gd name="connsiteY10" fmla="*/ 343170 h 2070480"/>
                  <a:gd name="connsiteX11" fmla="*/ 671613 w 2000455"/>
                  <a:gd name="connsiteY11" fmla="*/ 194388 h 2070480"/>
                  <a:gd name="connsiteX12" fmla="*/ 415638 w 2000455"/>
                  <a:gd name="connsiteY12" fmla="*/ 1191465 h 2070480"/>
                  <a:gd name="connsiteX13" fmla="*/ 1219635 w 2000455"/>
                  <a:gd name="connsiteY13" fmla="*/ 1850546 h 2070480"/>
                  <a:gd name="connsiteX0" fmla="*/ 1835061 w 2000455"/>
                  <a:gd name="connsiteY0" fmla="*/ 565678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835061 w 2000455"/>
                  <a:gd name="connsiteY5" fmla="*/ 565678 h 2070480"/>
                  <a:gd name="connsiteX6" fmla="*/ 1219635 w 2000455"/>
                  <a:gd name="connsiteY6" fmla="*/ 1850546 h 2070480"/>
                  <a:gd name="connsiteX7" fmla="*/ 773412 w 2000455"/>
                  <a:gd name="connsiteY7" fmla="*/ 2070480 h 2070480"/>
                  <a:gd name="connsiteX8" fmla="*/ 0 w 2000455"/>
                  <a:gd name="connsiteY8" fmla="*/ 1321518 h 2070480"/>
                  <a:gd name="connsiteX9" fmla="*/ 203565 w 2000455"/>
                  <a:gd name="connsiteY9" fmla="*/ 343170 h 2070480"/>
                  <a:gd name="connsiteX10" fmla="*/ 671613 w 2000455"/>
                  <a:gd name="connsiteY10" fmla="*/ 194388 h 2070480"/>
                  <a:gd name="connsiteX11" fmla="*/ 415638 w 2000455"/>
                  <a:gd name="connsiteY11" fmla="*/ 1191465 h 2070480"/>
                  <a:gd name="connsiteX12" fmla="*/ 1219635 w 2000455"/>
                  <a:gd name="connsiteY12"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35002 w 2000455"/>
                  <a:gd name="connsiteY0" fmla="*/ 555569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35002 w 2000455"/>
                  <a:gd name="connsiteY4" fmla="*/ 555569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40672 w 2000455"/>
                  <a:gd name="connsiteY0" fmla="*/ 558982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40672 w 2000455"/>
                  <a:gd name="connsiteY4" fmla="*/ 558982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 name="connsiteX0" fmla="*/ 1870510 w 2000455"/>
                  <a:gd name="connsiteY0" fmla="*/ 564585 h 2070480"/>
                  <a:gd name="connsiteX1" fmla="*/ 1532725 w 2000455"/>
                  <a:gd name="connsiteY1" fmla="*/ 369671 h 2070480"/>
                  <a:gd name="connsiteX2" fmla="*/ 1599076 w 2000455"/>
                  <a:gd name="connsiteY2" fmla="*/ 51045 h 2070480"/>
                  <a:gd name="connsiteX3" fmla="*/ 2000455 w 2000455"/>
                  <a:gd name="connsiteY3" fmla="*/ 0 h 2070480"/>
                  <a:gd name="connsiteX4" fmla="*/ 1870510 w 2000455"/>
                  <a:gd name="connsiteY4" fmla="*/ 564585 h 2070480"/>
                  <a:gd name="connsiteX5" fmla="*/ 1219635 w 2000455"/>
                  <a:gd name="connsiteY5" fmla="*/ 1850546 h 2070480"/>
                  <a:gd name="connsiteX6" fmla="*/ 773412 w 2000455"/>
                  <a:gd name="connsiteY6" fmla="*/ 2070480 h 2070480"/>
                  <a:gd name="connsiteX7" fmla="*/ 0 w 2000455"/>
                  <a:gd name="connsiteY7" fmla="*/ 1321518 h 2070480"/>
                  <a:gd name="connsiteX8" fmla="*/ 203565 w 2000455"/>
                  <a:gd name="connsiteY8" fmla="*/ 343170 h 2070480"/>
                  <a:gd name="connsiteX9" fmla="*/ 671613 w 2000455"/>
                  <a:gd name="connsiteY9" fmla="*/ 194388 h 2070480"/>
                  <a:gd name="connsiteX10" fmla="*/ 415638 w 2000455"/>
                  <a:gd name="connsiteY10" fmla="*/ 1191465 h 2070480"/>
                  <a:gd name="connsiteX11" fmla="*/ 1219635 w 2000455"/>
                  <a:gd name="connsiteY11" fmla="*/ 1850546 h 207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455" h="2070480">
                    <a:moveTo>
                      <a:pt x="1870510" y="564585"/>
                    </a:moveTo>
                    <a:cubicBezTo>
                      <a:pt x="1790555" y="515324"/>
                      <a:pt x="1612148" y="423063"/>
                      <a:pt x="1532725" y="369671"/>
                    </a:cubicBezTo>
                    <a:lnTo>
                      <a:pt x="1599076" y="51045"/>
                    </a:lnTo>
                    <a:lnTo>
                      <a:pt x="2000455" y="0"/>
                    </a:lnTo>
                    <a:cubicBezTo>
                      <a:pt x="1945101" y="194078"/>
                      <a:pt x="1926991" y="375049"/>
                      <a:pt x="1870510" y="564585"/>
                    </a:cubicBezTo>
                    <a:close/>
                    <a:moveTo>
                      <a:pt x="1219635" y="1850546"/>
                    </a:moveTo>
                    <a:lnTo>
                      <a:pt x="773412" y="2070480"/>
                    </a:lnTo>
                    <a:lnTo>
                      <a:pt x="0" y="1321518"/>
                    </a:lnTo>
                    <a:lnTo>
                      <a:pt x="203565" y="343170"/>
                    </a:lnTo>
                    <a:lnTo>
                      <a:pt x="671613" y="194388"/>
                    </a:lnTo>
                    <a:lnTo>
                      <a:pt x="415638" y="1191465"/>
                    </a:lnTo>
                    <a:lnTo>
                      <a:pt x="1219635" y="1850546"/>
                    </a:lnTo>
                    <a:close/>
                  </a:path>
                </a:pathLst>
              </a:custGeom>
              <a:solidFill>
                <a:srgbClr val="0C69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CEE7C2E7-39E1-495F-977C-13F9D5747F50}"/>
                  </a:ext>
                  <a:ext uri="{C183D7F6-B498-43B3-948B-1728B52AA6E4}">
                    <adec:decorative xmlns:adec="http://schemas.microsoft.com/office/drawing/2017/decorative" val="1"/>
                  </a:ext>
                </a:extLst>
              </p:cNvPr>
              <p:cNvSpPr/>
              <p:nvPr/>
            </p:nvSpPr>
            <p:spPr>
              <a:xfrm rot="13567877">
                <a:off x="-2953579" y="715964"/>
                <a:ext cx="2271222" cy="4806267"/>
              </a:xfrm>
              <a:custGeom>
                <a:avLst/>
                <a:gdLst>
                  <a:gd name="connsiteX0" fmla="*/ 278826 w 2271222"/>
                  <a:gd name="connsiteY0" fmla="*/ 512460 h 4806267"/>
                  <a:gd name="connsiteX1" fmla="*/ 167174 w 2271222"/>
                  <a:gd name="connsiteY1" fmla="*/ 561312 h 4806267"/>
                  <a:gd name="connsiteX2" fmla="*/ 4827 w 2271222"/>
                  <a:gd name="connsiteY2" fmla="*/ 405253 h 4806267"/>
                  <a:gd name="connsiteX3" fmla="*/ 31 w 2271222"/>
                  <a:gd name="connsiteY3" fmla="*/ 162378 h 4806267"/>
                  <a:gd name="connsiteX4" fmla="*/ 156090 w 2271222"/>
                  <a:gd name="connsiteY4" fmla="*/ 31 h 4806267"/>
                  <a:gd name="connsiteX5" fmla="*/ 318437 w 2271222"/>
                  <a:gd name="connsiteY5" fmla="*/ 156091 h 4806267"/>
                  <a:gd name="connsiteX6" fmla="*/ 323233 w 2271222"/>
                  <a:gd name="connsiteY6" fmla="*/ 398965 h 4806267"/>
                  <a:gd name="connsiteX7" fmla="*/ 278826 w 2271222"/>
                  <a:gd name="connsiteY7" fmla="*/ 512460 h 4806267"/>
                  <a:gd name="connsiteX8" fmla="*/ 1585390 w 2271222"/>
                  <a:gd name="connsiteY8" fmla="*/ 1019824 h 4806267"/>
                  <a:gd name="connsiteX9" fmla="*/ 1360243 w 2271222"/>
                  <a:gd name="connsiteY9" fmla="*/ 1024270 h 4806267"/>
                  <a:gd name="connsiteX10" fmla="*/ 1355797 w 2271222"/>
                  <a:gd name="connsiteY10" fmla="*/ 799123 h 4806267"/>
                  <a:gd name="connsiteX11" fmla="*/ 1580944 w 2271222"/>
                  <a:gd name="connsiteY11" fmla="*/ 794677 h 4806267"/>
                  <a:gd name="connsiteX12" fmla="*/ 1585390 w 2271222"/>
                  <a:gd name="connsiteY12" fmla="*/ 1019824 h 4806267"/>
                  <a:gd name="connsiteX13" fmla="*/ 408997 w 2271222"/>
                  <a:gd name="connsiteY13" fmla="*/ 2971866 h 4806267"/>
                  <a:gd name="connsiteX14" fmla="*/ 27236 w 2271222"/>
                  <a:gd name="connsiteY14" fmla="*/ 3209028 h 4806267"/>
                  <a:gd name="connsiteX15" fmla="*/ 24062 w 2271222"/>
                  <a:gd name="connsiteY15" fmla="*/ 858572 h 4806267"/>
                  <a:gd name="connsiteX16" fmla="*/ 216530 w 2271222"/>
                  <a:gd name="connsiteY16" fmla="*/ 666105 h 4806267"/>
                  <a:gd name="connsiteX17" fmla="*/ 408997 w 2271222"/>
                  <a:gd name="connsiteY17" fmla="*/ 858572 h 4806267"/>
                  <a:gd name="connsiteX18" fmla="*/ 993243 w 2271222"/>
                  <a:gd name="connsiteY18" fmla="*/ 2946094 h 4806267"/>
                  <a:gd name="connsiteX19" fmla="*/ 672255 w 2271222"/>
                  <a:gd name="connsiteY19" fmla="*/ 3013267 h 4806267"/>
                  <a:gd name="connsiteX20" fmla="*/ 635774 w 2271222"/>
                  <a:gd name="connsiteY20" fmla="*/ 1784447 h 4806267"/>
                  <a:gd name="connsiteX21" fmla="*/ 823877 w 2271222"/>
                  <a:gd name="connsiteY21" fmla="*/ 1596344 h 4806267"/>
                  <a:gd name="connsiteX22" fmla="*/ 1011980 w 2271222"/>
                  <a:gd name="connsiteY22" fmla="*/ 1784447 h 4806267"/>
                  <a:gd name="connsiteX23" fmla="*/ 1646258 w 2271222"/>
                  <a:gd name="connsiteY23" fmla="*/ 2561257 h 4806267"/>
                  <a:gd name="connsiteX24" fmla="*/ 1272436 w 2271222"/>
                  <a:gd name="connsiteY24" fmla="*/ 2817906 h 4806267"/>
                  <a:gd name="connsiteX25" fmla="*/ 1261324 w 2271222"/>
                  <a:gd name="connsiteY25" fmla="*/ 1368813 h 4806267"/>
                  <a:gd name="connsiteX26" fmla="*/ 1453791 w 2271222"/>
                  <a:gd name="connsiteY26" fmla="*/ 1176347 h 4806267"/>
                  <a:gd name="connsiteX27" fmla="*/ 1646258 w 2271222"/>
                  <a:gd name="connsiteY27" fmla="*/ 1368813 h 4806267"/>
                  <a:gd name="connsiteX28" fmla="*/ 2271222 w 2271222"/>
                  <a:gd name="connsiteY28" fmla="*/ 4183534 h 4806267"/>
                  <a:gd name="connsiteX29" fmla="*/ 1189558 w 2271222"/>
                  <a:gd name="connsiteY29" fmla="*/ 4806267 h 4806267"/>
                  <a:gd name="connsiteX30" fmla="*/ 791994 w 2271222"/>
                  <a:gd name="connsiteY30" fmla="*/ 4564289 h 4806267"/>
                  <a:gd name="connsiteX31" fmla="*/ 1841910 w 2271222"/>
                  <a:gd name="connsiteY31" fmla="*/ 3940669 h 4806267"/>
                  <a:gd name="connsiteX32" fmla="*/ 1839904 w 2271222"/>
                  <a:gd name="connsiteY32" fmla="*/ 1783647 h 4806267"/>
                  <a:gd name="connsiteX33" fmla="*/ 2032371 w 2271222"/>
                  <a:gd name="connsiteY33" fmla="*/ 1591180 h 4806267"/>
                  <a:gd name="connsiteX34" fmla="*/ 2224838 w 2271222"/>
                  <a:gd name="connsiteY34" fmla="*/ 1783647 h 480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71222" h="4806267">
                    <a:moveTo>
                      <a:pt x="278826" y="512460"/>
                    </a:moveTo>
                    <a:cubicBezTo>
                      <a:pt x="250586" y="541839"/>
                      <a:pt x="211137" y="560444"/>
                      <a:pt x="167174" y="561312"/>
                    </a:cubicBezTo>
                    <a:cubicBezTo>
                      <a:pt x="79248" y="563048"/>
                      <a:pt x="6563" y="493179"/>
                      <a:pt x="4827" y="405253"/>
                    </a:cubicBezTo>
                    <a:lnTo>
                      <a:pt x="31" y="162378"/>
                    </a:lnTo>
                    <a:cubicBezTo>
                      <a:pt x="-1706" y="74452"/>
                      <a:pt x="68164" y="1768"/>
                      <a:pt x="156090" y="31"/>
                    </a:cubicBezTo>
                    <a:cubicBezTo>
                      <a:pt x="244016" y="-1705"/>
                      <a:pt x="316701" y="68165"/>
                      <a:pt x="318437" y="156091"/>
                    </a:cubicBezTo>
                    <a:lnTo>
                      <a:pt x="323233" y="398965"/>
                    </a:lnTo>
                    <a:cubicBezTo>
                      <a:pt x="324101" y="442928"/>
                      <a:pt x="307068" y="483081"/>
                      <a:pt x="278826" y="512460"/>
                    </a:cubicBezTo>
                    <a:close/>
                    <a:moveTo>
                      <a:pt x="1585390" y="1019824"/>
                    </a:moveTo>
                    <a:cubicBezTo>
                      <a:pt x="1524445" y="1083224"/>
                      <a:pt x="1423644" y="1085215"/>
                      <a:pt x="1360243" y="1024270"/>
                    </a:cubicBezTo>
                    <a:cubicBezTo>
                      <a:pt x="1296843" y="963324"/>
                      <a:pt x="1294852" y="862523"/>
                      <a:pt x="1355797" y="799123"/>
                    </a:cubicBezTo>
                    <a:cubicBezTo>
                      <a:pt x="1416742" y="735722"/>
                      <a:pt x="1517544" y="733731"/>
                      <a:pt x="1580944" y="794677"/>
                    </a:cubicBezTo>
                    <a:cubicBezTo>
                      <a:pt x="1644345" y="855622"/>
                      <a:pt x="1646336" y="956423"/>
                      <a:pt x="1585390" y="1019824"/>
                    </a:cubicBezTo>
                    <a:close/>
                    <a:moveTo>
                      <a:pt x="408997" y="2971866"/>
                    </a:moveTo>
                    <a:lnTo>
                      <a:pt x="27236" y="3209028"/>
                    </a:lnTo>
                    <a:cubicBezTo>
                      <a:pt x="26178" y="2425543"/>
                      <a:pt x="25121" y="1642057"/>
                      <a:pt x="24062" y="858572"/>
                    </a:cubicBezTo>
                    <a:cubicBezTo>
                      <a:pt x="24063" y="752275"/>
                      <a:pt x="110233" y="666105"/>
                      <a:pt x="216530" y="666105"/>
                    </a:cubicBezTo>
                    <a:cubicBezTo>
                      <a:pt x="322827" y="666105"/>
                      <a:pt x="408997" y="752275"/>
                      <a:pt x="408997" y="858572"/>
                    </a:cubicBezTo>
                    <a:close/>
                    <a:moveTo>
                      <a:pt x="993243" y="2946094"/>
                    </a:moveTo>
                    <a:cubicBezTo>
                      <a:pt x="817656" y="2951875"/>
                      <a:pt x="779251" y="2990875"/>
                      <a:pt x="672255" y="3013267"/>
                    </a:cubicBezTo>
                    <a:lnTo>
                      <a:pt x="635774" y="1784447"/>
                    </a:lnTo>
                    <a:cubicBezTo>
                      <a:pt x="635774" y="1680560"/>
                      <a:pt x="719991" y="1596343"/>
                      <a:pt x="823877" y="1596344"/>
                    </a:cubicBezTo>
                    <a:cubicBezTo>
                      <a:pt x="927763" y="1596343"/>
                      <a:pt x="1011980" y="1680561"/>
                      <a:pt x="1011980" y="1784447"/>
                    </a:cubicBezTo>
                    <a:close/>
                    <a:moveTo>
                      <a:pt x="1646258" y="2561257"/>
                    </a:moveTo>
                    <a:lnTo>
                      <a:pt x="1272436" y="2817906"/>
                    </a:lnTo>
                    <a:lnTo>
                      <a:pt x="1261324" y="1368813"/>
                    </a:lnTo>
                    <a:cubicBezTo>
                      <a:pt x="1261324" y="1262516"/>
                      <a:pt x="1347494" y="1176346"/>
                      <a:pt x="1453791" y="1176347"/>
                    </a:cubicBezTo>
                    <a:cubicBezTo>
                      <a:pt x="1560088" y="1176346"/>
                      <a:pt x="1646258" y="1262516"/>
                      <a:pt x="1646258" y="1368813"/>
                    </a:cubicBezTo>
                    <a:close/>
                    <a:moveTo>
                      <a:pt x="2271222" y="4183534"/>
                    </a:moveTo>
                    <a:lnTo>
                      <a:pt x="1189558" y="4806267"/>
                    </a:lnTo>
                    <a:lnTo>
                      <a:pt x="791994" y="4564289"/>
                    </a:lnTo>
                    <a:lnTo>
                      <a:pt x="1841910" y="3940669"/>
                    </a:lnTo>
                    <a:cubicBezTo>
                      <a:pt x="1859864" y="3410566"/>
                      <a:pt x="1826917" y="2308834"/>
                      <a:pt x="1839904" y="1783647"/>
                    </a:cubicBezTo>
                    <a:cubicBezTo>
                      <a:pt x="1839904" y="1677350"/>
                      <a:pt x="1926074" y="1591180"/>
                      <a:pt x="2032371" y="1591180"/>
                    </a:cubicBezTo>
                    <a:cubicBezTo>
                      <a:pt x="2138668" y="1591180"/>
                      <a:pt x="2224838" y="1677350"/>
                      <a:pt x="2224838" y="1783647"/>
                    </a:cubicBezTo>
                    <a:close/>
                  </a:path>
                </a:pathLst>
              </a:custGeom>
              <a:solidFill>
                <a:srgbClr val="1493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99" name="Freeform: Shape 598">
              <a:extLst>
                <a:ext uri="{FF2B5EF4-FFF2-40B4-BE49-F238E27FC236}">
                  <a16:creationId xmlns:a16="http://schemas.microsoft.com/office/drawing/2014/main" id="{B6177B56-71A3-49AA-AB50-0CB23AA9FE0B}"/>
                </a:ext>
                <a:ext uri="{C183D7F6-B498-43B3-948B-1728B52AA6E4}">
                  <adec:decorative xmlns:adec="http://schemas.microsoft.com/office/drawing/2017/decorative" val="1"/>
                </a:ext>
              </a:extLst>
            </p:cNvPr>
            <p:cNvSpPr/>
            <p:nvPr/>
          </p:nvSpPr>
          <p:spPr>
            <a:xfrm rot="4549911">
              <a:off x="-1609683" y="1611274"/>
              <a:ext cx="2537084" cy="1954121"/>
            </a:xfrm>
            <a:custGeom>
              <a:avLst/>
              <a:gdLst>
                <a:gd name="connsiteX0" fmla="*/ 0 w 3557973"/>
                <a:gd name="connsiteY0" fmla="*/ 1547088 h 1970346"/>
                <a:gd name="connsiteX1" fmla="*/ 863987 w 3557973"/>
                <a:gd name="connsiteY1" fmla="*/ 0 h 1970346"/>
                <a:gd name="connsiteX2" fmla="*/ 2630049 w 3557973"/>
                <a:gd name="connsiteY2" fmla="*/ 0 h 1970346"/>
                <a:gd name="connsiteX3" fmla="*/ 3557973 w 3557973"/>
                <a:gd name="connsiteY3" fmla="*/ 1534273 h 1970346"/>
                <a:gd name="connsiteX4" fmla="*/ 3298571 w 3557973"/>
                <a:gd name="connsiteY4" fmla="*/ 1970346 h 1970346"/>
                <a:gd name="connsiteX5" fmla="*/ 2418104 w 3557973"/>
                <a:gd name="connsiteY5" fmla="*/ 529533 h 1970346"/>
                <a:gd name="connsiteX6" fmla="*/ 928098 w 3557973"/>
                <a:gd name="connsiteY6" fmla="*/ 482068 h 1970346"/>
                <a:gd name="connsiteX7" fmla="*/ 253089 w 3557973"/>
                <a:gd name="connsiteY7" fmla="*/ 1969421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253089 w 3612173"/>
                <a:gd name="connsiteY7" fmla="*/ 1969421 h 1970346"/>
                <a:gd name="connsiteX8" fmla="*/ 0 w 3612173"/>
                <a:gd name="connsiteY8" fmla="*/ 1547088 h 1970346"/>
                <a:gd name="connsiteX0" fmla="*/ 0 w 3612173"/>
                <a:gd name="connsiteY0" fmla="*/ 1547088 h 1970346"/>
                <a:gd name="connsiteX1" fmla="*/ 863987 w 3612173"/>
                <a:gd name="connsiteY1" fmla="*/ 0 h 1970346"/>
                <a:gd name="connsiteX2" fmla="*/ 2630049 w 3612173"/>
                <a:gd name="connsiteY2" fmla="*/ 0 h 1970346"/>
                <a:gd name="connsiteX3" fmla="*/ 3612173 w 3612173"/>
                <a:gd name="connsiteY3" fmla="*/ 1515056 h 1970346"/>
                <a:gd name="connsiteX4" fmla="*/ 3298571 w 3612173"/>
                <a:gd name="connsiteY4" fmla="*/ 1970346 h 1970346"/>
                <a:gd name="connsiteX5" fmla="*/ 2418104 w 3612173"/>
                <a:gd name="connsiteY5" fmla="*/ 529533 h 1970346"/>
                <a:gd name="connsiteX6" fmla="*/ 928098 w 3612173"/>
                <a:gd name="connsiteY6" fmla="*/ 482068 h 1970346"/>
                <a:gd name="connsiteX7" fmla="*/ 0 w 3612173"/>
                <a:gd name="connsiteY7" fmla="*/ 1547088 h 1970346"/>
                <a:gd name="connsiteX0" fmla="*/ 64111 w 2748186"/>
                <a:gd name="connsiteY0" fmla="*/ 482068 h 1970346"/>
                <a:gd name="connsiteX1" fmla="*/ 0 w 2748186"/>
                <a:gd name="connsiteY1" fmla="*/ 0 h 1970346"/>
                <a:gd name="connsiteX2" fmla="*/ 1766062 w 2748186"/>
                <a:gd name="connsiteY2" fmla="*/ 0 h 1970346"/>
                <a:gd name="connsiteX3" fmla="*/ 2748186 w 2748186"/>
                <a:gd name="connsiteY3" fmla="*/ 1515056 h 1970346"/>
                <a:gd name="connsiteX4" fmla="*/ 2434584 w 2748186"/>
                <a:gd name="connsiteY4" fmla="*/ 1970346 h 1970346"/>
                <a:gd name="connsiteX5" fmla="*/ 1554117 w 2748186"/>
                <a:gd name="connsiteY5" fmla="*/ 529533 h 1970346"/>
                <a:gd name="connsiteX6" fmla="*/ 64111 w 2748186"/>
                <a:gd name="connsiteY6" fmla="*/ 482068 h 1970346"/>
                <a:gd name="connsiteX0" fmla="*/ 0 w 2684075"/>
                <a:gd name="connsiteY0" fmla="*/ 496276 h 1984554"/>
                <a:gd name="connsiteX1" fmla="*/ 332428 w 2684075"/>
                <a:gd name="connsiteY1" fmla="*/ 0 h 1984554"/>
                <a:gd name="connsiteX2" fmla="*/ 1701951 w 2684075"/>
                <a:gd name="connsiteY2" fmla="*/ 14208 h 1984554"/>
                <a:gd name="connsiteX3" fmla="*/ 2684075 w 2684075"/>
                <a:gd name="connsiteY3" fmla="*/ 1529264 h 1984554"/>
                <a:gd name="connsiteX4" fmla="*/ 2370473 w 2684075"/>
                <a:gd name="connsiteY4" fmla="*/ 1984554 h 1984554"/>
                <a:gd name="connsiteX5" fmla="*/ 1490006 w 2684075"/>
                <a:gd name="connsiteY5" fmla="*/ 543741 h 1984554"/>
                <a:gd name="connsiteX6" fmla="*/ 0 w 2684075"/>
                <a:gd name="connsiteY6" fmla="*/ 496276 h 1984554"/>
                <a:gd name="connsiteX0" fmla="*/ 0 w 2684075"/>
                <a:gd name="connsiteY0" fmla="*/ 496276 h 1991852"/>
                <a:gd name="connsiteX1" fmla="*/ 332428 w 2684075"/>
                <a:gd name="connsiteY1" fmla="*/ 0 h 1991852"/>
                <a:gd name="connsiteX2" fmla="*/ 1701951 w 2684075"/>
                <a:gd name="connsiteY2" fmla="*/ 14208 h 1991852"/>
                <a:gd name="connsiteX3" fmla="*/ 2684075 w 2684075"/>
                <a:gd name="connsiteY3" fmla="*/ 1529264 h 1991852"/>
                <a:gd name="connsiteX4" fmla="*/ 2355287 w 2684075"/>
                <a:gd name="connsiteY4" fmla="*/ 1991852 h 1991852"/>
                <a:gd name="connsiteX5" fmla="*/ 1490006 w 2684075"/>
                <a:gd name="connsiteY5" fmla="*/ 543741 h 1991852"/>
                <a:gd name="connsiteX6" fmla="*/ 0 w 2684075"/>
                <a:gd name="connsiteY6" fmla="*/ 496276 h 1991852"/>
                <a:gd name="connsiteX0" fmla="*/ 0 w 2599377"/>
                <a:gd name="connsiteY0" fmla="*/ 513233 h 1991852"/>
                <a:gd name="connsiteX1" fmla="*/ 247730 w 2599377"/>
                <a:gd name="connsiteY1" fmla="*/ 0 h 1991852"/>
                <a:gd name="connsiteX2" fmla="*/ 1617253 w 2599377"/>
                <a:gd name="connsiteY2" fmla="*/ 14208 h 1991852"/>
                <a:gd name="connsiteX3" fmla="*/ 2599377 w 2599377"/>
                <a:gd name="connsiteY3" fmla="*/ 1529264 h 1991852"/>
                <a:gd name="connsiteX4" fmla="*/ 2270589 w 2599377"/>
                <a:gd name="connsiteY4" fmla="*/ 1991852 h 1991852"/>
                <a:gd name="connsiteX5" fmla="*/ 1405308 w 2599377"/>
                <a:gd name="connsiteY5" fmla="*/ 543741 h 1991852"/>
                <a:gd name="connsiteX6" fmla="*/ 0 w 2599377"/>
                <a:gd name="connsiteY6" fmla="*/ 513233 h 1991852"/>
                <a:gd name="connsiteX0" fmla="*/ 0 w 2599377"/>
                <a:gd name="connsiteY0" fmla="*/ 519879 h 1998498"/>
                <a:gd name="connsiteX1" fmla="*/ 318362 w 2599377"/>
                <a:gd name="connsiteY1" fmla="*/ 0 h 1998498"/>
                <a:gd name="connsiteX2" fmla="*/ 1617253 w 2599377"/>
                <a:gd name="connsiteY2" fmla="*/ 20854 h 1998498"/>
                <a:gd name="connsiteX3" fmla="*/ 2599377 w 2599377"/>
                <a:gd name="connsiteY3" fmla="*/ 1535910 h 1998498"/>
                <a:gd name="connsiteX4" fmla="*/ 2270589 w 2599377"/>
                <a:gd name="connsiteY4" fmla="*/ 1998498 h 1998498"/>
                <a:gd name="connsiteX5" fmla="*/ 1405308 w 2599377"/>
                <a:gd name="connsiteY5" fmla="*/ 550387 h 1998498"/>
                <a:gd name="connsiteX6" fmla="*/ 0 w 2599377"/>
                <a:gd name="connsiteY6" fmla="*/ 519879 h 1998498"/>
                <a:gd name="connsiteX0" fmla="*/ 0 w 2591013"/>
                <a:gd name="connsiteY0" fmla="*/ 521994 h 1998498"/>
                <a:gd name="connsiteX1" fmla="*/ 309998 w 2591013"/>
                <a:gd name="connsiteY1" fmla="*/ 0 h 1998498"/>
                <a:gd name="connsiteX2" fmla="*/ 1608889 w 2591013"/>
                <a:gd name="connsiteY2" fmla="*/ 20854 h 1998498"/>
                <a:gd name="connsiteX3" fmla="*/ 2591013 w 2591013"/>
                <a:gd name="connsiteY3" fmla="*/ 1535910 h 1998498"/>
                <a:gd name="connsiteX4" fmla="*/ 2262225 w 2591013"/>
                <a:gd name="connsiteY4" fmla="*/ 1998498 h 1998498"/>
                <a:gd name="connsiteX5" fmla="*/ 1396944 w 2591013"/>
                <a:gd name="connsiteY5" fmla="*/ 550387 h 1998498"/>
                <a:gd name="connsiteX6" fmla="*/ 0 w 2591013"/>
                <a:gd name="connsiteY6" fmla="*/ 521994 h 19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013" h="1998498">
                  <a:moveTo>
                    <a:pt x="0" y="521994"/>
                  </a:moveTo>
                  <a:lnTo>
                    <a:pt x="309998" y="0"/>
                  </a:lnTo>
                  <a:lnTo>
                    <a:pt x="1608889" y="20854"/>
                  </a:lnTo>
                  <a:lnTo>
                    <a:pt x="2591013" y="1535910"/>
                  </a:lnTo>
                  <a:lnTo>
                    <a:pt x="2262225" y="1998498"/>
                  </a:lnTo>
                  <a:lnTo>
                    <a:pt x="1396944" y="550387"/>
                  </a:lnTo>
                  <a:lnTo>
                    <a:pt x="0" y="521994"/>
                  </a:lnTo>
                  <a:close/>
                </a:path>
              </a:pathLst>
            </a:custGeom>
            <a:solidFill>
              <a:srgbClr val="0D7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03" name="Text Placeholder 11">
            <a:extLst>
              <a:ext uri="{FF2B5EF4-FFF2-40B4-BE49-F238E27FC236}">
                <a16:creationId xmlns:a16="http://schemas.microsoft.com/office/drawing/2014/main" id="{082E681A-BDBE-4653-9AB0-B23AAEB5486D}"/>
              </a:ext>
              <a:ext uri="{C183D7F6-B498-43B3-948B-1728B52AA6E4}">
                <adec:decorative xmlns:adec="http://schemas.microsoft.com/office/drawing/2017/decorative" val="1"/>
              </a:ext>
            </a:extLst>
          </p:cNvPr>
          <p:cNvSpPr txBox="1">
            <a:spLocks/>
          </p:cNvSpPr>
          <p:nvPr/>
        </p:nvSpPr>
        <p:spPr>
          <a:xfrm>
            <a:off x="7790763" y="3027059"/>
            <a:ext cx="1514432" cy="5253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latin typeface="+mj-lt"/>
              </a:rPr>
              <a:t>Model</a:t>
            </a:r>
            <a:br>
              <a:rPr lang="en-US" sz="1800">
                <a:latin typeface="+mj-lt"/>
              </a:rPr>
            </a:br>
            <a:r>
              <a:rPr lang="en-US" sz="1800">
                <a:latin typeface="+mj-lt"/>
              </a:rPr>
              <a:t>Deployment</a:t>
            </a:r>
          </a:p>
        </p:txBody>
      </p:sp>
      <p:cxnSp>
        <p:nvCxnSpPr>
          <p:cNvPr id="236" name="Straight Arrow Connector 235">
            <a:extLst>
              <a:ext uri="{FF2B5EF4-FFF2-40B4-BE49-F238E27FC236}">
                <a16:creationId xmlns:a16="http://schemas.microsoft.com/office/drawing/2014/main" id="{22A3710E-1831-421B-95CE-4A0CB53B5024}"/>
              </a:ext>
              <a:ext uri="{C183D7F6-B498-43B3-948B-1728B52AA6E4}">
                <adec:decorative xmlns:adec="http://schemas.microsoft.com/office/drawing/2017/decorative" val="1"/>
              </a:ext>
            </a:extLst>
          </p:cNvPr>
          <p:cNvCxnSpPr>
            <a:cxnSpLocks/>
          </p:cNvCxnSpPr>
          <p:nvPr/>
        </p:nvCxnSpPr>
        <p:spPr>
          <a:xfrm>
            <a:off x="823485" y="4488011"/>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4" name="TextBox 603">
            <a:extLst>
              <a:ext uri="{FF2B5EF4-FFF2-40B4-BE49-F238E27FC236}">
                <a16:creationId xmlns:a16="http://schemas.microsoft.com/office/drawing/2014/main" id="{DB18EEF7-3237-4F13-A327-D3280B74D14F}"/>
              </a:ext>
              <a:ext uri="{C183D7F6-B498-43B3-948B-1728B52AA6E4}">
                <adec:decorative xmlns:adec="http://schemas.microsoft.com/office/drawing/2017/decorative" val="1"/>
              </a:ext>
            </a:extLst>
          </p:cNvPr>
          <p:cNvSpPr txBox="1"/>
          <p:nvPr/>
        </p:nvSpPr>
        <p:spPr>
          <a:xfrm>
            <a:off x="4779465" y="43341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Responsible AI</a:t>
            </a:r>
          </a:p>
        </p:txBody>
      </p:sp>
      <p:cxnSp>
        <p:nvCxnSpPr>
          <p:cNvPr id="605" name="Straight Arrow Connector 604">
            <a:extLst>
              <a:ext uri="{FF2B5EF4-FFF2-40B4-BE49-F238E27FC236}">
                <a16:creationId xmlns:a16="http://schemas.microsoft.com/office/drawing/2014/main" id="{0F3F1AF5-4172-454A-AF0F-C84B42A058CF}"/>
              </a:ext>
              <a:ext uri="{C183D7F6-B498-43B3-948B-1728B52AA6E4}">
                <adec:decorative xmlns:adec="http://schemas.microsoft.com/office/drawing/2017/decorative" val="1"/>
              </a:ext>
            </a:extLst>
          </p:cNvPr>
          <p:cNvCxnSpPr>
            <a:cxnSpLocks/>
          </p:cNvCxnSpPr>
          <p:nvPr/>
        </p:nvCxnSpPr>
        <p:spPr>
          <a:xfrm>
            <a:off x="823485" y="4924029"/>
            <a:ext cx="10545030"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6" name="TextBox 605">
            <a:extLst>
              <a:ext uri="{FF2B5EF4-FFF2-40B4-BE49-F238E27FC236}">
                <a16:creationId xmlns:a16="http://schemas.microsoft.com/office/drawing/2014/main" id="{37FE27DF-5359-4660-9AAA-8DE6C927B381}"/>
              </a:ext>
              <a:ext uri="{C183D7F6-B498-43B3-948B-1728B52AA6E4}">
                <adec:decorative xmlns:adec="http://schemas.microsoft.com/office/drawing/2017/decorative" val="1"/>
              </a:ext>
            </a:extLst>
          </p:cNvPr>
          <p:cNvSpPr txBox="1"/>
          <p:nvPr/>
        </p:nvSpPr>
        <p:spPr>
          <a:xfrm>
            <a:off x="4779465" y="4777823"/>
            <a:ext cx="2505901"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mj-lt"/>
                <a:ea typeface="+mn-ea"/>
                <a:cs typeface="+mn-cs"/>
              </a:rPr>
              <a:t>MLOps</a:t>
            </a:r>
          </a:p>
        </p:txBody>
      </p:sp>
      <p:sp>
        <p:nvSpPr>
          <p:cNvPr id="217" name="Text Placeholder 1">
            <a:extLst>
              <a:ext uri="{FF2B5EF4-FFF2-40B4-BE49-F238E27FC236}">
                <a16:creationId xmlns:a16="http://schemas.microsoft.com/office/drawing/2014/main" id="{B3FF6F2A-4A1F-42A5-ABEA-7EDD1E19DAD9}"/>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01.03.09</a:t>
            </a:r>
          </a:p>
        </p:txBody>
      </p:sp>
    </p:spTree>
    <p:extLst>
      <p:ext uri="{BB962C8B-B14F-4D97-AF65-F5344CB8AC3E}">
        <p14:creationId xmlns:p14="http://schemas.microsoft.com/office/powerpoint/2010/main" val="24480482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C62243-C1A9-438D-A935-C6E33245E9FB}"/>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defTabSz="914367">
              <a:spcBef>
                <a:spcPts val="1200"/>
              </a:spcBef>
              <a:defRPr/>
            </a:pPr>
            <a:r>
              <a:rPr lang="en-US" b="1">
                <a:ln>
                  <a:noFill/>
                </a:ln>
                <a:gradFill>
                  <a:gsLst>
                    <a:gs pos="0">
                      <a:srgbClr val="50E6FF"/>
                    </a:gs>
                    <a:gs pos="100000">
                      <a:srgbClr val="8661C5"/>
                    </a:gs>
                  </a:gsLst>
                  <a:lin ang="2700000" scaled="1"/>
                </a:gradFill>
                <a:latin typeface="Segoe UI Semibold"/>
                <a:cs typeface="+mn-cs"/>
              </a:rPr>
              <a:t>Machine Learning Platform Architecture</a:t>
            </a:r>
          </a:p>
        </p:txBody>
      </p:sp>
      <p:sp>
        <p:nvSpPr>
          <p:cNvPr id="55" name="Title 2">
            <a:extLst>
              <a:ext uri="{FF2B5EF4-FFF2-40B4-BE49-F238E27FC236}">
                <a16:creationId xmlns:a16="http://schemas.microsoft.com/office/drawing/2014/main" id="{06A4CFF0-8F4F-4533-AC6C-68C57CCD12BE}"/>
              </a:ext>
              <a:ext uri="{C183D7F6-B498-43B3-948B-1728B52AA6E4}">
                <adec:decorative xmlns:adec="http://schemas.microsoft.com/office/drawing/2017/decorative" val="1"/>
              </a:ext>
            </a:extLst>
          </p:cNvPr>
          <p:cNvSpPr txBox="1">
            <a:spLocks/>
          </p:cNvSpPr>
          <p:nvPr/>
        </p:nvSpPr>
        <p:spPr>
          <a:xfrm>
            <a:off x="838200" y="585789"/>
            <a:ext cx="8445500" cy="520595"/>
          </a:xfrm>
          <a:prstGeom prst="rect">
            <a:avLst/>
          </a:prstGeom>
        </p:spPr>
        <p:txBody>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br>
              <a:rPr kumimoji="0" lang="en-US" b="0" i="0" u="none" strike="noStrike" kern="1200" cap="none" spc="-50"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itchFamily="34" charset="0"/>
              </a:rPr>
            </a:br>
            <a:endParaRPr kumimoji="0" lang="en-US" b="0" i="0" u="none" strike="noStrike" kern="1200" cap="none" spc="-50"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itchFamily="34" charset="0"/>
            </a:endParaRPr>
          </a:p>
        </p:txBody>
      </p:sp>
      <p:sp>
        <p:nvSpPr>
          <p:cNvPr id="56" name="TextBox 8">
            <a:extLst>
              <a:ext uri="{FF2B5EF4-FFF2-40B4-BE49-F238E27FC236}">
                <a16:creationId xmlns:a16="http://schemas.microsoft.com/office/drawing/2014/main" id="{87DA4AC7-DDB4-4FAD-B538-0FF5D836E7B0}"/>
              </a:ext>
              <a:ext uri="{C183D7F6-B498-43B3-948B-1728B52AA6E4}">
                <adec:decorative xmlns:adec="http://schemas.microsoft.com/office/drawing/2017/decorative" val="1"/>
              </a:ext>
            </a:extLst>
          </p:cNvPr>
          <p:cNvSpPr txBox="1"/>
          <p:nvPr/>
        </p:nvSpPr>
        <p:spPr>
          <a:xfrm>
            <a:off x="5338882" y="3895527"/>
            <a:ext cx="1505682"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Azure ML</a:t>
            </a:r>
          </a:p>
        </p:txBody>
      </p:sp>
      <p:sp>
        <p:nvSpPr>
          <p:cNvPr id="61" name="Rectangle 60">
            <a:extLst>
              <a:ext uri="{FF2B5EF4-FFF2-40B4-BE49-F238E27FC236}">
                <a16:creationId xmlns:a16="http://schemas.microsoft.com/office/drawing/2014/main" id="{2152798D-274E-4528-BDC0-229A90BFA944}"/>
              </a:ext>
              <a:ext uri="{C183D7F6-B498-43B3-948B-1728B52AA6E4}">
                <adec:decorative xmlns:adec="http://schemas.microsoft.com/office/drawing/2017/decorative" val="1"/>
              </a:ext>
            </a:extLst>
          </p:cNvPr>
          <p:cNvSpPr/>
          <p:nvPr/>
        </p:nvSpPr>
        <p:spPr bwMode="auto">
          <a:xfrm>
            <a:off x="7515591" y="1640930"/>
            <a:ext cx="2673926" cy="3474417"/>
          </a:xfrm>
          <a:prstGeom prst="rect">
            <a:avLst/>
          </a:prstGeom>
          <a:solidFill>
            <a:schemeClr val="bg1"/>
          </a:solidFill>
          <a:ln w="9525" cap="flat" cmpd="sng" algn="ctr">
            <a:noFill/>
            <a:prstDash val="solid"/>
            <a:headEnd type="none" w="med" len="med"/>
            <a:tailEnd type="none" w="med" len="med"/>
          </a:ln>
          <a:effectLst>
            <a:glow rad="114300">
              <a:schemeClr val="accent2">
                <a:satMod val="175000"/>
                <a:alpha val="40000"/>
              </a:scheme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13CE93F-AC85-4178-912A-4CD990F6325A}"/>
              </a:ext>
              <a:ext uri="{C183D7F6-B498-43B3-948B-1728B52AA6E4}">
                <adec:decorative xmlns:adec="http://schemas.microsoft.com/office/drawing/2017/decorative" val="1"/>
              </a:ext>
            </a:extLst>
          </p:cNvPr>
          <p:cNvSpPr/>
          <p:nvPr/>
        </p:nvSpPr>
        <p:spPr bwMode="auto">
          <a:xfrm>
            <a:off x="7829783" y="2833488"/>
            <a:ext cx="2014975" cy="30610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838973" rtl="0" eaLnBrk="1" fontAlgn="base" latinLnBrk="0" hangingPunct="1">
              <a:lnSpc>
                <a:spcPct val="50000"/>
              </a:lnSpc>
              <a:spcBef>
                <a:spcPct val="0"/>
              </a:spcBef>
              <a:spcAft>
                <a:spcPts val="600"/>
              </a:spcAft>
              <a:buClrTx/>
              <a:buSzTx/>
              <a:buFontTx/>
              <a:buNone/>
              <a:tabLst/>
              <a:defRPr/>
            </a:pPr>
            <a:r>
              <a:rPr kumimoji="0" lang="en-US" sz="1400" b="0" i="0" u="none" strike="noStrike" kern="1200" cap="none" spc="-30" normalizeH="0" noProof="0">
                <a:ln>
                  <a:noFill/>
                </a:ln>
                <a:gradFill>
                  <a:gsLst>
                    <a:gs pos="0">
                      <a:prstClr val="white"/>
                    </a:gs>
                    <a:gs pos="100000">
                      <a:prstClr val="white"/>
                    </a:gs>
                  </a:gsLst>
                  <a:lin ang="5400000" scaled="1"/>
                </a:gradFill>
                <a:effectLst/>
                <a:uLnTx/>
                <a:uFillTx/>
                <a:latin typeface="+mj-lt"/>
                <a:ea typeface="+mn-ea"/>
                <a:cs typeface="+mn-cs"/>
              </a:rPr>
              <a:t>Models: AKS</a:t>
            </a:r>
          </a:p>
          <a:p>
            <a:pPr marL="0" marR="0" lvl="0" indent="0" algn="l" defTabSz="838973" rtl="0" eaLnBrk="1" fontAlgn="base" latinLnBrk="0" hangingPunct="1">
              <a:lnSpc>
                <a:spcPct val="50000"/>
              </a:lnSpc>
              <a:spcBef>
                <a:spcPct val="0"/>
              </a:spcBef>
              <a:spcAft>
                <a:spcPts val="600"/>
              </a:spcAft>
              <a:buClrTx/>
              <a:buSzTx/>
              <a:buFontTx/>
              <a:buNone/>
              <a:tabLst/>
              <a:defRPr/>
            </a:pPr>
            <a:r>
              <a:rPr kumimoji="0" lang="en-US" sz="1400" b="0" i="0" u="none" strike="noStrike" kern="1200" cap="none" spc="-30" normalizeH="0" noProof="0">
                <a:ln>
                  <a:noFill/>
                </a:ln>
                <a:gradFill>
                  <a:gsLst>
                    <a:gs pos="0">
                      <a:prstClr val="white"/>
                    </a:gs>
                    <a:gs pos="100000">
                      <a:prstClr val="white"/>
                    </a:gs>
                  </a:gsLst>
                  <a:lin ang="5400000" scaled="1"/>
                </a:gradFill>
                <a:effectLst/>
                <a:uLnTx/>
                <a:uFillTx/>
                <a:latin typeface="+mj-lt"/>
                <a:ea typeface="+mn-ea"/>
                <a:cs typeface="+mn-cs"/>
              </a:rPr>
              <a:t>Batch predictions: SQL DB</a:t>
            </a:r>
          </a:p>
        </p:txBody>
      </p:sp>
      <p:sp>
        <p:nvSpPr>
          <p:cNvPr id="63" name="Rectangle 62">
            <a:extLst>
              <a:ext uri="{FF2B5EF4-FFF2-40B4-BE49-F238E27FC236}">
                <a16:creationId xmlns:a16="http://schemas.microsoft.com/office/drawing/2014/main" id="{70886DFA-8497-469B-B168-43FFC9DE6F30}"/>
              </a:ext>
              <a:ext uri="{C183D7F6-B498-43B3-948B-1728B52AA6E4}">
                <adec:decorative xmlns:adec="http://schemas.microsoft.com/office/drawing/2017/decorative" val="1"/>
              </a:ext>
            </a:extLst>
          </p:cNvPr>
          <p:cNvSpPr/>
          <p:nvPr/>
        </p:nvSpPr>
        <p:spPr bwMode="auto">
          <a:xfrm>
            <a:off x="7779297" y="3515279"/>
            <a:ext cx="2146514"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kern="0">
                <a:solidFill>
                  <a:prstClr val="white"/>
                </a:solidFill>
                <a:latin typeface="+mj-lt"/>
              </a:rPr>
              <a:t>Analytics</a:t>
            </a:r>
          </a:p>
        </p:txBody>
      </p:sp>
      <p:grpSp>
        <p:nvGrpSpPr>
          <p:cNvPr id="64" name="Group 63">
            <a:extLst>
              <a:ext uri="{FF2B5EF4-FFF2-40B4-BE49-F238E27FC236}">
                <a16:creationId xmlns:a16="http://schemas.microsoft.com/office/drawing/2014/main" id="{FACECEA5-2E00-4FB9-A983-2D5E4B6E1482}"/>
              </a:ext>
              <a:ext uri="{C183D7F6-B498-43B3-948B-1728B52AA6E4}">
                <adec:decorative xmlns:adec="http://schemas.microsoft.com/office/drawing/2017/decorative" val="1"/>
              </a:ext>
            </a:extLst>
          </p:cNvPr>
          <p:cNvGrpSpPr/>
          <p:nvPr/>
        </p:nvGrpSpPr>
        <p:grpSpPr>
          <a:xfrm>
            <a:off x="8299525" y="2307709"/>
            <a:ext cx="1012536" cy="359627"/>
            <a:chOff x="9684946" y="2038872"/>
            <a:chExt cx="1260721" cy="447776"/>
          </a:xfrm>
        </p:grpSpPr>
        <p:pic>
          <p:nvPicPr>
            <p:cNvPr id="73" name="Graphic 72">
              <a:extLst>
                <a:ext uri="{FF2B5EF4-FFF2-40B4-BE49-F238E27FC236}">
                  <a16:creationId xmlns:a16="http://schemas.microsoft.com/office/drawing/2014/main" id="{668A3FF3-4975-4E57-80BD-C114F091B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84946" y="2070800"/>
              <a:ext cx="457916" cy="415848"/>
            </a:xfrm>
            <a:prstGeom prst="rect">
              <a:avLst/>
            </a:prstGeom>
            <a:effectLst>
              <a:glow rad="114300">
                <a:schemeClr val="accent2">
                  <a:satMod val="175000"/>
                  <a:alpha val="40000"/>
                </a:schemeClr>
              </a:glow>
            </a:effectLst>
          </p:spPr>
        </p:pic>
        <p:pic>
          <p:nvPicPr>
            <p:cNvPr id="74" name="Graphic 73">
              <a:extLst>
                <a:ext uri="{FF2B5EF4-FFF2-40B4-BE49-F238E27FC236}">
                  <a16:creationId xmlns:a16="http://schemas.microsoft.com/office/drawing/2014/main" id="{1C722C8C-A4FC-4A26-9D71-4F3062E877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5311" y="2038872"/>
              <a:ext cx="470356" cy="430686"/>
            </a:xfrm>
            <a:prstGeom prst="rect">
              <a:avLst/>
            </a:prstGeom>
            <a:effectLst>
              <a:glow rad="114300">
                <a:schemeClr val="accent2">
                  <a:satMod val="175000"/>
                  <a:alpha val="40000"/>
                </a:schemeClr>
              </a:glow>
            </a:effectLst>
          </p:spPr>
        </p:pic>
      </p:grpSp>
      <p:grpSp>
        <p:nvGrpSpPr>
          <p:cNvPr id="65" name="Group 64">
            <a:extLst>
              <a:ext uri="{FF2B5EF4-FFF2-40B4-BE49-F238E27FC236}">
                <a16:creationId xmlns:a16="http://schemas.microsoft.com/office/drawing/2014/main" id="{9E5F5740-5CDE-4B46-BF1A-BE278FB6B353}"/>
              </a:ext>
              <a:ext uri="{C183D7F6-B498-43B3-948B-1728B52AA6E4}">
                <adec:decorative xmlns:adec="http://schemas.microsoft.com/office/drawing/2017/decorative" val="1"/>
              </a:ext>
            </a:extLst>
          </p:cNvPr>
          <p:cNvGrpSpPr/>
          <p:nvPr/>
        </p:nvGrpSpPr>
        <p:grpSpPr>
          <a:xfrm>
            <a:off x="8154936" y="4059909"/>
            <a:ext cx="1387275" cy="700733"/>
            <a:chOff x="9492694" y="4216390"/>
            <a:chExt cx="1727314" cy="872492"/>
          </a:xfrm>
        </p:grpSpPr>
        <p:pic>
          <p:nvPicPr>
            <p:cNvPr id="69" name="Picture 68" descr="A picture containing clock, drawing&#10;&#10;Description automatically generated">
              <a:extLst>
                <a:ext uri="{FF2B5EF4-FFF2-40B4-BE49-F238E27FC236}">
                  <a16:creationId xmlns:a16="http://schemas.microsoft.com/office/drawing/2014/main" id="{044A5CF1-2F76-4DC2-A767-D4D1A2575600}"/>
                </a:ext>
              </a:extLst>
            </p:cNvPr>
            <p:cNvPicPr>
              <a:picLocks noChangeAspect="1"/>
            </p:cNvPicPr>
            <p:nvPr/>
          </p:nvPicPr>
          <p:blipFill>
            <a:blip r:embed="rId7"/>
            <a:stretch>
              <a:fillRect/>
            </a:stretch>
          </p:blipFill>
          <p:spPr>
            <a:xfrm>
              <a:off x="9611087" y="4216390"/>
              <a:ext cx="489285" cy="542289"/>
            </a:xfrm>
            <a:prstGeom prst="rect">
              <a:avLst/>
            </a:prstGeom>
            <a:solidFill>
              <a:schemeClr val="bg1"/>
            </a:solidFill>
            <a:ln w="9525" cap="flat" cmpd="sng" algn="ctr">
              <a:noFill/>
              <a:prstDash val="solid"/>
              <a:headEnd type="none" w="med" len="med"/>
              <a:tailEnd type="none" w="med" len="med"/>
            </a:ln>
            <a:effectLst>
              <a:glow rad="114300">
                <a:schemeClr val="accent2">
                  <a:satMod val="175000"/>
                  <a:alpha val="40000"/>
                </a:schemeClr>
              </a:glow>
            </a:effectLst>
          </p:spPr>
        </p:pic>
        <p:sp>
          <p:nvSpPr>
            <p:cNvPr id="70" name="TextBox 61">
              <a:extLst>
                <a:ext uri="{FF2B5EF4-FFF2-40B4-BE49-F238E27FC236}">
                  <a16:creationId xmlns:a16="http://schemas.microsoft.com/office/drawing/2014/main" id="{852F1059-2542-4561-A629-4E68945BCBB4}"/>
                </a:ext>
                <a:ext uri="{C183D7F6-B498-43B3-948B-1728B52AA6E4}">
                  <adec:decorative xmlns:adec="http://schemas.microsoft.com/office/drawing/2017/decorative" val="1"/>
                </a:ext>
              </a:extLst>
            </p:cNvPr>
            <p:cNvSpPr txBox="1"/>
            <p:nvPr/>
          </p:nvSpPr>
          <p:spPr>
            <a:xfrm>
              <a:off x="10347276" y="4881945"/>
              <a:ext cx="872732" cy="20693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prstClr val="white"/>
                      </a:gs>
                      <a:gs pos="100000">
                        <a:prstClr val="white"/>
                      </a:gs>
                    </a:gsLst>
                    <a:lin ang="18900000" scaled="1"/>
                  </a:gradFill>
                  <a:effectLst/>
                  <a:uLnTx/>
                  <a:uFillTx/>
                  <a:latin typeface="Segoe UI Semibold"/>
                  <a:ea typeface="+mn-ea"/>
                  <a:cs typeface="+mn-cs"/>
                </a:rPr>
                <a:t>Power BI</a:t>
              </a:r>
            </a:p>
          </p:txBody>
        </p:sp>
        <p:pic>
          <p:nvPicPr>
            <p:cNvPr id="71" name="Power BI">
              <a:extLst>
                <a:ext uri="{FF2B5EF4-FFF2-40B4-BE49-F238E27FC236}">
                  <a16:creationId xmlns:a16="http://schemas.microsoft.com/office/drawing/2014/main" id="{34904BC6-083F-4382-A857-DB7A440151B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54868" y="4263267"/>
              <a:ext cx="457550" cy="457551"/>
            </a:xfrm>
            <a:prstGeom prst="rect">
              <a:avLst/>
            </a:prstGeom>
            <a:effectLst>
              <a:glow rad="114300">
                <a:schemeClr val="accent2">
                  <a:satMod val="175000"/>
                  <a:alpha val="40000"/>
                </a:schemeClr>
              </a:glow>
            </a:effectLst>
          </p:spPr>
        </p:pic>
        <p:sp>
          <p:nvSpPr>
            <p:cNvPr id="72" name="TextBox 61">
              <a:extLst>
                <a:ext uri="{FF2B5EF4-FFF2-40B4-BE49-F238E27FC236}">
                  <a16:creationId xmlns:a16="http://schemas.microsoft.com/office/drawing/2014/main" id="{6F2B5741-AD42-429B-872A-82B7D35F2B26}"/>
                </a:ext>
                <a:ext uri="{C183D7F6-B498-43B3-948B-1728B52AA6E4}">
                  <adec:decorative xmlns:adec="http://schemas.microsoft.com/office/drawing/2017/decorative" val="1"/>
                </a:ext>
              </a:extLst>
            </p:cNvPr>
            <p:cNvSpPr txBox="1"/>
            <p:nvPr/>
          </p:nvSpPr>
          <p:spPr>
            <a:xfrm>
              <a:off x="9492694" y="4873924"/>
              <a:ext cx="806719" cy="20693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prstClr val="white"/>
                      </a:gs>
                      <a:gs pos="100000">
                        <a:prstClr val="white"/>
                      </a:gs>
                    </a:gsLst>
                    <a:lin ang="18900000" scaled="1"/>
                  </a:gradFill>
                  <a:effectLst/>
                  <a:uLnTx/>
                  <a:uFillTx/>
                  <a:latin typeface="Segoe UI Semibold"/>
                  <a:ea typeface="+mn-ea"/>
                  <a:cs typeface="+mn-cs"/>
                </a:rPr>
                <a:t>Synapse</a:t>
              </a:r>
            </a:p>
          </p:txBody>
        </p:sp>
      </p:grpSp>
      <p:sp>
        <p:nvSpPr>
          <p:cNvPr id="66" name="Rectangle: Rounded Corners 65">
            <a:extLst>
              <a:ext uri="{FF2B5EF4-FFF2-40B4-BE49-F238E27FC236}">
                <a16:creationId xmlns:a16="http://schemas.microsoft.com/office/drawing/2014/main" id="{B9DE8BE7-3AA9-4338-810C-11F06F8B0189}"/>
              </a:ext>
              <a:ext uri="{C183D7F6-B498-43B3-948B-1728B52AA6E4}">
                <adec:decorative xmlns:adec="http://schemas.microsoft.com/office/drawing/2017/decorative" val="1"/>
              </a:ext>
            </a:extLst>
          </p:cNvPr>
          <p:cNvSpPr/>
          <p:nvPr/>
        </p:nvSpPr>
        <p:spPr bwMode="auto">
          <a:xfrm>
            <a:off x="7665947" y="1878782"/>
            <a:ext cx="2322604" cy="1424421"/>
          </a:xfrm>
          <a:prstGeom prst="roundRect">
            <a:avLst>
              <a:gd name="adj" fmla="val 12121"/>
            </a:avLst>
          </a:prstGeom>
          <a:noFill/>
          <a:ln w="28575"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EB961F84-4E53-48AA-8EA5-1F76829423C0}"/>
              </a:ext>
              <a:ext uri="{C183D7F6-B498-43B3-948B-1728B52AA6E4}">
                <adec:decorative xmlns:adec="http://schemas.microsoft.com/office/drawing/2017/decorative" val="1"/>
              </a:ext>
            </a:extLst>
          </p:cNvPr>
          <p:cNvSpPr txBox="1"/>
          <p:nvPr/>
        </p:nvSpPr>
        <p:spPr>
          <a:xfrm>
            <a:off x="7753991" y="1895755"/>
            <a:ext cx="2146514"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kern="0" cap="none" spc="0" normalizeH="0" baseline="0">
                <a:ln>
                  <a:noFill/>
                </a:ln>
                <a:solidFill>
                  <a:prstClr val="white"/>
                </a:solidFill>
                <a:effectLst/>
                <a:uLnTx/>
                <a:uFillTx/>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a:ln>
                  <a:noFill/>
                </a:ln>
                <a:solidFill>
                  <a:prstClr val="white"/>
                </a:solidFill>
                <a:effectLst/>
                <a:uLnTx/>
                <a:uFillTx/>
                <a:latin typeface="+mj-lt"/>
                <a:ea typeface="+mn-ea"/>
                <a:cs typeface="+mn-cs"/>
              </a:rPr>
              <a:t>Business Apps</a:t>
            </a:r>
          </a:p>
        </p:txBody>
      </p:sp>
      <p:sp>
        <p:nvSpPr>
          <p:cNvPr id="68" name="Rectangle: Rounded Corners 67">
            <a:extLst>
              <a:ext uri="{FF2B5EF4-FFF2-40B4-BE49-F238E27FC236}">
                <a16:creationId xmlns:a16="http://schemas.microsoft.com/office/drawing/2014/main" id="{CCE7C171-E41F-483C-97CA-AEC1B0675DA5}"/>
              </a:ext>
              <a:ext uri="{C183D7F6-B498-43B3-948B-1728B52AA6E4}">
                <adec:decorative xmlns:adec="http://schemas.microsoft.com/office/drawing/2017/decorative" val="1"/>
              </a:ext>
            </a:extLst>
          </p:cNvPr>
          <p:cNvSpPr/>
          <p:nvPr/>
        </p:nvSpPr>
        <p:spPr bwMode="auto">
          <a:xfrm>
            <a:off x="7682889" y="3524747"/>
            <a:ext cx="2305662" cy="1424421"/>
          </a:xfrm>
          <a:prstGeom prst="roundRect">
            <a:avLst>
              <a:gd name="adj" fmla="val 12121"/>
            </a:avLst>
          </a:prstGeom>
          <a:noFill/>
          <a:ln w="28575"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F3C17FB8-8412-4ED8-8188-4DDCE02FDD3A}"/>
              </a:ext>
              <a:ext uri="{C183D7F6-B498-43B3-948B-1728B52AA6E4}">
                <adec:decorative xmlns:adec="http://schemas.microsoft.com/office/drawing/2017/decorative" val="1"/>
              </a:ext>
            </a:extLst>
          </p:cNvPr>
          <p:cNvSpPr/>
          <p:nvPr/>
        </p:nvSpPr>
        <p:spPr bwMode="auto">
          <a:xfrm>
            <a:off x="2056546" y="1644802"/>
            <a:ext cx="2563911" cy="3474417"/>
          </a:xfrm>
          <a:prstGeom prst="rect">
            <a:avLst/>
          </a:prstGeom>
          <a:solidFill>
            <a:schemeClr val="bg1"/>
          </a:solidFill>
          <a:ln w="9525" cap="flat" cmpd="sng" algn="ctr">
            <a:noFill/>
            <a:prstDash val="solid"/>
            <a:headEnd type="none" w="med" len="med"/>
            <a:tailEnd type="none" w="med" len="med"/>
          </a:ln>
          <a:effectLst>
            <a:glow rad="114300">
              <a:schemeClr val="accent2">
                <a:satMod val="175000"/>
                <a:alpha val="40000"/>
              </a:scheme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8BE3E479-5E9E-40F9-A09C-EFE49A4146AB}"/>
              </a:ext>
              <a:ext uri="{C183D7F6-B498-43B3-948B-1728B52AA6E4}">
                <adec:decorative xmlns:adec="http://schemas.microsoft.com/office/drawing/2017/decorative" val="1"/>
              </a:ext>
            </a:extLst>
          </p:cNvPr>
          <p:cNvSpPr txBox="1"/>
          <p:nvPr/>
        </p:nvSpPr>
        <p:spPr>
          <a:xfrm>
            <a:off x="2251970" y="1816804"/>
            <a:ext cx="2146515"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kern="0" cap="none" spc="0" normalizeH="0" baseline="0">
                <a:ln>
                  <a:noFill/>
                </a:ln>
                <a:solidFill>
                  <a:prstClr val="white"/>
                </a:solidFill>
                <a:effectLst/>
                <a:uLnTx/>
                <a:uFillTx/>
              </a:defRPr>
            </a:lvl1pPr>
          </a:lstStyle>
          <a:p>
            <a:pPr>
              <a:defRPr/>
            </a:pPr>
            <a:r>
              <a:rPr lang="en-US">
                <a:latin typeface="+mj-lt"/>
              </a:rPr>
              <a:t>Structured Data</a:t>
            </a:r>
          </a:p>
        </p:txBody>
      </p:sp>
      <p:sp>
        <p:nvSpPr>
          <p:cNvPr id="78" name="Rectangle: Rounded Corners 77">
            <a:extLst>
              <a:ext uri="{FF2B5EF4-FFF2-40B4-BE49-F238E27FC236}">
                <a16:creationId xmlns:a16="http://schemas.microsoft.com/office/drawing/2014/main" id="{4440FE46-FF6A-49CB-8DF6-148F947044F8}"/>
              </a:ext>
              <a:ext uri="{C183D7F6-B498-43B3-948B-1728B52AA6E4}">
                <adec:decorative xmlns:adec="http://schemas.microsoft.com/office/drawing/2017/decorative" val="1"/>
              </a:ext>
            </a:extLst>
          </p:cNvPr>
          <p:cNvSpPr/>
          <p:nvPr/>
        </p:nvSpPr>
        <p:spPr bwMode="auto">
          <a:xfrm>
            <a:off x="2251970" y="1820441"/>
            <a:ext cx="2146515" cy="1424421"/>
          </a:xfrm>
          <a:prstGeom prst="roundRect">
            <a:avLst>
              <a:gd name="adj" fmla="val 12121"/>
            </a:avLst>
          </a:prstGeom>
          <a:noFill/>
          <a:ln w="28575"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30980D9A-60B3-4EC2-A225-D5AA42AABB31}"/>
              </a:ext>
              <a:ext uri="{C183D7F6-B498-43B3-948B-1728B52AA6E4}">
                <adec:decorative xmlns:adec="http://schemas.microsoft.com/office/drawing/2017/decorative" val="1"/>
              </a:ext>
            </a:extLst>
          </p:cNvPr>
          <p:cNvSpPr txBox="1"/>
          <p:nvPr/>
        </p:nvSpPr>
        <p:spPr>
          <a:xfrm>
            <a:off x="2269426" y="3502499"/>
            <a:ext cx="2129060"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kern="0">
                <a:solidFill>
                  <a:prstClr val="white"/>
                </a:solidFill>
                <a:latin typeface="+mj-lt"/>
              </a:rPr>
              <a:t>Unstructured Data</a:t>
            </a:r>
          </a:p>
        </p:txBody>
      </p:sp>
      <p:grpSp>
        <p:nvGrpSpPr>
          <p:cNvPr id="80" name="Group 79">
            <a:extLst>
              <a:ext uri="{FF2B5EF4-FFF2-40B4-BE49-F238E27FC236}">
                <a16:creationId xmlns:a16="http://schemas.microsoft.com/office/drawing/2014/main" id="{209AF469-6438-46B2-8DA4-48C245211453}"/>
              </a:ext>
              <a:ext uri="{C183D7F6-B498-43B3-948B-1728B52AA6E4}">
                <adec:decorative xmlns:adec="http://schemas.microsoft.com/office/drawing/2017/decorative" val="1"/>
              </a:ext>
            </a:extLst>
          </p:cNvPr>
          <p:cNvGrpSpPr/>
          <p:nvPr/>
        </p:nvGrpSpPr>
        <p:grpSpPr>
          <a:xfrm>
            <a:off x="2562491" y="2423618"/>
            <a:ext cx="1530084" cy="404485"/>
            <a:chOff x="644219" y="2321109"/>
            <a:chExt cx="1121270" cy="299450"/>
          </a:xfrm>
        </p:grpSpPr>
        <p:pic>
          <p:nvPicPr>
            <p:cNvPr id="84" name="Picture 83" descr="A picture containing clock, drawing&#10;&#10;Description automatically generated">
              <a:extLst>
                <a:ext uri="{FF2B5EF4-FFF2-40B4-BE49-F238E27FC236}">
                  <a16:creationId xmlns:a16="http://schemas.microsoft.com/office/drawing/2014/main" id="{E3904C4E-EF9C-47C0-8C81-7EA23AA7BC0C}"/>
                </a:ext>
              </a:extLst>
            </p:cNvPr>
            <p:cNvPicPr>
              <a:picLocks noChangeAspect="1"/>
            </p:cNvPicPr>
            <p:nvPr/>
          </p:nvPicPr>
          <p:blipFill>
            <a:blip r:embed="rId7"/>
            <a:stretch>
              <a:fillRect/>
            </a:stretch>
          </p:blipFill>
          <p:spPr>
            <a:xfrm>
              <a:off x="644219" y="2321109"/>
              <a:ext cx="270181" cy="299450"/>
            </a:xfrm>
            <a:prstGeom prst="rect">
              <a:avLst/>
            </a:prstGeom>
          </p:spPr>
        </p:pic>
        <p:pic>
          <p:nvPicPr>
            <p:cNvPr id="85" name="Graphic 84">
              <a:extLst>
                <a:ext uri="{FF2B5EF4-FFF2-40B4-BE49-F238E27FC236}">
                  <a16:creationId xmlns:a16="http://schemas.microsoft.com/office/drawing/2014/main" id="{C06921D6-F0CD-4733-8D90-B22FE15574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5614" y="2335897"/>
              <a:ext cx="269875" cy="269875"/>
            </a:xfrm>
            <a:prstGeom prst="rect">
              <a:avLst/>
            </a:prstGeom>
          </p:spPr>
        </p:pic>
        <p:pic>
          <p:nvPicPr>
            <p:cNvPr id="86" name="Graphic 85">
              <a:extLst>
                <a:ext uri="{FF2B5EF4-FFF2-40B4-BE49-F238E27FC236}">
                  <a16:creationId xmlns:a16="http://schemas.microsoft.com/office/drawing/2014/main" id="{9A08BB41-9B34-4624-9469-656AFDDF98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0545" y="2326372"/>
              <a:ext cx="288925" cy="288925"/>
            </a:xfrm>
            <a:prstGeom prst="rect">
              <a:avLst/>
            </a:prstGeom>
          </p:spPr>
        </p:pic>
      </p:grpSp>
      <p:pic>
        <p:nvPicPr>
          <p:cNvPr id="81" name="Graphic 80">
            <a:extLst>
              <a:ext uri="{FF2B5EF4-FFF2-40B4-BE49-F238E27FC236}">
                <a16:creationId xmlns:a16="http://schemas.microsoft.com/office/drawing/2014/main" id="{33A8C822-B04E-4C4C-A161-FB51A83F958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89021" y="3942861"/>
            <a:ext cx="414169" cy="456392"/>
          </a:xfrm>
          <a:prstGeom prst="rect">
            <a:avLst/>
          </a:prstGeom>
        </p:spPr>
      </p:pic>
      <p:sp>
        <p:nvSpPr>
          <p:cNvPr id="82" name="TextBox 81">
            <a:extLst>
              <a:ext uri="{FF2B5EF4-FFF2-40B4-BE49-F238E27FC236}">
                <a16:creationId xmlns:a16="http://schemas.microsoft.com/office/drawing/2014/main" id="{FBF2C199-FCD1-4C12-8A3C-20276AEE1753}"/>
              </a:ext>
              <a:ext uri="{C183D7F6-B498-43B3-948B-1728B52AA6E4}">
                <adec:decorative xmlns:adec="http://schemas.microsoft.com/office/drawing/2017/decorative" val="1"/>
              </a:ext>
            </a:extLst>
          </p:cNvPr>
          <p:cNvSpPr txBox="1"/>
          <p:nvPr/>
        </p:nvSpPr>
        <p:spPr>
          <a:xfrm>
            <a:off x="2269426" y="4359484"/>
            <a:ext cx="2129060" cy="4801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t>All other ML scenarios;</a:t>
            </a:r>
            <a:b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br>
            <a: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t>NLP, Vision, IoT, etc.</a:t>
            </a:r>
          </a:p>
        </p:txBody>
      </p:sp>
      <p:sp>
        <p:nvSpPr>
          <p:cNvPr id="83" name="Rectangle: Rounded Corners 82">
            <a:extLst>
              <a:ext uri="{FF2B5EF4-FFF2-40B4-BE49-F238E27FC236}">
                <a16:creationId xmlns:a16="http://schemas.microsoft.com/office/drawing/2014/main" id="{0F954D79-18F5-4AFA-8219-117A1EEEDD30}"/>
              </a:ext>
              <a:ext uri="{C183D7F6-B498-43B3-948B-1728B52AA6E4}">
                <adec:decorative xmlns:adec="http://schemas.microsoft.com/office/drawing/2017/decorative" val="1"/>
              </a:ext>
            </a:extLst>
          </p:cNvPr>
          <p:cNvSpPr/>
          <p:nvPr/>
        </p:nvSpPr>
        <p:spPr bwMode="auto">
          <a:xfrm>
            <a:off x="2241228" y="3478622"/>
            <a:ext cx="2146515" cy="1424421"/>
          </a:xfrm>
          <a:prstGeom prst="roundRect">
            <a:avLst>
              <a:gd name="adj" fmla="val 12121"/>
            </a:avLst>
          </a:prstGeom>
          <a:noFill/>
          <a:ln w="28575"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15985A0-D75D-42F3-B7A3-E5B00EDA4FBC}"/>
              </a:ext>
              <a:ext uri="{C183D7F6-B498-43B3-948B-1728B52AA6E4}">
                <adec:decorative xmlns:adec="http://schemas.microsoft.com/office/drawing/2017/decorative" val="1"/>
              </a:ext>
            </a:extLst>
          </p:cNvPr>
          <p:cNvGrpSpPr/>
          <p:nvPr/>
        </p:nvGrpSpPr>
        <p:grpSpPr>
          <a:xfrm>
            <a:off x="1983588" y="1063216"/>
            <a:ext cx="1679892" cy="544765"/>
            <a:chOff x="575453" y="1388302"/>
            <a:chExt cx="2091656" cy="678294"/>
          </a:xfrm>
        </p:grpSpPr>
        <p:sp>
          <p:nvSpPr>
            <p:cNvPr id="88" name="TextBox 87">
              <a:extLst>
                <a:ext uri="{FF2B5EF4-FFF2-40B4-BE49-F238E27FC236}">
                  <a16:creationId xmlns:a16="http://schemas.microsoft.com/office/drawing/2014/main" id="{98158F7C-FACC-4379-9293-9B6C09D7556F}"/>
                </a:ext>
              </a:extLst>
            </p:cNvPr>
            <p:cNvSpPr txBox="1"/>
            <p:nvPr/>
          </p:nvSpPr>
          <p:spPr>
            <a:xfrm>
              <a:off x="575453" y="1388302"/>
              <a:ext cx="2091656" cy="67829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solidFill>
                    <a:srgbClr val="50E6FF"/>
                  </a:solidFill>
                  <a:effectLst/>
                  <a:uLnTx/>
                  <a:uFillTx/>
                  <a:latin typeface="Segoe UI Semibold"/>
                  <a:ea typeface="+mn-ea"/>
                  <a:cs typeface="+mn-cs"/>
                </a:rPr>
                <a:t>Ingest Data</a:t>
              </a:r>
            </a:p>
          </p:txBody>
        </p:sp>
        <p:sp>
          <p:nvSpPr>
            <p:cNvPr id="89" name="Isosceles Triangle 88">
              <a:extLst>
                <a:ext uri="{FF2B5EF4-FFF2-40B4-BE49-F238E27FC236}">
                  <a16:creationId xmlns:a16="http://schemas.microsoft.com/office/drawing/2014/main" id="{97DAB892-94D3-4D4A-B50B-40FB1DEE9F24}"/>
                </a:ext>
              </a:extLst>
            </p:cNvPr>
            <p:cNvSpPr/>
            <p:nvPr/>
          </p:nvSpPr>
          <p:spPr bwMode="auto">
            <a:xfrm rot="5400000">
              <a:off x="2387160" y="1674141"/>
              <a:ext cx="178588" cy="132367"/>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B35730DE-9933-4D58-ACF6-4DCF7C0EE5A1}"/>
              </a:ext>
              <a:ext uri="{C183D7F6-B498-43B3-948B-1728B52AA6E4}">
                <adec:decorative xmlns:adec="http://schemas.microsoft.com/office/drawing/2017/decorative" val="1"/>
              </a:ext>
            </a:extLst>
          </p:cNvPr>
          <p:cNvGrpSpPr/>
          <p:nvPr/>
        </p:nvGrpSpPr>
        <p:grpSpPr>
          <a:xfrm>
            <a:off x="7374788" y="1063622"/>
            <a:ext cx="1368545" cy="544765"/>
            <a:chOff x="575453" y="1388302"/>
            <a:chExt cx="1703993" cy="678294"/>
          </a:xfrm>
        </p:grpSpPr>
        <p:sp>
          <p:nvSpPr>
            <p:cNvPr id="91" name="TextBox 90">
              <a:extLst>
                <a:ext uri="{FF2B5EF4-FFF2-40B4-BE49-F238E27FC236}">
                  <a16:creationId xmlns:a16="http://schemas.microsoft.com/office/drawing/2014/main" id="{204A5435-ACB2-499D-BB8E-B10A7439272E}"/>
                </a:ext>
              </a:extLst>
            </p:cNvPr>
            <p:cNvSpPr txBox="1"/>
            <p:nvPr/>
          </p:nvSpPr>
          <p:spPr>
            <a:xfrm>
              <a:off x="575453" y="1388302"/>
              <a:ext cx="1703993" cy="67829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solidFill>
                    <a:srgbClr val="50E6FF"/>
                  </a:solidFill>
                  <a:effectLst/>
                  <a:uLnTx/>
                  <a:uFillTx/>
                  <a:latin typeface="Segoe UI Semibold"/>
                  <a:ea typeface="+mn-ea"/>
                  <a:cs typeface="+mn-cs"/>
                </a:rPr>
                <a:t>Visualize</a:t>
              </a:r>
            </a:p>
          </p:txBody>
        </p:sp>
        <p:sp>
          <p:nvSpPr>
            <p:cNvPr id="92" name="Isosceles Triangle 91">
              <a:extLst>
                <a:ext uri="{FF2B5EF4-FFF2-40B4-BE49-F238E27FC236}">
                  <a16:creationId xmlns:a16="http://schemas.microsoft.com/office/drawing/2014/main" id="{E0E8D73C-9F2C-4D9B-A662-0644AD40A70E}"/>
                </a:ext>
              </a:extLst>
            </p:cNvPr>
            <p:cNvSpPr/>
            <p:nvPr/>
          </p:nvSpPr>
          <p:spPr bwMode="auto">
            <a:xfrm rot="5400000">
              <a:off x="2036246" y="1671806"/>
              <a:ext cx="178588" cy="132367"/>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93" name="Picture 2">
            <a:extLst>
              <a:ext uri="{FF2B5EF4-FFF2-40B4-BE49-F238E27FC236}">
                <a16:creationId xmlns:a16="http://schemas.microsoft.com/office/drawing/2014/main" id="{25335F04-AE67-4DB5-92B0-B03540B85478}"/>
              </a:ext>
              <a:ext uri="{C183D7F6-B498-43B3-948B-1728B52AA6E4}">
                <adec:decorative xmlns:adec="http://schemas.microsoft.com/office/drawing/2017/decorative" val="1"/>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5479693" y="2430727"/>
            <a:ext cx="1232614" cy="1232614"/>
          </a:xfrm>
          <a:prstGeom prst="rect">
            <a:avLst/>
          </a:prstGeom>
          <a:noFill/>
        </p:spPr>
      </p:pic>
      <p:grpSp>
        <p:nvGrpSpPr>
          <p:cNvPr id="94" name="Group 93">
            <a:extLst>
              <a:ext uri="{FF2B5EF4-FFF2-40B4-BE49-F238E27FC236}">
                <a16:creationId xmlns:a16="http://schemas.microsoft.com/office/drawing/2014/main" id="{F454DB3E-E6DD-4A42-8693-932CEE0F5183}"/>
              </a:ext>
              <a:ext uri="{C183D7F6-B498-43B3-948B-1728B52AA6E4}">
                <adec:decorative xmlns:adec="http://schemas.microsoft.com/office/drawing/2017/decorative" val="1"/>
              </a:ext>
            </a:extLst>
          </p:cNvPr>
          <p:cNvGrpSpPr/>
          <p:nvPr/>
        </p:nvGrpSpPr>
        <p:grpSpPr>
          <a:xfrm>
            <a:off x="2017773" y="5270821"/>
            <a:ext cx="8156453" cy="577957"/>
            <a:chOff x="2037913" y="5996066"/>
            <a:chExt cx="7588457" cy="719622"/>
          </a:xfrm>
        </p:grpSpPr>
        <p:sp>
          <p:nvSpPr>
            <p:cNvPr id="95" name="Rectangle 94">
              <a:extLst>
                <a:ext uri="{FF2B5EF4-FFF2-40B4-BE49-F238E27FC236}">
                  <a16:creationId xmlns:a16="http://schemas.microsoft.com/office/drawing/2014/main" id="{2A3B180E-2795-4656-8037-1D737392BFFD}"/>
                </a:ext>
              </a:extLst>
            </p:cNvPr>
            <p:cNvSpPr/>
            <p:nvPr/>
          </p:nvSpPr>
          <p:spPr bwMode="auto">
            <a:xfrm>
              <a:off x="2053652" y="5996066"/>
              <a:ext cx="7495080" cy="719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A5C88B5D-F821-4C52-A1A6-9CED66205404}"/>
                </a:ext>
              </a:extLst>
            </p:cNvPr>
            <p:cNvSpPr/>
            <p:nvPr/>
          </p:nvSpPr>
          <p:spPr bwMode="auto">
            <a:xfrm>
              <a:off x="2037913" y="6214512"/>
              <a:ext cx="1499299" cy="3276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Prepare Data</a:t>
              </a:r>
            </a:p>
          </p:txBody>
        </p:sp>
        <p:sp>
          <p:nvSpPr>
            <p:cNvPr id="97" name="Rectangle 96">
              <a:extLst>
                <a:ext uri="{FF2B5EF4-FFF2-40B4-BE49-F238E27FC236}">
                  <a16:creationId xmlns:a16="http://schemas.microsoft.com/office/drawing/2014/main" id="{B10E9A12-2CD0-4708-AA3B-DDE9B342564A}"/>
                </a:ext>
              </a:extLst>
            </p:cNvPr>
            <p:cNvSpPr/>
            <p:nvPr/>
          </p:nvSpPr>
          <p:spPr bwMode="auto">
            <a:xfrm>
              <a:off x="3943128" y="6214512"/>
              <a:ext cx="1439377" cy="3276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Build &amp; Train</a:t>
              </a:r>
            </a:p>
          </p:txBody>
        </p:sp>
        <p:sp>
          <p:nvSpPr>
            <p:cNvPr id="98" name="Rectangle 97">
              <a:extLst>
                <a:ext uri="{FF2B5EF4-FFF2-40B4-BE49-F238E27FC236}">
                  <a16:creationId xmlns:a16="http://schemas.microsoft.com/office/drawing/2014/main" id="{1DFD2D09-2223-4E38-8CD9-5A3159EA2E80}"/>
                </a:ext>
              </a:extLst>
            </p:cNvPr>
            <p:cNvSpPr/>
            <p:nvPr/>
          </p:nvSpPr>
          <p:spPr bwMode="auto">
            <a:xfrm>
              <a:off x="7768117" y="6214512"/>
              <a:ext cx="1858253" cy="3276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Manage &amp; Monitor</a:t>
              </a:r>
            </a:p>
          </p:txBody>
        </p:sp>
        <p:sp>
          <p:nvSpPr>
            <p:cNvPr id="99" name="Rectangle 98">
              <a:extLst>
                <a:ext uri="{FF2B5EF4-FFF2-40B4-BE49-F238E27FC236}">
                  <a16:creationId xmlns:a16="http://schemas.microsoft.com/office/drawing/2014/main" id="{A38E67DF-5D84-406E-BDF9-0B732A1F5AC3}"/>
                </a:ext>
              </a:extLst>
            </p:cNvPr>
            <p:cNvSpPr/>
            <p:nvPr/>
          </p:nvSpPr>
          <p:spPr bwMode="auto">
            <a:xfrm>
              <a:off x="5788420" y="6214512"/>
              <a:ext cx="1573781" cy="3276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Deploy</a:t>
              </a:r>
            </a:p>
          </p:txBody>
        </p:sp>
        <p:cxnSp>
          <p:nvCxnSpPr>
            <p:cNvPr id="100" name="Straight Connector 99">
              <a:extLst>
                <a:ext uri="{FF2B5EF4-FFF2-40B4-BE49-F238E27FC236}">
                  <a16:creationId xmlns:a16="http://schemas.microsoft.com/office/drawing/2014/main" id="{71E1E941-1798-4738-BEBB-131181632946}"/>
                </a:ext>
              </a:extLst>
            </p:cNvPr>
            <p:cNvCxnSpPr>
              <a:cxnSpLocks/>
            </p:cNvCxnSpPr>
            <p:nvPr/>
          </p:nvCxnSpPr>
          <p:spPr>
            <a:xfrm>
              <a:off x="3740170" y="6143206"/>
              <a:ext cx="0" cy="470263"/>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1" name="Straight Connector 100">
              <a:extLst>
                <a:ext uri="{FF2B5EF4-FFF2-40B4-BE49-F238E27FC236}">
                  <a16:creationId xmlns:a16="http://schemas.microsoft.com/office/drawing/2014/main" id="{7AD4D728-B01B-4A88-8806-D487AC3FD2D9}"/>
                </a:ext>
              </a:extLst>
            </p:cNvPr>
            <p:cNvCxnSpPr>
              <a:cxnSpLocks/>
            </p:cNvCxnSpPr>
            <p:nvPr/>
          </p:nvCxnSpPr>
          <p:spPr>
            <a:xfrm>
              <a:off x="5585462" y="6143206"/>
              <a:ext cx="0" cy="470263"/>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2" name="Straight Connector 101">
              <a:extLst>
                <a:ext uri="{FF2B5EF4-FFF2-40B4-BE49-F238E27FC236}">
                  <a16:creationId xmlns:a16="http://schemas.microsoft.com/office/drawing/2014/main" id="{C5809974-C856-4F70-AC7D-673FF397073D}"/>
                </a:ext>
              </a:extLst>
            </p:cNvPr>
            <p:cNvCxnSpPr>
              <a:cxnSpLocks/>
            </p:cNvCxnSpPr>
            <p:nvPr/>
          </p:nvCxnSpPr>
          <p:spPr>
            <a:xfrm>
              <a:off x="7565159" y="6143206"/>
              <a:ext cx="0" cy="470263"/>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03" name="Right Brace 102">
            <a:extLst>
              <a:ext uri="{FF2B5EF4-FFF2-40B4-BE49-F238E27FC236}">
                <a16:creationId xmlns:a16="http://schemas.microsoft.com/office/drawing/2014/main" id="{53221D93-3C40-4DE7-B2D3-21A2BAD329F4}"/>
              </a:ext>
              <a:ext uri="{C183D7F6-B498-43B3-948B-1728B52AA6E4}">
                <adec:decorative xmlns:adec="http://schemas.microsoft.com/office/drawing/2017/decorative" val="1"/>
              </a:ext>
            </a:extLst>
          </p:cNvPr>
          <p:cNvSpPr/>
          <p:nvPr/>
        </p:nvSpPr>
        <p:spPr>
          <a:xfrm>
            <a:off x="4683197" y="2198707"/>
            <a:ext cx="505089" cy="2485243"/>
          </a:xfrm>
          <a:prstGeom prst="rightBrace">
            <a:avLst/>
          </a:prstGeom>
          <a:ln>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ight Brace 103">
            <a:extLst>
              <a:ext uri="{FF2B5EF4-FFF2-40B4-BE49-F238E27FC236}">
                <a16:creationId xmlns:a16="http://schemas.microsoft.com/office/drawing/2014/main" id="{4A45019C-DF00-4EBB-8963-8F2D8D352351}"/>
              </a:ext>
              <a:ext uri="{C183D7F6-B498-43B3-948B-1728B52AA6E4}">
                <adec:decorative xmlns:adec="http://schemas.microsoft.com/office/drawing/2017/decorative" val="1"/>
              </a:ext>
            </a:extLst>
          </p:cNvPr>
          <p:cNvSpPr/>
          <p:nvPr/>
        </p:nvSpPr>
        <p:spPr>
          <a:xfrm flipH="1">
            <a:off x="6937473" y="2194172"/>
            <a:ext cx="505089" cy="2485243"/>
          </a:xfrm>
          <a:prstGeom prst="rightBrace">
            <a:avLst/>
          </a:prstGeom>
          <a:ln>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FFFFFF"/>
              </a:solidFill>
              <a:effectLst/>
              <a:uLnTx/>
              <a:uFillTx/>
              <a:latin typeface="Segoe UI"/>
              <a:ea typeface="+mn-ea"/>
              <a:cs typeface="+mn-cs"/>
            </a:endParaRPr>
          </a:p>
        </p:txBody>
      </p:sp>
      <p:sp>
        <p:nvSpPr>
          <p:cNvPr id="48" name="Text Placeholder 1">
            <a:extLst>
              <a:ext uri="{FF2B5EF4-FFF2-40B4-BE49-F238E27FC236}">
                <a16:creationId xmlns:a16="http://schemas.microsoft.com/office/drawing/2014/main" id="{E11B7610-9600-4473-82E5-E809BF12CEFF}"/>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01.04</a:t>
            </a:r>
          </a:p>
        </p:txBody>
      </p:sp>
    </p:spTree>
    <p:extLst>
      <p:ext uri="{BB962C8B-B14F-4D97-AF65-F5344CB8AC3E}">
        <p14:creationId xmlns:p14="http://schemas.microsoft.com/office/powerpoint/2010/main" val="378342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C065F-018A-4BF6-BEAC-12EB659A652A}"/>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defTabSz="914367">
              <a:spcBef>
                <a:spcPts val="1200"/>
              </a:spcBef>
              <a:defRPr/>
            </a:pPr>
            <a:r>
              <a:rPr lang="en-US" b="1">
                <a:ln>
                  <a:noFill/>
                </a:ln>
                <a:gradFill>
                  <a:gsLst>
                    <a:gs pos="0">
                      <a:srgbClr val="50E6FF"/>
                    </a:gs>
                    <a:gs pos="100000">
                      <a:srgbClr val="8661C5"/>
                    </a:gs>
                  </a:gsLst>
                  <a:lin ang="2700000" scaled="1"/>
                </a:gradFill>
                <a:latin typeface="Segoe UI Semibold"/>
                <a:cs typeface="+mn-cs"/>
              </a:rPr>
              <a:t>Machine Learning Platform Architecture</a:t>
            </a:r>
          </a:p>
        </p:txBody>
      </p:sp>
      <p:sp>
        <p:nvSpPr>
          <p:cNvPr id="4" name="Rectangle 3">
            <a:extLst>
              <a:ext uri="{FF2B5EF4-FFF2-40B4-BE49-F238E27FC236}">
                <a16:creationId xmlns:a16="http://schemas.microsoft.com/office/drawing/2014/main" id="{425F2FEB-7CE5-4559-99C5-4E03DE25B166}"/>
              </a:ext>
              <a:ext uri="{C183D7F6-B498-43B3-948B-1728B52AA6E4}">
                <adec:decorative xmlns:adec="http://schemas.microsoft.com/office/drawing/2017/decorative" val="1"/>
              </a:ext>
            </a:extLst>
          </p:cNvPr>
          <p:cNvSpPr/>
          <p:nvPr/>
        </p:nvSpPr>
        <p:spPr bwMode="auto">
          <a:xfrm>
            <a:off x="588263" y="1796404"/>
            <a:ext cx="2563911" cy="3474417"/>
          </a:xfrm>
          <a:prstGeom prst="rect">
            <a:avLst/>
          </a:prstGeom>
          <a:solidFill>
            <a:schemeClr val="bg1"/>
          </a:solidFill>
          <a:ln w="9525" cap="flat" cmpd="sng" algn="ctr">
            <a:noFill/>
            <a:prstDash val="solid"/>
            <a:headEnd type="none" w="med" len="med"/>
            <a:tailEnd type="none" w="med" len="med"/>
          </a:ln>
          <a:effectLst>
            <a:glow rad="114300">
              <a:schemeClr val="accent2">
                <a:satMod val="175000"/>
                <a:alpha val="40000"/>
              </a:scheme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A70E014-6825-4364-AF93-CE2DB2BF8D45}"/>
              </a:ext>
              <a:ext uri="{C183D7F6-B498-43B3-948B-1728B52AA6E4}">
                <adec:decorative xmlns:adec="http://schemas.microsoft.com/office/drawing/2017/decorative" val="1"/>
              </a:ext>
            </a:extLst>
          </p:cNvPr>
          <p:cNvSpPr txBox="1"/>
          <p:nvPr/>
        </p:nvSpPr>
        <p:spPr>
          <a:xfrm>
            <a:off x="783687" y="1968406"/>
            <a:ext cx="2146515"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kern="0" cap="none" spc="0" normalizeH="0" baseline="0">
                <a:ln>
                  <a:noFill/>
                </a:ln>
                <a:solidFill>
                  <a:prstClr val="white"/>
                </a:solidFill>
                <a:effectLst/>
                <a:uLnTx/>
                <a:uFillTx/>
              </a:defRPr>
            </a:lvl1pPr>
          </a:lstStyle>
          <a:p>
            <a:pPr>
              <a:defRPr/>
            </a:pPr>
            <a:r>
              <a:rPr lang="en-US">
                <a:latin typeface="+mj-lt"/>
              </a:rPr>
              <a:t>Structured Data</a:t>
            </a:r>
          </a:p>
        </p:txBody>
      </p:sp>
      <p:sp>
        <p:nvSpPr>
          <p:cNvPr id="6" name="Rectangle: Rounded Corners 5">
            <a:extLst>
              <a:ext uri="{FF2B5EF4-FFF2-40B4-BE49-F238E27FC236}">
                <a16:creationId xmlns:a16="http://schemas.microsoft.com/office/drawing/2014/main" id="{7244ECC6-905E-4F94-97A0-F63BBCFB12EF}"/>
              </a:ext>
              <a:ext uri="{C183D7F6-B498-43B3-948B-1728B52AA6E4}">
                <adec:decorative xmlns:adec="http://schemas.microsoft.com/office/drawing/2017/decorative" val="1"/>
              </a:ext>
            </a:extLst>
          </p:cNvPr>
          <p:cNvSpPr/>
          <p:nvPr/>
        </p:nvSpPr>
        <p:spPr bwMode="auto">
          <a:xfrm>
            <a:off x="783687" y="1972043"/>
            <a:ext cx="2146515" cy="1424421"/>
          </a:xfrm>
          <a:prstGeom prst="roundRect">
            <a:avLst>
              <a:gd name="adj" fmla="val 12121"/>
            </a:avLst>
          </a:prstGeom>
          <a:noFill/>
          <a:ln w="28575"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5F6D90D5-FF8A-4C0D-B6DC-9B4C0A118CFB}"/>
              </a:ext>
              <a:ext uri="{C183D7F6-B498-43B3-948B-1728B52AA6E4}">
                <adec:decorative xmlns:adec="http://schemas.microsoft.com/office/drawing/2017/decorative" val="1"/>
              </a:ext>
            </a:extLst>
          </p:cNvPr>
          <p:cNvSpPr txBox="1"/>
          <p:nvPr/>
        </p:nvSpPr>
        <p:spPr>
          <a:xfrm>
            <a:off x="801143" y="3654101"/>
            <a:ext cx="2129060"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kern="0">
                <a:solidFill>
                  <a:prstClr val="white"/>
                </a:solidFill>
                <a:latin typeface="+mj-lt"/>
              </a:rPr>
              <a:t>Unstructured Data</a:t>
            </a:r>
          </a:p>
        </p:txBody>
      </p:sp>
      <p:grpSp>
        <p:nvGrpSpPr>
          <p:cNvPr id="8" name="Group 7">
            <a:extLst>
              <a:ext uri="{FF2B5EF4-FFF2-40B4-BE49-F238E27FC236}">
                <a16:creationId xmlns:a16="http://schemas.microsoft.com/office/drawing/2014/main" id="{79A17AFB-D8FE-45E7-9124-0C048D88164A}"/>
              </a:ext>
              <a:ext uri="{C183D7F6-B498-43B3-948B-1728B52AA6E4}">
                <adec:decorative xmlns:adec="http://schemas.microsoft.com/office/drawing/2017/decorative" val="1"/>
              </a:ext>
            </a:extLst>
          </p:cNvPr>
          <p:cNvGrpSpPr/>
          <p:nvPr/>
        </p:nvGrpSpPr>
        <p:grpSpPr>
          <a:xfrm>
            <a:off x="1094208" y="2575220"/>
            <a:ext cx="1530084" cy="404485"/>
            <a:chOff x="644219" y="2321109"/>
            <a:chExt cx="1121270" cy="299450"/>
          </a:xfrm>
        </p:grpSpPr>
        <p:pic>
          <p:nvPicPr>
            <p:cNvPr id="9" name="Picture 8" descr="A picture containing clock, drawing&#10;&#10;Description automatically generated">
              <a:extLst>
                <a:ext uri="{FF2B5EF4-FFF2-40B4-BE49-F238E27FC236}">
                  <a16:creationId xmlns:a16="http://schemas.microsoft.com/office/drawing/2014/main" id="{56DAA86E-EFD2-4C18-A898-99A5BFBCAB7C}"/>
                </a:ext>
              </a:extLst>
            </p:cNvPr>
            <p:cNvPicPr>
              <a:picLocks noChangeAspect="1"/>
            </p:cNvPicPr>
            <p:nvPr/>
          </p:nvPicPr>
          <p:blipFill>
            <a:blip r:embed="rId2"/>
            <a:stretch>
              <a:fillRect/>
            </a:stretch>
          </p:blipFill>
          <p:spPr>
            <a:xfrm>
              <a:off x="644219" y="2321109"/>
              <a:ext cx="270181" cy="299450"/>
            </a:xfrm>
            <a:prstGeom prst="rect">
              <a:avLst/>
            </a:prstGeom>
          </p:spPr>
        </p:pic>
        <p:pic>
          <p:nvPicPr>
            <p:cNvPr id="10" name="Graphic 9">
              <a:extLst>
                <a:ext uri="{FF2B5EF4-FFF2-40B4-BE49-F238E27FC236}">
                  <a16:creationId xmlns:a16="http://schemas.microsoft.com/office/drawing/2014/main" id="{4B3BB605-6DE2-4868-8698-8B5F013130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5614" y="2335897"/>
              <a:ext cx="269875" cy="269875"/>
            </a:xfrm>
            <a:prstGeom prst="rect">
              <a:avLst/>
            </a:prstGeom>
          </p:spPr>
        </p:pic>
        <p:pic>
          <p:nvPicPr>
            <p:cNvPr id="11" name="Graphic 10">
              <a:extLst>
                <a:ext uri="{FF2B5EF4-FFF2-40B4-BE49-F238E27FC236}">
                  <a16:creationId xmlns:a16="http://schemas.microsoft.com/office/drawing/2014/main" id="{BBF6F61B-3FDD-4BF1-B8BF-A16C3D19BB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0545" y="2326372"/>
              <a:ext cx="288925" cy="288925"/>
            </a:xfrm>
            <a:prstGeom prst="rect">
              <a:avLst/>
            </a:prstGeom>
          </p:spPr>
        </p:pic>
      </p:grpSp>
      <p:pic>
        <p:nvPicPr>
          <p:cNvPr id="12" name="Graphic 11">
            <a:extLst>
              <a:ext uri="{FF2B5EF4-FFF2-40B4-BE49-F238E27FC236}">
                <a16:creationId xmlns:a16="http://schemas.microsoft.com/office/drawing/2014/main" id="{1DA2AEED-870D-410B-977F-67550D6F8BC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0738" y="4094463"/>
            <a:ext cx="414169" cy="456392"/>
          </a:xfrm>
          <a:prstGeom prst="rect">
            <a:avLst/>
          </a:prstGeom>
        </p:spPr>
      </p:pic>
      <p:sp>
        <p:nvSpPr>
          <p:cNvPr id="13" name="TextBox 12">
            <a:extLst>
              <a:ext uri="{FF2B5EF4-FFF2-40B4-BE49-F238E27FC236}">
                <a16:creationId xmlns:a16="http://schemas.microsoft.com/office/drawing/2014/main" id="{964584E2-FE5A-401F-B86E-9C06EEB2E17E}"/>
              </a:ext>
              <a:ext uri="{C183D7F6-B498-43B3-948B-1728B52AA6E4}">
                <adec:decorative xmlns:adec="http://schemas.microsoft.com/office/drawing/2017/decorative" val="1"/>
              </a:ext>
            </a:extLst>
          </p:cNvPr>
          <p:cNvSpPr txBox="1"/>
          <p:nvPr/>
        </p:nvSpPr>
        <p:spPr>
          <a:xfrm>
            <a:off x="801143" y="4511086"/>
            <a:ext cx="2129060" cy="4801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t>All other ML scenarios;</a:t>
            </a:r>
            <a:b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br>
            <a: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t>NLP, Vision, IoT, etc.</a:t>
            </a:r>
          </a:p>
        </p:txBody>
      </p:sp>
      <p:sp>
        <p:nvSpPr>
          <p:cNvPr id="14" name="Rectangle: Rounded Corners 13">
            <a:extLst>
              <a:ext uri="{FF2B5EF4-FFF2-40B4-BE49-F238E27FC236}">
                <a16:creationId xmlns:a16="http://schemas.microsoft.com/office/drawing/2014/main" id="{CB9D47A2-E53D-4FCA-8B05-835E3D43E29F}"/>
              </a:ext>
              <a:ext uri="{C183D7F6-B498-43B3-948B-1728B52AA6E4}">
                <adec:decorative xmlns:adec="http://schemas.microsoft.com/office/drawing/2017/decorative" val="1"/>
              </a:ext>
            </a:extLst>
          </p:cNvPr>
          <p:cNvSpPr/>
          <p:nvPr/>
        </p:nvSpPr>
        <p:spPr bwMode="auto">
          <a:xfrm>
            <a:off x="772945" y="3630224"/>
            <a:ext cx="2146515" cy="1424421"/>
          </a:xfrm>
          <a:prstGeom prst="roundRect">
            <a:avLst>
              <a:gd name="adj" fmla="val 12121"/>
            </a:avLst>
          </a:prstGeom>
          <a:noFill/>
          <a:ln w="28575"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2C401E7-E5D7-4685-96EA-286431F0A2A3}"/>
              </a:ext>
              <a:ext uri="{C183D7F6-B498-43B3-948B-1728B52AA6E4}">
                <adec:decorative xmlns:adec="http://schemas.microsoft.com/office/drawing/2017/decorative" val="1"/>
              </a:ext>
            </a:extLst>
          </p:cNvPr>
          <p:cNvSpPr/>
          <p:nvPr/>
        </p:nvSpPr>
        <p:spPr bwMode="auto">
          <a:xfrm>
            <a:off x="8929811" y="1796404"/>
            <a:ext cx="2673926" cy="3474417"/>
          </a:xfrm>
          <a:prstGeom prst="rect">
            <a:avLst/>
          </a:prstGeom>
          <a:solidFill>
            <a:schemeClr val="bg1"/>
          </a:solidFill>
          <a:ln w="9525" cap="flat" cmpd="sng" algn="ctr">
            <a:noFill/>
            <a:prstDash val="solid"/>
            <a:headEnd type="none" w="med" len="med"/>
            <a:tailEnd type="none" w="med" len="med"/>
          </a:ln>
          <a:effectLst>
            <a:glow rad="114300">
              <a:schemeClr val="accent2">
                <a:satMod val="175000"/>
                <a:alpha val="40000"/>
              </a:scheme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0900C707-4B62-47F7-95E5-1A40172A1CFF}"/>
              </a:ext>
              <a:ext uri="{C183D7F6-B498-43B3-948B-1728B52AA6E4}">
                <adec:decorative xmlns:adec="http://schemas.microsoft.com/office/drawing/2017/decorative" val="1"/>
              </a:ext>
            </a:extLst>
          </p:cNvPr>
          <p:cNvSpPr/>
          <p:nvPr/>
        </p:nvSpPr>
        <p:spPr bwMode="auto">
          <a:xfrm>
            <a:off x="9244003" y="2988962"/>
            <a:ext cx="2014975" cy="30610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838973" rtl="0" eaLnBrk="1" fontAlgn="base" latinLnBrk="0" hangingPunct="1">
              <a:lnSpc>
                <a:spcPct val="50000"/>
              </a:lnSpc>
              <a:spcBef>
                <a:spcPct val="0"/>
              </a:spcBef>
              <a:spcAft>
                <a:spcPts val="600"/>
              </a:spcAft>
              <a:buClrTx/>
              <a:buSzTx/>
              <a:buFontTx/>
              <a:buNone/>
              <a:tabLst/>
              <a:defRPr/>
            </a:pPr>
            <a:r>
              <a:rPr kumimoji="0" lang="en-US" sz="1400" b="0" i="0" u="none" strike="noStrike" kern="1200" cap="none" spc="-30" normalizeH="0" noProof="0">
                <a:ln>
                  <a:noFill/>
                </a:ln>
                <a:gradFill>
                  <a:gsLst>
                    <a:gs pos="0">
                      <a:prstClr val="white"/>
                    </a:gs>
                    <a:gs pos="100000">
                      <a:prstClr val="white"/>
                    </a:gs>
                  </a:gsLst>
                  <a:lin ang="5400000" scaled="1"/>
                </a:gradFill>
                <a:effectLst/>
                <a:uLnTx/>
                <a:uFillTx/>
                <a:latin typeface="+mj-lt"/>
                <a:ea typeface="+mn-ea"/>
                <a:cs typeface="+mn-cs"/>
              </a:rPr>
              <a:t>Models: AKS</a:t>
            </a:r>
          </a:p>
          <a:p>
            <a:pPr marL="0" marR="0" lvl="0" indent="0" algn="l" defTabSz="838973" rtl="0" eaLnBrk="1" fontAlgn="base" latinLnBrk="0" hangingPunct="1">
              <a:lnSpc>
                <a:spcPct val="50000"/>
              </a:lnSpc>
              <a:spcBef>
                <a:spcPct val="0"/>
              </a:spcBef>
              <a:spcAft>
                <a:spcPts val="600"/>
              </a:spcAft>
              <a:buClrTx/>
              <a:buSzTx/>
              <a:buFontTx/>
              <a:buNone/>
              <a:tabLst/>
              <a:defRPr/>
            </a:pPr>
            <a:r>
              <a:rPr kumimoji="0" lang="en-US" sz="1400" b="0" i="0" u="none" strike="noStrike" kern="1200" cap="none" spc="-30" normalizeH="0" noProof="0">
                <a:ln>
                  <a:noFill/>
                </a:ln>
                <a:gradFill>
                  <a:gsLst>
                    <a:gs pos="0">
                      <a:prstClr val="white"/>
                    </a:gs>
                    <a:gs pos="100000">
                      <a:prstClr val="white"/>
                    </a:gs>
                  </a:gsLst>
                  <a:lin ang="5400000" scaled="1"/>
                </a:gradFill>
                <a:effectLst/>
                <a:uLnTx/>
                <a:uFillTx/>
                <a:latin typeface="+mj-lt"/>
                <a:ea typeface="+mn-ea"/>
                <a:cs typeface="+mn-cs"/>
              </a:rPr>
              <a:t>Batch predictions: SQL DB</a:t>
            </a:r>
          </a:p>
        </p:txBody>
      </p:sp>
      <p:sp>
        <p:nvSpPr>
          <p:cNvPr id="17" name="Rectangle 16">
            <a:extLst>
              <a:ext uri="{FF2B5EF4-FFF2-40B4-BE49-F238E27FC236}">
                <a16:creationId xmlns:a16="http://schemas.microsoft.com/office/drawing/2014/main" id="{27D2FA34-6BAE-4612-AD62-93EE20D048C5}"/>
              </a:ext>
              <a:ext uri="{C183D7F6-B498-43B3-948B-1728B52AA6E4}">
                <adec:decorative xmlns:adec="http://schemas.microsoft.com/office/drawing/2017/decorative" val="1"/>
              </a:ext>
            </a:extLst>
          </p:cNvPr>
          <p:cNvSpPr/>
          <p:nvPr/>
        </p:nvSpPr>
        <p:spPr bwMode="auto">
          <a:xfrm>
            <a:off x="9193517" y="3670753"/>
            <a:ext cx="2146514"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kern="0">
                <a:solidFill>
                  <a:prstClr val="white"/>
                </a:solidFill>
                <a:latin typeface="+mj-lt"/>
              </a:rPr>
              <a:t>Analytics</a:t>
            </a:r>
          </a:p>
        </p:txBody>
      </p:sp>
      <p:grpSp>
        <p:nvGrpSpPr>
          <p:cNvPr id="18" name="Group 17">
            <a:extLst>
              <a:ext uri="{FF2B5EF4-FFF2-40B4-BE49-F238E27FC236}">
                <a16:creationId xmlns:a16="http://schemas.microsoft.com/office/drawing/2014/main" id="{F2362C04-0B08-46F9-8664-AB8694EE59A4}"/>
              </a:ext>
              <a:ext uri="{C183D7F6-B498-43B3-948B-1728B52AA6E4}">
                <adec:decorative xmlns:adec="http://schemas.microsoft.com/office/drawing/2017/decorative" val="1"/>
              </a:ext>
            </a:extLst>
          </p:cNvPr>
          <p:cNvGrpSpPr/>
          <p:nvPr/>
        </p:nvGrpSpPr>
        <p:grpSpPr>
          <a:xfrm>
            <a:off x="9713745" y="2463183"/>
            <a:ext cx="1012536" cy="359627"/>
            <a:chOff x="9684946" y="2038872"/>
            <a:chExt cx="1260721" cy="447776"/>
          </a:xfrm>
        </p:grpSpPr>
        <p:pic>
          <p:nvPicPr>
            <p:cNvPr id="19" name="Graphic 18">
              <a:extLst>
                <a:ext uri="{FF2B5EF4-FFF2-40B4-BE49-F238E27FC236}">
                  <a16:creationId xmlns:a16="http://schemas.microsoft.com/office/drawing/2014/main" id="{B31F3E47-37A6-4A3A-9627-264553E3D8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84946" y="2070800"/>
              <a:ext cx="457916" cy="415848"/>
            </a:xfrm>
            <a:prstGeom prst="rect">
              <a:avLst/>
            </a:prstGeom>
            <a:effectLst>
              <a:glow rad="114300">
                <a:schemeClr val="accent2">
                  <a:satMod val="175000"/>
                  <a:alpha val="40000"/>
                </a:schemeClr>
              </a:glow>
            </a:effectLst>
          </p:spPr>
        </p:pic>
        <p:pic>
          <p:nvPicPr>
            <p:cNvPr id="20" name="Graphic 19">
              <a:extLst>
                <a:ext uri="{FF2B5EF4-FFF2-40B4-BE49-F238E27FC236}">
                  <a16:creationId xmlns:a16="http://schemas.microsoft.com/office/drawing/2014/main" id="{8C088B80-D325-4EC0-83BA-BA89515B35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5311" y="2038872"/>
              <a:ext cx="470356" cy="430686"/>
            </a:xfrm>
            <a:prstGeom prst="rect">
              <a:avLst/>
            </a:prstGeom>
            <a:effectLst>
              <a:glow rad="114300">
                <a:schemeClr val="accent2">
                  <a:satMod val="175000"/>
                  <a:alpha val="40000"/>
                </a:schemeClr>
              </a:glow>
            </a:effectLst>
          </p:spPr>
        </p:pic>
      </p:grpSp>
      <p:grpSp>
        <p:nvGrpSpPr>
          <p:cNvPr id="21" name="Group 20">
            <a:extLst>
              <a:ext uri="{FF2B5EF4-FFF2-40B4-BE49-F238E27FC236}">
                <a16:creationId xmlns:a16="http://schemas.microsoft.com/office/drawing/2014/main" id="{444ED1A6-489A-4827-ACD8-E21376023BBF}"/>
              </a:ext>
              <a:ext uri="{C183D7F6-B498-43B3-948B-1728B52AA6E4}">
                <adec:decorative xmlns:adec="http://schemas.microsoft.com/office/drawing/2017/decorative" val="1"/>
              </a:ext>
            </a:extLst>
          </p:cNvPr>
          <p:cNvGrpSpPr/>
          <p:nvPr/>
        </p:nvGrpSpPr>
        <p:grpSpPr>
          <a:xfrm>
            <a:off x="9569156" y="4215383"/>
            <a:ext cx="1387275" cy="700733"/>
            <a:chOff x="9492694" y="4216390"/>
            <a:chExt cx="1727314" cy="872492"/>
          </a:xfrm>
        </p:grpSpPr>
        <p:pic>
          <p:nvPicPr>
            <p:cNvPr id="22" name="Picture 21" descr="A picture containing clock, drawing&#10;&#10;Description automatically generated">
              <a:extLst>
                <a:ext uri="{FF2B5EF4-FFF2-40B4-BE49-F238E27FC236}">
                  <a16:creationId xmlns:a16="http://schemas.microsoft.com/office/drawing/2014/main" id="{D47B5FFA-5BDF-4281-9CBC-D01E928AEA58}"/>
                </a:ext>
              </a:extLst>
            </p:cNvPr>
            <p:cNvPicPr>
              <a:picLocks noChangeAspect="1"/>
            </p:cNvPicPr>
            <p:nvPr/>
          </p:nvPicPr>
          <p:blipFill>
            <a:blip r:embed="rId2"/>
            <a:stretch>
              <a:fillRect/>
            </a:stretch>
          </p:blipFill>
          <p:spPr>
            <a:xfrm>
              <a:off x="9611087" y="4216390"/>
              <a:ext cx="489285" cy="542289"/>
            </a:xfrm>
            <a:prstGeom prst="rect">
              <a:avLst/>
            </a:prstGeom>
            <a:solidFill>
              <a:schemeClr val="bg1"/>
            </a:solidFill>
            <a:ln w="9525" cap="flat" cmpd="sng" algn="ctr">
              <a:noFill/>
              <a:prstDash val="solid"/>
              <a:headEnd type="none" w="med" len="med"/>
              <a:tailEnd type="none" w="med" len="med"/>
            </a:ln>
            <a:effectLst>
              <a:glow rad="114300">
                <a:schemeClr val="accent2">
                  <a:satMod val="175000"/>
                  <a:alpha val="40000"/>
                </a:schemeClr>
              </a:glow>
            </a:effectLst>
          </p:spPr>
        </p:pic>
        <p:sp>
          <p:nvSpPr>
            <p:cNvPr id="23" name="TextBox 61">
              <a:extLst>
                <a:ext uri="{FF2B5EF4-FFF2-40B4-BE49-F238E27FC236}">
                  <a16:creationId xmlns:a16="http://schemas.microsoft.com/office/drawing/2014/main" id="{F60E7CA9-8B12-46C7-A9E7-4A84C2DE391C}"/>
                </a:ext>
                <a:ext uri="{C183D7F6-B498-43B3-948B-1728B52AA6E4}">
                  <adec:decorative xmlns:adec="http://schemas.microsoft.com/office/drawing/2017/decorative" val="1"/>
                </a:ext>
              </a:extLst>
            </p:cNvPr>
            <p:cNvSpPr txBox="1"/>
            <p:nvPr/>
          </p:nvSpPr>
          <p:spPr>
            <a:xfrm>
              <a:off x="10347276" y="4881945"/>
              <a:ext cx="872732" cy="20693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prstClr val="white"/>
                      </a:gs>
                      <a:gs pos="100000">
                        <a:prstClr val="white"/>
                      </a:gs>
                    </a:gsLst>
                    <a:lin ang="18900000" scaled="1"/>
                  </a:gradFill>
                  <a:effectLst/>
                  <a:uLnTx/>
                  <a:uFillTx/>
                  <a:latin typeface="Segoe UI Semibold"/>
                  <a:ea typeface="+mn-ea"/>
                  <a:cs typeface="+mn-cs"/>
                </a:rPr>
                <a:t>Power BI</a:t>
              </a:r>
            </a:p>
          </p:txBody>
        </p:sp>
        <p:pic>
          <p:nvPicPr>
            <p:cNvPr id="24" name="Power BI">
              <a:extLst>
                <a:ext uri="{FF2B5EF4-FFF2-40B4-BE49-F238E27FC236}">
                  <a16:creationId xmlns:a16="http://schemas.microsoft.com/office/drawing/2014/main" id="{7F13D2C5-D6EC-48D0-8D32-F7796AB4D4AB}"/>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54868" y="4263267"/>
              <a:ext cx="457550" cy="457551"/>
            </a:xfrm>
            <a:prstGeom prst="rect">
              <a:avLst/>
            </a:prstGeom>
            <a:effectLst>
              <a:glow rad="114300">
                <a:schemeClr val="accent2">
                  <a:satMod val="175000"/>
                  <a:alpha val="40000"/>
                </a:schemeClr>
              </a:glow>
            </a:effectLst>
          </p:spPr>
        </p:pic>
        <p:sp>
          <p:nvSpPr>
            <p:cNvPr id="25" name="TextBox 61">
              <a:extLst>
                <a:ext uri="{FF2B5EF4-FFF2-40B4-BE49-F238E27FC236}">
                  <a16:creationId xmlns:a16="http://schemas.microsoft.com/office/drawing/2014/main" id="{978E947A-6148-4A0A-A811-B92DB4251036}"/>
                </a:ext>
                <a:ext uri="{C183D7F6-B498-43B3-948B-1728B52AA6E4}">
                  <adec:decorative xmlns:adec="http://schemas.microsoft.com/office/drawing/2017/decorative" val="1"/>
                </a:ext>
              </a:extLst>
            </p:cNvPr>
            <p:cNvSpPr txBox="1"/>
            <p:nvPr/>
          </p:nvSpPr>
          <p:spPr>
            <a:xfrm>
              <a:off x="9492694" y="4873924"/>
              <a:ext cx="806719" cy="20693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prstClr val="white"/>
                      </a:gs>
                      <a:gs pos="100000">
                        <a:prstClr val="white"/>
                      </a:gs>
                    </a:gsLst>
                    <a:lin ang="18900000" scaled="1"/>
                  </a:gradFill>
                  <a:effectLst/>
                  <a:uLnTx/>
                  <a:uFillTx/>
                  <a:latin typeface="Segoe UI Semibold"/>
                  <a:ea typeface="+mn-ea"/>
                  <a:cs typeface="+mn-cs"/>
                </a:rPr>
                <a:t>Synapse</a:t>
              </a:r>
            </a:p>
          </p:txBody>
        </p:sp>
      </p:grpSp>
      <p:sp>
        <p:nvSpPr>
          <p:cNvPr id="26" name="Rectangle: Rounded Corners 25">
            <a:extLst>
              <a:ext uri="{FF2B5EF4-FFF2-40B4-BE49-F238E27FC236}">
                <a16:creationId xmlns:a16="http://schemas.microsoft.com/office/drawing/2014/main" id="{428E1756-A305-43A4-BBCB-24205227F58E}"/>
              </a:ext>
              <a:ext uri="{C183D7F6-B498-43B3-948B-1728B52AA6E4}">
                <adec:decorative xmlns:adec="http://schemas.microsoft.com/office/drawing/2017/decorative" val="1"/>
              </a:ext>
            </a:extLst>
          </p:cNvPr>
          <p:cNvSpPr/>
          <p:nvPr/>
        </p:nvSpPr>
        <p:spPr bwMode="auto">
          <a:xfrm>
            <a:off x="9080167" y="2034256"/>
            <a:ext cx="2322604" cy="1424421"/>
          </a:xfrm>
          <a:prstGeom prst="roundRect">
            <a:avLst>
              <a:gd name="adj" fmla="val 12121"/>
            </a:avLst>
          </a:prstGeom>
          <a:noFill/>
          <a:ln w="28575"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B7E81CAE-1D75-477D-948A-6B3E2669362B}"/>
              </a:ext>
              <a:ext uri="{C183D7F6-B498-43B3-948B-1728B52AA6E4}">
                <adec:decorative xmlns:adec="http://schemas.microsoft.com/office/drawing/2017/decorative" val="1"/>
              </a:ext>
            </a:extLst>
          </p:cNvPr>
          <p:cNvSpPr txBox="1"/>
          <p:nvPr/>
        </p:nvSpPr>
        <p:spPr>
          <a:xfrm>
            <a:off x="9168211" y="2051229"/>
            <a:ext cx="2146514"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kern="0" cap="none" spc="0" normalizeH="0" baseline="0">
                <a:ln>
                  <a:noFill/>
                </a:ln>
                <a:solidFill>
                  <a:prstClr val="white"/>
                </a:solidFill>
                <a:effectLst/>
                <a:uLnTx/>
                <a:uFillTx/>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a:ln>
                  <a:noFill/>
                </a:ln>
                <a:solidFill>
                  <a:prstClr val="white"/>
                </a:solidFill>
                <a:effectLst/>
                <a:uLnTx/>
                <a:uFillTx/>
                <a:latin typeface="+mj-lt"/>
                <a:ea typeface="+mn-ea"/>
                <a:cs typeface="+mn-cs"/>
              </a:rPr>
              <a:t>Business Apps</a:t>
            </a:r>
          </a:p>
        </p:txBody>
      </p:sp>
      <p:sp>
        <p:nvSpPr>
          <p:cNvPr id="28" name="Rectangle: Rounded Corners 27">
            <a:extLst>
              <a:ext uri="{FF2B5EF4-FFF2-40B4-BE49-F238E27FC236}">
                <a16:creationId xmlns:a16="http://schemas.microsoft.com/office/drawing/2014/main" id="{5A41C1DD-8E16-4CD1-A747-1925CD192C0B}"/>
              </a:ext>
              <a:ext uri="{C183D7F6-B498-43B3-948B-1728B52AA6E4}">
                <adec:decorative xmlns:adec="http://schemas.microsoft.com/office/drawing/2017/decorative" val="1"/>
              </a:ext>
            </a:extLst>
          </p:cNvPr>
          <p:cNvSpPr/>
          <p:nvPr/>
        </p:nvSpPr>
        <p:spPr bwMode="auto">
          <a:xfrm>
            <a:off x="9097109" y="3680221"/>
            <a:ext cx="2305662" cy="1424421"/>
          </a:xfrm>
          <a:prstGeom prst="roundRect">
            <a:avLst>
              <a:gd name="adj" fmla="val 12121"/>
            </a:avLst>
          </a:prstGeom>
          <a:noFill/>
          <a:ln w="28575"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6615971F-50D9-4079-9ECC-646A9AFBA182}"/>
              </a:ext>
              <a:ext uri="{C183D7F6-B498-43B3-948B-1728B52AA6E4}">
                <adec:decorative xmlns:adec="http://schemas.microsoft.com/office/drawing/2017/decorative" val="1"/>
              </a:ext>
            </a:extLst>
          </p:cNvPr>
          <p:cNvGrpSpPr/>
          <p:nvPr/>
        </p:nvGrpSpPr>
        <p:grpSpPr>
          <a:xfrm>
            <a:off x="2017773" y="5270821"/>
            <a:ext cx="8156453" cy="577957"/>
            <a:chOff x="2037913" y="5996066"/>
            <a:chExt cx="7588457" cy="719622"/>
          </a:xfrm>
        </p:grpSpPr>
        <p:sp>
          <p:nvSpPr>
            <p:cNvPr id="30" name="Rectangle 29">
              <a:extLst>
                <a:ext uri="{FF2B5EF4-FFF2-40B4-BE49-F238E27FC236}">
                  <a16:creationId xmlns:a16="http://schemas.microsoft.com/office/drawing/2014/main" id="{B68A928A-6EA5-4D55-B6A7-C6A7B232D746}"/>
                </a:ext>
              </a:extLst>
            </p:cNvPr>
            <p:cNvSpPr/>
            <p:nvPr/>
          </p:nvSpPr>
          <p:spPr bwMode="auto">
            <a:xfrm>
              <a:off x="2053652" y="5996066"/>
              <a:ext cx="7495080" cy="719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900400B-ECE0-416F-B632-9DA6E74455AA}"/>
                </a:ext>
              </a:extLst>
            </p:cNvPr>
            <p:cNvSpPr/>
            <p:nvPr/>
          </p:nvSpPr>
          <p:spPr bwMode="auto">
            <a:xfrm>
              <a:off x="2037913" y="6214512"/>
              <a:ext cx="1499299" cy="3276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Prepare Data</a:t>
              </a:r>
            </a:p>
          </p:txBody>
        </p:sp>
        <p:sp>
          <p:nvSpPr>
            <p:cNvPr id="32" name="Rectangle 31">
              <a:extLst>
                <a:ext uri="{FF2B5EF4-FFF2-40B4-BE49-F238E27FC236}">
                  <a16:creationId xmlns:a16="http://schemas.microsoft.com/office/drawing/2014/main" id="{141EC829-DA1B-4A87-AA1C-E87F34BC6EF0}"/>
                </a:ext>
              </a:extLst>
            </p:cNvPr>
            <p:cNvSpPr/>
            <p:nvPr/>
          </p:nvSpPr>
          <p:spPr bwMode="auto">
            <a:xfrm>
              <a:off x="3943128" y="6214512"/>
              <a:ext cx="1439377" cy="3276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Build &amp; Train</a:t>
              </a:r>
            </a:p>
          </p:txBody>
        </p:sp>
        <p:sp>
          <p:nvSpPr>
            <p:cNvPr id="33" name="Rectangle 32">
              <a:extLst>
                <a:ext uri="{FF2B5EF4-FFF2-40B4-BE49-F238E27FC236}">
                  <a16:creationId xmlns:a16="http://schemas.microsoft.com/office/drawing/2014/main" id="{F6BE7E14-A60D-4245-B2F7-7D9B17896F85}"/>
                </a:ext>
              </a:extLst>
            </p:cNvPr>
            <p:cNvSpPr/>
            <p:nvPr/>
          </p:nvSpPr>
          <p:spPr bwMode="auto">
            <a:xfrm>
              <a:off x="7768117" y="6214512"/>
              <a:ext cx="1858253" cy="3276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Manage &amp; Monitor</a:t>
              </a:r>
            </a:p>
          </p:txBody>
        </p:sp>
        <p:sp>
          <p:nvSpPr>
            <p:cNvPr id="34" name="Rectangle 33">
              <a:extLst>
                <a:ext uri="{FF2B5EF4-FFF2-40B4-BE49-F238E27FC236}">
                  <a16:creationId xmlns:a16="http://schemas.microsoft.com/office/drawing/2014/main" id="{83075EE3-6CB4-4372-9DFD-1F30605D10A2}"/>
                </a:ext>
              </a:extLst>
            </p:cNvPr>
            <p:cNvSpPr/>
            <p:nvPr/>
          </p:nvSpPr>
          <p:spPr bwMode="auto">
            <a:xfrm>
              <a:off x="5788420" y="6214512"/>
              <a:ext cx="1573781" cy="3276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Deploy</a:t>
              </a:r>
            </a:p>
          </p:txBody>
        </p:sp>
        <p:cxnSp>
          <p:nvCxnSpPr>
            <p:cNvPr id="35" name="Straight Connector 34">
              <a:extLst>
                <a:ext uri="{FF2B5EF4-FFF2-40B4-BE49-F238E27FC236}">
                  <a16:creationId xmlns:a16="http://schemas.microsoft.com/office/drawing/2014/main" id="{951864EA-3E5A-48C5-B5CA-9AC67C364B23}"/>
                </a:ext>
              </a:extLst>
            </p:cNvPr>
            <p:cNvCxnSpPr>
              <a:cxnSpLocks/>
            </p:cNvCxnSpPr>
            <p:nvPr/>
          </p:nvCxnSpPr>
          <p:spPr>
            <a:xfrm>
              <a:off x="3740170" y="6143206"/>
              <a:ext cx="0" cy="470263"/>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 name="Straight Connector 35">
              <a:extLst>
                <a:ext uri="{FF2B5EF4-FFF2-40B4-BE49-F238E27FC236}">
                  <a16:creationId xmlns:a16="http://schemas.microsoft.com/office/drawing/2014/main" id="{BEFBF75C-FB33-4483-8508-76062BDDDC68}"/>
                </a:ext>
              </a:extLst>
            </p:cNvPr>
            <p:cNvCxnSpPr>
              <a:cxnSpLocks/>
            </p:cNvCxnSpPr>
            <p:nvPr/>
          </p:nvCxnSpPr>
          <p:spPr>
            <a:xfrm>
              <a:off x="5585462" y="6143206"/>
              <a:ext cx="0" cy="470263"/>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7" name="Straight Connector 36">
              <a:extLst>
                <a:ext uri="{FF2B5EF4-FFF2-40B4-BE49-F238E27FC236}">
                  <a16:creationId xmlns:a16="http://schemas.microsoft.com/office/drawing/2014/main" id="{ED591996-ADD0-48E4-827A-6DBA28B17BEC}"/>
                </a:ext>
              </a:extLst>
            </p:cNvPr>
            <p:cNvCxnSpPr>
              <a:cxnSpLocks/>
            </p:cNvCxnSpPr>
            <p:nvPr/>
          </p:nvCxnSpPr>
          <p:spPr>
            <a:xfrm>
              <a:off x="7565159" y="6143206"/>
              <a:ext cx="0" cy="470263"/>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pic>
        <p:nvPicPr>
          <p:cNvPr id="39" name="Picture 2">
            <a:extLst>
              <a:ext uri="{FF2B5EF4-FFF2-40B4-BE49-F238E27FC236}">
                <a16:creationId xmlns:a16="http://schemas.microsoft.com/office/drawing/2014/main" id="{695D5268-70D3-440D-B149-D46FA089417D}"/>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5807689" y="1129372"/>
            <a:ext cx="572037" cy="572037"/>
          </a:xfrm>
          <a:prstGeom prst="rect">
            <a:avLst/>
          </a:prstGeom>
          <a:noFill/>
        </p:spPr>
      </p:pic>
      <p:grpSp>
        <p:nvGrpSpPr>
          <p:cNvPr id="66" name="Group 65">
            <a:extLst>
              <a:ext uri="{FF2B5EF4-FFF2-40B4-BE49-F238E27FC236}">
                <a16:creationId xmlns:a16="http://schemas.microsoft.com/office/drawing/2014/main" id="{39247548-A402-4332-AEFA-2C64188E93D1}"/>
              </a:ext>
              <a:ext uri="{C183D7F6-B498-43B3-948B-1728B52AA6E4}">
                <adec:decorative xmlns:adec="http://schemas.microsoft.com/office/drawing/2017/decorative" val="1"/>
              </a:ext>
            </a:extLst>
          </p:cNvPr>
          <p:cNvGrpSpPr/>
          <p:nvPr/>
        </p:nvGrpSpPr>
        <p:grpSpPr>
          <a:xfrm>
            <a:off x="3322601" y="1990502"/>
            <a:ext cx="5524220" cy="3274891"/>
            <a:chOff x="3322601" y="1990502"/>
            <a:chExt cx="5524220" cy="3274891"/>
          </a:xfrm>
        </p:grpSpPr>
        <p:sp>
          <p:nvSpPr>
            <p:cNvPr id="42" name="Rectangle 41">
              <a:extLst>
                <a:ext uri="{FF2B5EF4-FFF2-40B4-BE49-F238E27FC236}">
                  <a16:creationId xmlns:a16="http://schemas.microsoft.com/office/drawing/2014/main" id="{00A47E7C-6E6F-4C62-8381-52D375899668}"/>
                </a:ext>
              </a:extLst>
            </p:cNvPr>
            <p:cNvSpPr/>
            <p:nvPr/>
          </p:nvSpPr>
          <p:spPr bwMode="auto">
            <a:xfrm>
              <a:off x="3502640" y="2720416"/>
              <a:ext cx="5180102" cy="310896"/>
            </a:xfrm>
            <a:prstGeom prst="rect">
              <a:avLst/>
            </a:prstGeom>
            <a:solidFill>
              <a:schemeClr val="accent2"/>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Responsible ML tools</a:t>
              </a:r>
            </a:p>
          </p:txBody>
        </p:sp>
        <p:sp>
          <p:nvSpPr>
            <p:cNvPr id="43" name="Rectangle 42">
              <a:extLst>
                <a:ext uri="{FF2B5EF4-FFF2-40B4-BE49-F238E27FC236}">
                  <a16:creationId xmlns:a16="http://schemas.microsoft.com/office/drawing/2014/main" id="{0120D319-1D6B-4FF8-84DE-501BA45B6AEA}"/>
                </a:ext>
              </a:extLst>
            </p:cNvPr>
            <p:cNvSpPr/>
            <p:nvPr/>
          </p:nvSpPr>
          <p:spPr bwMode="auto">
            <a:xfrm>
              <a:off x="3351392" y="1990502"/>
              <a:ext cx="5486793"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a:gradFill>
                    <a:gsLst>
                      <a:gs pos="0">
                        <a:srgbClr val="FFFFFF"/>
                      </a:gs>
                      <a:gs pos="100000">
                        <a:srgbClr val="FFFFFF"/>
                      </a:gs>
                    </a:gsLst>
                    <a:lin ang="5400000" scaled="1"/>
                  </a:gradFill>
                  <a:latin typeface="Segoe UI Semibold"/>
                </a:rPr>
                <a:t>Seamless studio experience</a:t>
              </a:r>
            </a:p>
          </p:txBody>
        </p:sp>
        <p:sp>
          <p:nvSpPr>
            <p:cNvPr id="44" name="Rectangle 43">
              <a:extLst>
                <a:ext uri="{FF2B5EF4-FFF2-40B4-BE49-F238E27FC236}">
                  <a16:creationId xmlns:a16="http://schemas.microsoft.com/office/drawing/2014/main" id="{5341A58F-6A35-463C-86E5-0C7E1E2EF6D4}"/>
                </a:ext>
              </a:extLst>
            </p:cNvPr>
            <p:cNvSpPr/>
            <p:nvPr/>
          </p:nvSpPr>
          <p:spPr bwMode="auto">
            <a:xfrm>
              <a:off x="3502640" y="2360122"/>
              <a:ext cx="1691640" cy="310896"/>
            </a:xfrm>
            <a:prstGeom prst="rect">
              <a:avLst/>
            </a:prstGeom>
            <a:solidFill>
              <a:schemeClr val="accent2"/>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Notebooks</a:t>
              </a:r>
            </a:p>
          </p:txBody>
        </p:sp>
        <p:sp>
          <p:nvSpPr>
            <p:cNvPr id="45" name="Rectangle 44">
              <a:extLst>
                <a:ext uri="{FF2B5EF4-FFF2-40B4-BE49-F238E27FC236}">
                  <a16:creationId xmlns:a16="http://schemas.microsoft.com/office/drawing/2014/main" id="{32CCC031-341C-43F0-8917-402B30F871A5}"/>
                </a:ext>
              </a:extLst>
            </p:cNvPr>
            <p:cNvSpPr/>
            <p:nvPr/>
          </p:nvSpPr>
          <p:spPr bwMode="auto">
            <a:xfrm>
              <a:off x="6991102" y="2360122"/>
              <a:ext cx="1691640" cy="310896"/>
            </a:xfrm>
            <a:prstGeom prst="rect">
              <a:avLst/>
            </a:prstGeom>
            <a:solidFill>
              <a:schemeClr val="accent2"/>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Designer</a:t>
              </a:r>
            </a:p>
          </p:txBody>
        </p:sp>
        <p:sp>
          <p:nvSpPr>
            <p:cNvPr id="46" name="Rectangle 45">
              <a:extLst>
                <a:ext uri="{FF2B5EF4-FFF2-40B4-BE49-F238E27FC236}">
                  <a16:creationId xmlns:a16="http://schemas.microsoft.com/office/drawing/2014/main" id="{B1B49E3B-4B52-4919-AD88-6F4B9D38E335}"/>
                </a:ext>
              </a:extLst>
            </p:cNvPr>
            <p:cNvSpPr/>
            <p:nvPr/>
          </p:nvSpPr>
          <p:spPr bwMode="auto">
            <a:xfrm>
              <a:off x="3360028" y="3031883"/>
              <a:ext cx="5486793"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a:gradFill>
                    <a:gsLst>
                      <a:gs pos="0">
                        <a:srgbClr val="FFFFFF"/>
                      </a:gs>
                      <a:gs pos="100000">
                        <a:srgbClr val="FFFFFF"/>
                      </a:gs>
                    </a:gsLst>
                    <a:lin ang="5400000" scaled="1"/>
                  </a:gradFill>
                  <a:latin typeface="Segoe UI Semibold"/>
                </a:rPr>
                <a:t>Comprehensive MLOps</a:t>
              </a:r>
            </a:p>
          </p:txBody>
        </p:sp>
        <p:sp>
          <p:nvSpPr>
            <p:cNvPr id="47" name="Rectangle 46">
              <a:extLst>
                <a:ext uri="{FF2B5EF4-FFF2-40B4-BE49-F238E27FC236}">
                  <a16:creationId xmlns:a16="http://schemas.microsoft.com/office/drawing/2014/main" id="{A3EEF4B7-A3DE-429D-A057-2DF7AD57CEA7}"/>
                </a:ext>
              </a:extLst>
            </p:cNvPr>
            <p:cNvSpPr/>
            <p:nvPr/>
          </p:nvSpPr>
          <p:spPr bwMode="auto">
            <a:xfrm>
              <a:off x="3322601" y="4109541"/>
              <a:ext cx="5486793"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Unified management </a:t>
              </a:r>
              <a:r>
                <a:rPr kumimoji="0" lang="en-US" sz="1400" b="1" i="0" u="none" strike="noStrike" kern="1200" cap="none" spc="0" normalizeH="0" baseline="0" noProof="0">
                  <a:ln>
                    <a:noFill/>
                  </a:ln>
                  <a:solidFill>
                    <a:srgbClr val="50E6FF"/>
                  </a:solidFill>
                  <a:effectLst/>
                  <a:uLnTx/>
                  <a:uFillTx/>
                  <a:latin typeface="Segoe UI Semibold"/>
                  <a:ea typeface="+mn-ea"/>
                  <a:cs typeface="+mn-cs"/>
                </a:rPr>
                <a:t>across clouds </a:t>
              </a:r>
              <a:r>
                <a:rPr kumimoji="0" lang="en-US" sz="1400" b="0" i="0" u="none" strike="noStrike" kern="1200" cap="none" spc="0" normalizeH="0" baseline="0" noProof="0">
                  <a:ln>
                    <a:noFill/>
                  </a:ln>
                  <a:solidFill>
                    <a:srgbClr val="50E6FF"/>
                  </a:solidFill>
                  <a:effectLst/>
                  <a:uLnTx/>
                  <a:uFillTx/>
                  <a:latin typeface="Segoe UI Semibold"/>
                  <a:ea typeface="+mn-ea"/>
                  <a:cs typeface="+mn-cs"/>
                </a:rPr>
                <a:t>and on-premises</a:t>
              </a:r>
            </a:p>
          </p:txBody>
        </p:sp>
        <p:sp>
          <p:nvSpPr>
            <p:cNvPr id="48" name="Rectangle: Rounded Corners 47">
              <a:extLst>
                <a:ext uri="{FF2B5EF4-FFF2-40B4-BE49-F238E27FC236}">
                  <a16:creationId xmlns:a16="http://schemas.microsoft.com/office/drawing/2014/main" id="{9EF0FC7E-F531-44CA-8E63-E637C161DF5D}"/>
                </a:ext>
              </a:extLst>
            </p:cNvPr>
            <p:cNvSpPr/>
            <p:nvPr/>
          </p:nvSpPr>
          <p:spPr bwMode="auto">
            <a:xfrm>
              <a:off x="3486681" y="4495801"/>
              <a:ext cx="2569464" cy="769592"/>
            </a:xfrm>
            <a:prstGeom prst="roundRect">
              <a:avLst>
                <a:gd name="adj" fmla="val 0"/>
              </a:avLst>
            </a:prstGeom>
            <a:solidFill>
              <a:schemeClr val="accent2"/>
            </a:solidFill>
            <a:ln w="190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a:ea typeface="+mj-ea"/>
                  <a:cs typeface="+mj-cs"/>
                </a:rPr>
                <a:t>      </a:t>
              </a:r>
              <a:r>
                <a:rPr kumimoji="0" lang="en-US" sz="1400" b="0" i="0" u="none" strike="noStrike" kern="0" cap="none" spc="0" normalizeH="0" baseline="0" noProof="0">
                  <a:ln>
                    <a:noFill/>
                  </a:ln>
                  <a:solidFill>
                    <a:prstClr val="black"/>
                  </a:solidFill>
                  <a:effectLst/>
                  <a:uLnTx/>
                  <a:uFillTx/>
                  <a:latin typeface="Segoe UI"/>
                  <a:ea typeface="+mj-ea"/>
                  <a:cs typeface="+mj-cs"/>
                </a:rPr>
                <a:t> </a:t>
              </a:r>
            </a:p>
          </p:txBody>
        </p:sp>
        <p:sp>
          <p:nvSpPr>
            <p:cNvPr id="49" name="Rectangle 48">
              <a:extLst>
                <a:ext uri="{FF2B5EF4-FFF2-40B4-BE49-F238E27FC236}">
                  <a16:creationId xmlns:a16="http://schemas.microsoft.com/office/drawing/2014/main" id="{725D48E5-CEBB-49FF-A812-523EEF5135AF}"/>
                </a:ext>
              </a:extLst>
            </p:cNvPr>
            <p:cNvSpPr/>
            <p:nvPr/>
          </p:nvSpPr>
          <p:spPr>
            <a:xfrm>
              <a:off x="3521463" y="4850809"/>
              <a:ext cx="1269364" cy="370011"/>
            </a:xfrm>
            <a:prstGeom prst="rect">
              <a:avLst/>
            </a:prstGeom>
            <a:solidFill>
              <a:srgbClr val="010818"/>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lIns="0" r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mj-ea"/>
                  <a:cs typeface="+mj-cs"/>
                </a:rPr>
                <a:t>Serverless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mj-ea"/>
                  <a:cs typeface="+mj-cs"/>
                </a:rPr>
                <a:t>Compute</a:t>
              </a:r>
            </a:p>
          </p:txBody>
        </p:sp>
        <p:sp>
          <p:nvSpPr>
            <p:cNvPr id="50" name="Rectangle 49">
              <a:extLst>
                <a:ext uri="{FF2B5EF4-FFF2-40B4-BE49-F238E27FC236}">
                  <a16:creationId xmlns:a16="http://schemas.microsoft.com/office/drawing/2014/main" id="{A0DFBFE3-0DFF-4808-A2AB-8744B6A3102F}"/>
                </a:ext>
              </a:extLst>
            </p:cNvPr>
            <p:cNvSpPr/>
            <p:nvPr/>
          </p:nvSpPr>
          <p:spPr>
            <a:xfrm>
              <a:off x="4825449" y="4850809"/>
              <a:ext cx="1195914" cy="370011"/>
            </a:xfrm>
            <a:prstGeom prst="rect">
              <a:avLst/>
            </a:prstGeom>
            <a:solidFill>
              <a:srgbClr val="010818"/>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lIns="0" r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mj-ea"/>
                  <a:cs typeface="+mj-cs"/>
                </a:rPr>
                <a:t>Managed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mj-ea"/>
                  <a:cs typeface="+mj-cs"/>
                </a:rPr>
                <a:t>Kubernetes</a:t>
              </a:r>
            </a:p>
          </p:txBody>
        </p:sp>
        <p:sp>
          <p:nvSpPr>
            <p:cNvPr id="52" name="TextBox 51">
              <a:extLst>
                <a:ext uri="{FF2B5EF4-FFF2-40B4-BE49-F238E27FC236}">
                  <a16:creationId xmlns:a16="http://schemas.microsoft.com/office/drawing/2014/main" id="{0AD35D62-C39C-4465-8CBC-C97F60C91ECC}"/>
                </a:ext>
              </a:extLst>
            </p:cNvPr>
            <p:cNvSpPr txBox="1"/>
            <p:nvPr/>
          </p:nvSpPr>
          <p:spPr>
            <a:xfrm>
              <a:off x="4466323" y="4521495"/>
              <a:ext cx="62003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Azure</a:t>
              </a:r>
            </a:p>
          </p:txBody>
        </p:sp>
        <p:sp>
          <p:nvSpPr>
            <p:cNvPr id="53" name="Rectangle: Rounded Corners 52">
              <a:extLst>
                <a:ext uri="{FF2B5EF4-FFF2-40B4-BE49-F238E27FC236}">
                  <a16:creationId xmlns:a16="http://schemas.microsoft.com/office/drawing/2014/main" id="{25937B15-CB3C-45D5-BC2C-7082865F76DE}"/>
                </a:ext>
              </a:extLst>
            </p:cNvPr>
            <p:cNvSpPr/>
            <p:nvPr/>
          </p:nvSpPr>
          <p:spPr bwMode="auto">
            <a:xfrm>
              <a:off x="6097319" y="4495801"/>
              <a:ext cx="2569464" cy="769592"/>
            </a:xfrm>
            <a:prstGeom prst="roundRect">
              <a:avLst>
                <a:gd name="adj" fmla="val 0"/>
              </a:avLst>
            </a:prstGeom>
            <a:solidFill>
              <a:schemeClr val="accent2"/>
            </a:solidFill>
            <a:ln w="190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Segoe UI"/>
                <a:ea typeface="+mj-ea"/>
                <a:cs typeface="+mj-cs"/>
              </a:endParaRPr>
            </a:p>
          </p:txBody>
        </p:sp>
        <p:sp>
          <p:nvSpPr>
            <p:cNvPr id="55" name="TextBox 54">
              <a:extLst>
                <a:ext uri="{FF2B5EF4-FFF2-40B4-BE49-F238E27FC236}">
                  <a16:creationId xmlns:a16="http://schemas.microsoft.com/office/drawing/2014/main" id="{7CBB3F91-A3C9-4476-8405-605B30B79EAD}"/>
                </a:ext>
              </a:extLst>
            </p:cNvPr>
            <p:cNvSpPr txBox="1"/>
            <p:nvPr/>
          </p:nvSpPr>
          <p:spPr>
            <a:xfrm>
              <a:off x="6611518" y="4521495"/>
              <a:ext cx="15312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Edge &amp; Hybrid</a:t>
              </a:r>
            </a:p>
          </p:txBody>
        </p:sp>
        <p:sp>
          <p:nvSpPr>
            <p:cNvPr id="56" name="Rectangle 55">
              <a:extLst>
                <a:ext uri="{FF2B5EF4-FFF2-40B4-BE49-F238E27FC236}">
                  <a16:creationId xmlns:a16="http://schemas.microsoft.com/office/drawing/2014/main" id="{E7978C88-BD0F-40B4-8202-7FACA8464011}"/>
                </a:ext>
              </a:extLst>
            </p:cNvPr>
            <p:cNvSpPr/>
            <p:nvPr/>
          </p:nvSpPr>
          <p:spPr>
            <a:xfrm>
              <a:off x="6134091" y="4850809"/>
              <a:ext cx="1233730" cy="370011"/>
            </a:xfrm>
            <a:prstGeom prst="rect">
              <a:avLst/>
            </a:prstGeom>
            <a:solidFill>
              <a:srgbClr val="010818"/>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lIns="0" r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mj-ea"/>
                  <a:cs typeface="+mj-cs"/>
                </a:rPr>
                <a:t>Azure Arc-enabled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mj-ea"/>
                  <a:cs typeface="+mj-cs"/>
                </a:rPr>
                <a:t>Kubernetes</a:t>
              </a:r>
            </a:p>
          </p:txBody>
        </p:sp>
        <p:sp>
          <p:nvSpPr>
            <p:cNvPr id="57" name="Rectangle 56">
              <a:extLst>
                <a:ext uri="{FF2B5EF4-FFF2-40B4-BE49-F238E27FC236}">
                  <a16:creationId xmlns:a16="http://schemas.microsoft.com/office/drawing/2014/main" id="{60CD6353-0BAC-4E62-A13A-AA04332E5816}"/>
                </a:ext>
              </a:extLst>
            </p:cNvPr>
            <p:cNvSpPr/>
            <p:nvPr/>
          </p:nvSpPr>
          <p:spPr>
            <a:xfrm>
              <a:off x="7396281" y="4850809"/>
              <a:ext cx="1233730" cy="370011"/>
            </a:xfrm>
            <a:prstGeom prst="rect">
              <a:avLst/>
            </a:prstGeom>
            <a:solidFill>
              <a:srgbClr val="010818"/>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lIns="0" r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mj-ea"/>
                  <a:cs typeface="+mj-cs"/>
                </a:rPr>
                <a:t>Edge/IoT Devices</a:t>
              </a:r>
            </a:p>
          </p:txBody>
        </p:sp>
        <p:sp>
          <p:nvSpPr>
            <p:cNvPr id="58" name="Rectangle 57">
              <a:extLst>
                <a:ext uri="{FF2B5EF4-FFF2-40B4-BE49-F238E27FC236}">
                  <a16:creationId xmlns:a16="http://schemas.microsoft.com/office/drawing/2014/main" id="{F158DE4A-FC00-45FB-B2EA-13FA96B56C71}"/>
                </a:ext>
              </a:extLst>
            </p:cNvPr>
            <p:cNvSpPr/>
            <p:nvPr/>
          </p:nvSpPr>
          <p:spPr bwMode="auto">
            <a:xfrm>
              <a:off x="3491905" y="3437698"/>
              <a:ext cx="1252728" cy="310896"/>
            </a:xfrm>
            <a:prstGeom prst="rect">
              <a:avLst/>
            </a:prstGeom>
            <a:solidFill>
              <a:schemeClr val="accent2"/>
            </a:solidFill>
          </p:spPr>
          <p:txBody>
            <a:bodyPr wrap="square" lIns="0" tIns="0" rIns="0" bIns="0" rtlCol="0" anchor="ctr">
              <a:noAutofit/>
            </a:bodyPr>
            <a:lstStyle/>
            <a:p>
              <a:pPr algn="ctr">
                <a:lnSpc>
                  <a:spcPct val="90000"/>
                </a:lnSpc>
                <a:spcAft>
                  <a:spcPts val="600"/>
                </a:spcAft>
              </a:pPr>
              <a:r>
                <a:rPr lang="en-US" sz="1100">
                  <a:gradFill>
                    <a:gsLst>
                      <a:gs pos="0">
                        <a:srgbClr val="FFFFFF"/>
                      </a:gs>
                      <a:gs pos="100000">
                        <a:srgbClr val="FFFFFF"/>
                      </a:gs>
                    </a:gsLst>
                    <a:lin ang="5400000" scaled="1"/>
                  </a:gradFill>
                  <a:latin typeface="Segoe UI Semibold"/>
                </a:rPr>
                <a:t>Reproducibility</a:t>
              </a:r>
            </a:p>
          </p:txBody>
        </p:sp>
        <p:sp>
          <p:nvSpPr>
            <p:cNvPr id="59" name="Rectangle 58">
              <a:extLst>
                <a:ext uri="{FF2B5EF4-FFF2-40B4-BE49-F238E27FC236}">
                  <a16:creationId xmlns:a16="http://schemas.microsoft.com/office/drawing/2014/main" id="{60686886-514A-4F62-A37C-2CA1F07A4687}"/>
                </a:ext>
              </a:extLst>
            </p:cNvPr>
            <p:cNvSpPr/>
            <p:nvPr/>
          </p:nvSpPr>
          <p:spPr bwMode="auto">
            <a:xfrm>
              <a:off x="4799288" y="3437698"/>
              <a:ext cx="1252728" cy="310896"/>
            </a:xfrm>
            <a:prstGeom prst="rect">
              <a:avLst/>
            </a:prstGeom>
            <a:solidFill>
              <a:schemeClr val="accent2"/>
            </a:solidFill>
          </p:spPr>
          <p:txBody>
            <a:bodyPr wrap="square" lIns="0" tIns="0" rIns="0" bIns="0" rtlCol="0" anchor="ctr">
              <a:noAutofit/>
            </a:bodyPr>
            <a:lstStyle/>
            <a:p>
              <a:pPr algn="ctr">
                <a:lnSpc>
                  <a:spcPct val="90000"/>
                </a:lnSpc>
                <a:spcAft>
                  <a:spcPts val="600"/>
                </a:spcAft>
              </a:pPr>
              <a:r>
                <a:rPr lang="en-US" sz="1100">
                  <a:gradFill>
                    <a:gsLst>
                      <a:gs pos="0">
                        <a:srgbClr val="FFFFFF"/>
                      </a:gs>
                      <a:gs pos="100000">
                        <a:srgbClr val="FFFFFF"/>
                      </a:gs>
                    </a:gsLst>
                    <a:lin ang="5400000" scaled="1"/>
                  </a:gradFill>
                  <a:latin typeface="Segoe UI Semibold"/>
                </a:rPr>
                <a:t>Automation</a:t>
              </a:r>
            </a:p>
          </p:txBody>
        </p:sp>
        <p:sp>
          <p:nvSpPr>
            <p:cNvPr id="60" name="Rectangle 59">
              <a:extLst>
                <a:ext uri="{FF2B5EF4-FFF2-40B4-BE49-F238E27FC236}">
                  <a16:creationId xmlns:a16="http://schemas.microsoft.com/office/drawing/2014/main" id="{824E3E46-DB31-4B9A-8B22-B0D3E23051B5}"/>
                </a:ext>
              </a:extLst>
            </p:cNvPr>
            <p:cNvSpPr/>
            <p:nvPr/>
          </p:nvSpPr>
          <p:spPr bwMode="auto">
            <a:xfrm>
              <a:off x="6106671" y="3437698"/>
              <a:ext cx="1252728" cy="310896"/>
            </a:xfrm>
            <a:prstGeom prst="rect">
              <a:avLst/>
            </a:prstGeom>
            <a:solidFill>
              <a:schemeClr val="accent2"/>
            </a:solidFill>
          </p:spPr>
          <p:txBody>
            <a:bodyPr wrap="square" lIns="0" tIns="0" rIns="0" bIns="0" rtlCol="0" anchor="ctr">
              <a:noAutofit/>
            </a:bodyPr>
            <a:lstStyle/>
            <a:p>
              <a:pPr algn="ctr">
                <a:lnSpc>
                  <a:spcPct val="90000"/>
                </a:lnSpc>
                <a:spcAft>
                  <a:spcPts val="600"/>
                </a:spcAft>
              </a:pPr>
              <a:r>
                <a:rPr lang="en-US" sz="1100">
                  <a:gradFill>
                    <a:gsLst>
                      <a:gs pos="0">
                        <a:srgbClr val="FFFFFF"/>
                      </a:gs>
                      <a:gs pos="100000">
                        <a:srgbClr val="FFFFFF"/>
                      </a:gs>
                    </a:gsLst>
                    <a:lin ang="5400000" scaled="1"/>
                  </a:gradFill>
                  <a:latin typeface="Segoe UI Semibold"/>
                </a:rPr>
                <a:t>Deployment</a:t>
              </a:r>
            </a:p>
          </p:txBody>
        </p:sp>
        <p:sp>
          <p:nvSpPr>
            <p:cNvPr id="61" name="Rectangle 60">
              <a:extLst>
                <a:ext uri="{FF2B5EF4-FFF2-40B4-BE49-F238E27FC236}">
                  <a16:creationId xmlns:a16="http://schemas.microsoft.com/office/drawing/2014/main" id="{821E1E6A-5E8B-426E-BD6A-C12535B4C3FB}"/>
                </a:ext>
              </a:extLst>
            </p:cNvPr>
            <p:cNvSpPr/>
            <p:nvPr/>
          </p:nvSpPr>
          <p:spPr bwMode="auto">
            <a:xfrm>
              <a:off x="7414055" y="3437698"/>
              <a:ext cx="1252728" cy="310896"/>
            </a:xfrm>
            <a:prstGeom prst="rect">
              <a:avLst/>
            </a:prstGeom>
            <a:solidFill>
              <a:schemeClr val="accent2"/>
            </a:solidFill>
          </p:spPr>
          <p:txBody>
            <a:bodyPr wrap="square" lIns="0" tIns="0" rIns="0" bIns="0" rtlCol="0" anchor="ctr">
              <a:noAutofit/>
            </a:bodyPr>
            <a:lstStyle/>
            <a:p>
              <a:pPr algn="ctr">
                <a:lnSpc>
                  <a:spcPct val="90000"/>
                </a:lnSpc>
                <a:spcAft>
                  <a:spcPts val="600"/>
                </a:spcAft>
              </a:pPr>
              <a:r>
                <a:rPr lang="en-US" sz="1100">
                  <a:gradFill>
                    <a:gsLst>
                      <a:gs pos="0">
                        <a:srgbClr val="FFFFFF"/>
                      </a:gs>
                      <a:gs pos="100000">
                        <a:srgbClr val="FFFFFF"/>
                      </a:gs>
                    </a:gsLst>
                    <a:lin ang="5400000" scaled="1"/>
                  </a:gradFill>
                  <a:latin typeface="Segoe UI Semibold"/>
                </a:rPr>
                <a:t>Re-training</a:t>
              </a:r>
            </a:p>
          </p:txBody>
        </p:sp>
        <p:sp>
          <p:nvSpPr>
            <p:cNvPr id="62" name="Rectangle 61">
              <a:extLst>
                <a:ext uri="{FF2B5EF4-FFF2-40B4-BE49-F238E27FC236}">
                  <a16:creationId xmlns:a16="http://schemas.microsoft.com/office/drawing/2014/main" id="{7A3AED2A-35B4-426C-8E46-F9D101827A42}"/>
                </a:ext>
              </a:extLst>
            </p:cNvPr>
            <p:cNvSpPr/>
            <p:nvPr/>
          </p:nvSpPr>
          <p:spPr bwMode="auto">
            <a:xfrm>
              <a:off x="3486681" y="3793090"/>
              <a:ext cx="5180102" cy="310896"/>
            </a:xfrm>
            <a:prstGeom prst="rect">
              <a:avLst/>
            </a:prstGeom>
            <a:solidFill>
              <a:schemeClr val="accent2"/>
            </a:solidFill>
          </p:spPr>
          <p:txBody>
            <a:bodyPr wrap="square" lIns="0" tIns="0" rIns="0" bIns="0" rtlCol="0" anchor="ctr">
              <a:noAutofit/>
            </a:bodyPr>
            <a:lstStyle/>
            <a:p>
              <a:pPr algn="ctr">
                <a:lnSpc>
                  <a:spcPct val="90000"/>
                </a:lnSpc>
                <a:spcAft>
                  <a:spcPts val="600"/>
                </a:spcAft>
              </a:pPr>
              <a:r>
                <a:rPr lang="en-US" sz="1100">
                  <a:gradFill>
                    <a:gsLst>
                      <a:gs pos="0">
                        <a:srgbClr val="FFFFFF"/>
                      </a:gs>
                      <a:gs pos="100000">
                        <a:srgbClr val="FFFFFF"/>
                      </a:gs>
                    </a:gsLst>
                    <a:lin ang="5400000" scaled="1"/>
                  </a:gradFill>
                  <a:latin typeface="Segoe UI Semibold"/>
                </a:rPr>
                <a:t>Governance</a:t>
              </a:r>
            </a:p>
          </p:txBody>
        </p:sp>
        <p:sp>
          <p:nvSpPr>
            <p:cNvPr id="63" name="Rectangle 62">
              <a:extLst>
                <a:ext uri="{FF2B5EF4-FFF2-40B4-BE49-F238E27FC236}">
                  <a16:creationId xmlns:a16="http://schemas.microsoft.com/office/drawing/2014/main" id="{536F69F0-7BED-47F2-B498-627E2C007AC4}"/>
                </a:ext>
              </a:extLst>
            </p:cNvPr>
            <p:cNvSpPr/>
            <p:nvPr/>
          </p:nvSpPr>
          <p:spPr bwMode="auto">
            <a:xfrm>
              <a:off x="5246871" y="2364037"/>
              <a:ext cx="1691640" cy="310896"/>
            </a:xfrm>
            <a:prstGeom prst="rect">
              <a:avLst/>
            </a:prstGeom>
            <a:solidFill>
              <a:schemeClr val="accent2"/>
            </a:solid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Automated ML</a:t>
              </a:r>
            </a:p>
          </p:txBody>
        </p:sp>
      </p:grpSp>
      <p:sp>
        <p:nvSpPr>
          <p:cNvPr id="67" name="TextBox 8">
            <a:extLst>
              <a:ext uri="{FF2B5EF4-FFF2-40B4-BE49-F238E27FC236}">
                <a16:creationId xmlns:a16="http://schemas.microsoft.com/office/drawing/2014/main" id="{FF327339-4D91-4531-A68D-212F8C4BF300}"/>
              </a:ext>
              <a:ext uri="{C183D7F6-B498-43B3-948B-1728B52AA6E4}">
                <adec:decorative xmlns:adec="http://schemas.microsoft.com/office/drawing/2017/decorative" val="1"/>
              </a:ext>
            </a:extLst>
          </p:cNvPr>
          <p:cNvSpPr txBox="1"/>
          <p:nvPr/>
        </p:nvSpPr>
        <p:spPr>
          <a:xfrm>
            <a:off x="5490546" y="1724204"/>
            <a:ext cx="1202354"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ML</a:t>
            </a:r>
          </a:p>
        </p:txBody>
      </p:sp>
      <p:sp>
        <p:nvSpPr>
          <p:cNvPr id="64" name="Text Placeholder 1">
            <a:extLst>
              <a:ext uri="{FF2B5EF4-FFF2-40B4-BE49-F238E27FC236}">
                <a16:creationId xmlns:a16="http://schemas.microsoft.com/office/drawing/2014/main" id="{B90F9553-C7AB-4874-A0F8-E65F98E47CBD}"/>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01.05</a:t>
            </a:r>
          </a:p>
        </p:txBody>
      </p:sp>
    </p:spTree>
    <p:extLst>
      <p:ext uri="{BB962C8B-B14F-4D97-AF65-F5344CB8AC3E}">
        <p14:creationId xmlns:p14="http://schemas.microsoft.com/office/powerpoint/2010/main" val="2623122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3BC270F-4EE2-447C-812E-0ED52779793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292963" y="292100"/>
            <a:ext cx="11609477" cy="6272784"/>
          </a:xfrm>
          <a:prstGeom prst="roundRect">
            <a:avLst>
              <a:gd name="adj" fmla="val 1078"/>
            </a:avLst>
          </a:prstGeom>
          <a:effectLst>
            <a:outerShdw blurRad="127000" dist="127000" dir="2700000" algn="tl" rotWithShape="0">
              <a:srgbClr val="2F2F2F">
                <a:alpha val="50000"/>
              </a:srgbClr>
            </a:outerShdw>
          </a:effectLst>
        </p:spPr>
      </p:pic>
      <p:sp>
        <p:nvSpPr>
          <p:cNvPr id="33" name="TextBox 32">
            <a:extLst>
              <a:ext uri="{FF2B5EF4-FFF2-40B4-BE49-F238E27FC236}">
                <a16:creationId xmlns:a16="http://schemas.microsoft.com/office/drawing/2014/main" id="{B75653C4-BDC4-4AC8-B18C-19CE2BFA1AC2}"/>
              </a:ext>
              <a:ext uri="{C183D7F6-B498-43B3-948B-1728B52AA6E4}">
                <adec:decorative xmlns:adec="http://schemas.microsoft.com/office/drawing/2017/decorative" val="1"/>
              </a:ext>
            </a:extLst>
          </p:cNvPr>
          <p:cNvSpPr txBox="1"/>
          <p:nvPr/>
        </p:nvSpPr>
        <p:spPr>
          <a:xfrm>
            <a:off x="5357794" y="860504"/>
            <a:ext cx="201222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normalizeH="0" baseline="0" noProof="0">
                <a:ln>
                  <a:noFill/>
                </a:ln>
                <a:solidFill>
                  <a:srgbClr val="FFFFFF"/>
                </a:solidFill>
                <a:effectLst/>
                <a:uLnTx/>
                <a:uFillTx/>
                <a:latin typeface="Segoe UI Semibold"/>
                <a:ea typeface="+mn-ea"/>
                <a:cs typeface="+mn-cs"/>
              </a:rPr>
              <a:t>Azure ML </a:t>
            </a:r>
            <a:r>
              <a:rPr lang="en-US" sz="2000">
                <a:gradFill>
                  <a:gsLst>
                    <a:gs pos="0">
                      <a:srgbClr val="50E6FF"/>
                    </a:gs>
                    <a:gs pos="100000">
                      <a:srgbClr val="8661C5"/>
                    </a:gs>
                  </a:gsLst>
                  <a:lin ang="2700000" scaled="1"/>
                </a:gradFill>
                <a:latin typeface="Segoe UI Semibold"/>
              </a:rPr>
              <a:t>Studio</a:t>
            </a:r>
            <a:endParaRPr lang="en-US" sz="3200">
              <a:gradFill>
                <a:gsLst>
                  <a:gs pos="0">
                    <a:srgbClr val="50E6FF"/>
                  </a:gs>
                  <a:gs pos="100000">
                    <a:srgbClr val="8661C5"/>
                  </a:gs>
                </a:gsLst>
                <a:lin ang="2700000" scaled="1"/>
              </a:gradFill>
              <a:latin typeface="Segoe UI Semibold"/>
            </a:endParaRPr>
          </a:p>
        </p:txBody>
      </p:sp>
      <p:grpSp>
        <p:nvGrpSpPr>
          <p:cNvPr id="7" name="Group 6">
            <a:extLst>
              <a:ext uri="{FF2B5EF4-FFF2-40B4-BE49-F238E27FC236}">
                <a16:creationId xmlns:a16="http://schemas.microsoft.com/office/drawing/2014/main" id="{DED14EB0-823C-4E2F-A002-07DE496BAD62}"/>
              </a:ext>
              <a:ext uri="{C183D7F6-B498-43B3-948B-1728B52AA6E4}">
                <adec:decorative xmlns:adec="http://schemas.microsoft.com/office/drawing/2017/decorative" val="1"/>
              </a:ext>
            </a:extLst>
          </p:cNvPr>
          <p:cNvGrpSpPr/>
          <p:nvPr/>
        </p:nvGrpSpPr>
        <p:grpSpPr>
          <a:xfrm>
            <a:off x="3500383" y="2399605"/>
            <a:ext cx="1019050" cy="712830"/>
            <a:chOff x="5490546" y="1129372"/>
            <a:chExt cx="1202354" cy="841053"/>
          </a:xfrm>
        </p:grpSpPr>
        <p:pic>
          <p:nvPicPr>
            <p:cNvPr id="34" name="Picture 2" descr="Azure Machine Learning logo">
              <a:extLst>
                <a:ext uri="{FF2B5EF4-FFF2-40B4-BE49-F238E27FC236}">
                  <a16:creationId xmlns:a16="http://schemas.microsoft.com/office/drawing/2014/main" id="{118247E0-006D-409B-8E08-A480B3B02A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07689" y="1129372"/>
              <a:ext cx="572037" cy="572037"/>
            </a:xfrm>
            <a:prstGeom prst="rect">
              <a:avLst/>
            </a:prstGeom>
            <a:noFill/>
          </p:spPr>
        </p:pic>
        <p:sp>
          <p:nvSpPr>
            <p:cNvPr id="35" name="TextBox 8">
              <a:extLst>
                <a:ext uri="{FF2B5EF4-FFF2-40B4-BE49-F238E27FC236}">
                  <a16:creationId xmlns:a16="http://schemas.microsoft.com/office/drawing/2014/main" id="{2C35E975-5AAF-4E0D-9759-FD353BE88C0F}"/>
                </a:ext>
              </a:extLst>
            </p:cNvPr>
            <p:cNvSpPr txBox="1"/>
            <p:nvPr/>
          </p:nvSpPr>
          <p:spPr>
            <a:xfrm>
              <a:off x="5490546" y="1724204"/>
              <a:ext cx="1202354"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ML</a:t>
              </a:r>
            </a:p>
          </p:txBody>
        </p:sp>
      </p:grpSp>
      <p:sp>
        <p:nvSpPr>
          <p:cNvPr id="43" name="TextBox 42">
            <a:extLst>
              <a:ext uri="{FF2B5EF4-FFF2-40B4-BE49-F238E27FC236}">
                <a16:creationId xmlns:a16="http://schemas.microsoft.com/office/drawing/2014/main" id="{2FE0DBE8-7DD0-4D5D-AC3A-F6E056260011}"/>
              </a:ext>
              <a:ext uri="{C183D7F6-B498-43B3-948B-1728B52AA6E4}">
                <adec:decorative xmlns:adec="http://schemas.microsoft.com/office/drawing/2017/decorative" val="1"/>
              </a:ext>
            </a:extLst>
          </p:cNvPr>
          <p:cNvSpPr txBox="1"/>
          <p:nvPr/>
        </p:nvSpPr>
        <p:spPr>
          <a:xfrm>
            <a:off x="5145252" y="4413097"/>
            <a:ext cx="243731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Segoe UI Semibold"/>
              </a:rPr>
              <a:t>Your editor of choice</a:t>
            </a:r>
          </a:p>
        </p:txBody>
      </p:sp>
      <p:sp>
        <p:nvSpPr>
          <p:cNvPr id="44" name="TextBox 43">
            <a:extLst>
              <a:ext uri="{FF2B5EF4-FFF2-40B4-BE49-F238E27FC236}">
                <a16:creationId xmlns:a16="http://schemas.microsoft.com/office/drawing/2014/main" id="{B67DF90C-19DB-4B83-A096-CA1D5C2E2B29}"/>
              </a:ext>
              <a:ext uri="{C183D7F6-B498-43B3-948B-1728B52AA6E4}">
                <adec:decorative xmlns:adec="http://schemas.microsoft.com/office/drawing/2017/decorative" val="1"/>
              </a:ext>
            </a:extLst>
          </p:cNvPr>
          <p:cNvSpPr txBox="1"/>
          <p:nvPr/>
        </p:nvSpPr>
        <p:spPr>
          <a:xfrm>
            <a:off x="4102284" y="4770366"/>
            <a:ext cx="4523248" cy="1640449"/>
          </a:xfrm>
          <a:prstGeom prst="rect">
            <a:avLst/>
          </a:prstGeom>
          <a:noFill/>
        </p:spPr>
        <p:txBody>
          <a:bodyPr wrap="square">
            <a:spAutoFit/>
          </a:bodyPr>
          <a:lstStyle/>
          <a:p>
            <a:pPr marR="0" lvl="0" algn="ctr" defTabSz="932472" rtl="0" eaLnBrk="1" fontAlgn="base" latinLnBrk="0" hangingPunct="1">
              <a:lnSpc>
                <a:spcPct val="90000"/>
              </a:lnSpc>
              <a:spcBef>
                <a:spcPct val="0"/>
              </a:spcBef>
              <a:spcAft>
                <a:spcPts val="600"/>
              </a:spcAft>
              <a:buClrTx/>
              <a:buSzTx/>
              <a:tabLst/>
              <a:defRPr/>
            </a:pPr>
            <a: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t>Integrated editor/notebooks in Azure ML </a:t>
            </a:r>
            <a:r>
              <a:rPr lang="en-US" sz="1400">
                <a:gradFill>
                  <a:gsLst>
                    <a:gs pos="0">
                      <a:srgbClr val="50E6FF"/>
                    </a:gs>
                    <a:gs pos="100000">
                      <a:srgbClr val="8661C5"/>
                    </a:gs>
                  </a:gsLst>
                  <a:lin ang="2700000" scaled="1"/>
                </a:gradFill>
                <a:latin typeface="Segoe UI Semibold"/>
              </a:rPr>
              <a:t>Studio</a:t>
            </a:r>
          </a:p>
          <a:p>
            <a:pPr marR="0" lvl="0" algn="ctr" defTabSz="932472" rtl="0" eaLnBrk="1" fontAlgn="base" latinLnBrk="0" hangingPunct="1">
              <a:lnSpc>
                <a:spcPct val="90000"/>
              </a:lnSpc>
              <a:spcBef>
                <a:spcPct val="0"/>
              </a:spcBef>
              <a:spcAft>
                <a:spcPts val="600"/>
              </a:spcAft>
              <a:buClrTx/>
              <a:buSzTx/>
              <a:tabLst/>
              <a:defRPr/>
            </a:pPr>
            <a: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t>Visual Studio Code</a:t>
            </a:r>
          </a:p>
          <a:p>
            <a:pPr marR="0" lvl="0" algn="ctr" defTabSz="932472" rtl="0" eaLnBrk="1" fontAlgn="base" latinLnBrk="0" hangingPunct="1">
              <a:lnSpc>
                <a:spcPct val="90000"/>
              </a:lnSpc>
              <a:spcBef>
                <a:spcPct val="0"/>
              </a:spcBef>
              <a:spcAft>
                <a:spcPts val="600"/>
              </a:spcAft>
              <a:buClrTx/>
              <a:buSzTx/>
              <a:tabLst/>
              <a:defRPr/>
            </a:pPr>
            <a: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t>JupyterLab</a:t>
            </a:r>
          </a:p>
          <a:p>
            <a:pPr marR="0" lvl="0" algn="ctr" defTabSz="932472" rtl="0" eaLnBrk="1" fontAlgn="base" latinLnBrk="0" hangingPunct="1">
              <a:lnSpc>
                <a:spcPct val="90000"/>
              </a:lnSpc>
              <a:spcBef>
                <a:spcPct val="0"/>
              </a:spcBef>
              <a:spcAft>
                <a:spcPts val="600"/>
              </a:spcAft>
              <a:buClrTx/>
              <a:buSzTx/>
              <a:tabLst/>
              <a:defRPr/>
            </a:pPr>
            <a: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t>RStudio</a:t>
            </a:r>
          </a:p>
          <a:p>
            <a:pPr marR="0" lvl="0" algn="ctr" defTabSz="932472" rtl="0" eaLnBrk="1" fontAlgn="base" latinLnBrk="0" hangingPunct="1">
              <a:lnSpc>
                <a:spcPct val="90000"/>
              </a:lnSpc>
              <a:spcBef>
                <a:spcPct val="0"/>
              </a:spcBef>
              <a:spcAft>
                <a:spcPts val="600"/>
              </a:spcAft>
              <a:buClrTx/>
              <a:buSzTx/>
              <a:tabLst/>
              <a:defRPr/>
            </a:pPr>
            <a: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t>…</a:t>
            </a:r>
          </a:p>
          <a:p>
            <a:pPr marR="0" lvl="0" algn="ctr" defTabSz="932472" rtl="0" eaLnBrk="1" fontAlgn="base" latinLnBrk="0" hangingPunct="1">
              <a:lnSpc>
                <a:spcPct val="90000"/>
              </a:lnSpc>
              <a:spcBef>
                <a:spcPct val="0"/>
              </a:spcBef>
              <a:spcAft>
                <a:spcPts val="600"/>
              </a:spcAft>
              <a:buClrTx/>
              <a:buSzTx/>
              <a:tabLst/>
              <a:defRPr/>
            </a:pPr>
            <a:endPar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endParaRPr>
          </a:p>
        </p:txBody>
      </p:sp>
      <p:grpSp>
        <p:nvGrpSpPr>
          <p:cNvPr id="38" name="Group 37">
            <a:extLst>
              <a:ext uri="{FF2B5EF4-FFF2-40B4-BE49-F238E27FC236}">
                <a16:creationId xmlns:a16="http://schemas.microsoft.com/office/drawing/2014/main" id="{0A2BAC66-FC8B-463D-873A-F3638136F9CE}"/>
              </a:ext>
              <a:ext uri="{C183D7F6-B498-43B3-948B-1728B52AA6E4}">
                <adec:decorative xmlns:adec="http://schemas.microsoft.com/office/drawing/2017/decorative" val="1"/>
              </a:ext>
            </a:extLst>
          </p:cNvPr>
          <p:cNvGrpSpPr/>
          <p:nvPr/>
        </p:nvGrpSpPr>
        <p:grpSpPr>
          <a:xfrm>
            <a:off x="4425975" y="1314829"/>
            <a:ext cx="1662798" cy="2843241"/>
            <a:chOff x="7340600" y="1723224"/>
            <a:chExt cx="1475760" cy="2462807"/>
          </a:xfrm>
        </p:grpSpPr>
        <p:cxnSp>
          <p:nvCxnSpPr>
            <p:cNvPr id="32" name="Straight Arrow Connector 31">
              <a:extLst>
                <a:ext uri="{FF2B5EF4-FFF2-40B4-BE49-F238E27FC236}">
                  <a16:creationId xmlns:a16="http://schemas.microsoft.com/office/drawing/2014/main" id="{367A9B45-7D6A-4AFC-8AB1-A3D80BF812A2}"/>
                </a:ext>
              </a:extLst>
            </p:cNvPr>
            <p:cNvCxnSpPr>
              <a:cxnSpLocks/>
            </p:cNvCxnSpPr>
            <p:nvPr/>
          </p:nvCxnSpPr>
          <p:spPr>
            <a:xfrm flipV="1">
              <a:off x="7340600" y="1723224"/>
              <a:ext cx="1475760" cy="1228578"/>
            </a:xfrm>
            <a:prstGeom prst="straightConnector1">
              <a:avLst/>
            </a:prstGeom>
            <a:ln w="38100" cap="rnd">
              <a:solidFill>
                <a:srgbClr val="FFFFF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2EA4B9E-DBA3-4FFC-A933-9AC9774EC5D7}"/>
                </a:ext>
              </a:extLst>
            </p:cNvPr>
            <p:cNvCxnSpPr>
              <a:cxnSpLocks/>
            </p:cNvCxnSpPr>
            <p:nvPr/>
          </p:nvCxnSpPr>
          <p:spPr>
            <a:xfrm>
              <a:off x="7340600" y="2957453"/>
              <a:ext cx="1475760" cy="1228578"/>
            </a:xfrm>
            <a:prstGeom prst="straightConnector1">
              <a:avLst/>
            </a:prstGeom>
            <a:ln w="38100" cap="rnd">
              <a:solidFill>
                <a:srgbClr val="FFFFF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F7E5852-08BC-42DF-A51C-AC2F8B2AD0FF}"/>
              </a:ext>
              <a:ext uri="{C183D7F6-B498-43B3-948B-1728B52AA6E4}">
                <adec:decorative xmlns:adec="http://schemas.microsoft.com/office/drawing/2017/decorative" val="1"/>
              </a:ext>
            </a:extLst>
          </p:cNvPr>
          <p:cNvGrpSpPr/>
          <p:nvPr/>
        </p:nvGrpSpPr>
        <p:grpSpPr>
          <a:xfrm flipH="1">
            <a:off x="6628489" y="1314829"/>
            <a:ext cx="1662798" cy="2843241"/>
            <a:chOff x="7340600" y="1723224"/>
            <a:chExt cx="1475760" cy="2462807"/>
          </a:xfrm>
        </p:grpSpPr>
        <p:cxnSp>
          <p:nvCxnSpPr>
            <p:cNvPr id="40" name="Straight Arrow Connector 39">
              <a:extLst>
                <a:ext uri="{FF2B5EF4-FFF2-40B4-BE49-F238E27FC236}">
                  <a16:creationId xmlns:a16="http://schemas.microsoft.com/office/drawing/2014/main" id="{31A193BD-23A5-41EF-A1B3-8B5259847CF3}"/>
                </a:ext>
              </a:extLst>
            </p:cNvPr>
            <p:cNvCxnSpPr>
              <a:cxnSpLocks/>
            </p:cNvCxnSpPr>
            <p:nvPr/>
          </p:nvCxnSpPr>
          <p:spPr>
            <a:xfrm flipV="1">
              <a:off x="7340600" y="1723224"/>
              <a:ext cx="1475760" cy="1228578"/>
            </a:xfrm>
            <a:prstGeom prst="straightConnector1">
              <a:avLst/>
            </a:prstGeom>
            <a:ln w="38100" cap="rnd">
              <a:solidFill>
                <a:srgbClr val="FFFFF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970AAC1-941D-4D6D-AD7D-70D0635D6E57}"/>
                </a:ext>
              </a:extLst>
            </p:cNvPr>
            <p:cNvCxnSpPr>
              <a:cxnSpLocks/>
            </p:cNvCxnSpPr>
            <p:nvPr/>
          </p:nvCxnSpPr>
          <p:spPr>
            <a:xfrm>
              <a:off x="7340600" y="2957453"/>
              <a:ext cx="1475760" cy="1228578"/>
            </a:xfrm>
            <a:prstGeom prst="straightConnector1">
              <a:avLst/>
            </a:prstGeom>
            <a:ln w="38100" cap="rnd">
              <a:solidFill>
                <a:srgbClr val="FFFFF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47" name="Arc 46">
            <a:extLst>
              <a:ext uri="{FF2B5EF4-FFF2-40B4-BE49-F238E27FC236}">
                <a16:creationId xmlns:a16="http://schemas.microsoft.com/office/drawing/2014/main" id="{7B41DABA-7FDE-4555-91F7-DEEB3A7D1306}"/>
              </a:ext>
              <a:ext uri="{C183D7F6-B498-43B3-948B-1728B52AA6E4}">
                <adec:decorative xmlns:adec="http://schemas.microsoft.com/office/drawing/2017/decorative" val="1"/>
              </a:ext>
            </a:extLst>
          </p:cNvPr>
          <p:cNvSpPr/>
          <p:nvPr/>
        </p:nvSpPr>
        <p:spPr>
          <a:xfrm>
            <a:off x="7234247" y="1868294"/>
            <a:ext cx="1150866" cy="1736310"/>
          </a:xfrm>
          <a:prstGeom prst="arc">
            <a:avLst>
              <a:gd name="adj1" fmla="val 6964039"/>
              <a:gd name="adj2" fmla="val 14631475"/>
            </a:avLst>
          </a:prstGeom>
          <a:ln w="38100" cap="rnd">
            <a:solidFill>
              <a:srgbClr val="FFFFFF"/>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8ACC3347-3211-4E3E-9CF2-B282F5E86302}"/>
              </a:ext>
              <a:ext uri="{C183D7F6-B498-43B3-948B-1728B52AA6E4}">
                <adec:decorative xmlns:adec="http://schemas.microsoft.com/office/drawing/2017/decorative" val="1"/>
              </a:ext>
            </a:extLst>
          </p:cNvPr>
          <p:cNvSpPr txBox="1"/>
          <p:nvPr/>
        </p:nvSpPr>
        <p:spPr>
          <a:xfrm>
            <a:off x="7272456" y="2595076"/>
            <a:ext cx="812224" cy="28623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0">
                      <a:prstClr val="white"/>
                    </a:gs>
                    <a:gs pos="100000">
                      <a:prstClr val="white"/>
                    </a:gs>
                  </a:gsLst>
                  <a:lin ang="5400000" scaled="1"/>
                </a:gradFill>
                <a:effectLst/>
                <a:uLnTx/>
                <a:uFillTx/>
                <a:latin typeface="+mj-lt"/>
                <a:ea typeface="+mn-ea"/>
                <a:cs typeface="+mn-cs"/>
              </a:rPr>
              <a:t>and/or</a:t>
            </a:r>
          </a:p>
        </p:txBody>
      </p:sp>
      <p:sp>
        <p:nvSpPr>
          <p:cNvPr id="49" name="TextBox 48">
            <a:extLst>
              <a:ext uri="{FF2B5EF4-FFF2-40B4-BE49-F238E27FC236}">
                <a16:creationId xmlns:a16="http://schemas.microsoft.com/office/drawing/2014/main" id="{951CFBB0-69A5-413E-A0D1-054BC11D1B07}"/>
              </a:ext>
              <a:ext uri="{C183D7F6-B498-43B3-948B-1728B52AA6E4}">
                <adec:decorative xmlns:adec="http://schemas.microsoft.com/office/drawing/2017/decorative" val="1"/>
              </a:ext>
            </a:extLst>
          </p:cNvPr>
          <p:cNvSpPr txBox="1"/>
          <p:nvPr/>
        </p:nvSpPr>
        <p:spPr>
          <a:xfrm rot="2392436">
            <a:off x="7277744" y="1747147"/>
            <a:ext cx="674074" cy="286232"/>
          </a:xfrm>
          <a:prstGeom prst="rect">
            <a:avLst/>
          </a:prstGeom>
          <a:noFill/>
        </p:spPr>
        <p:txBody>
          <a:bodyPr wrap="square" anchor="ctr">
            <a:spAutoFit/>
          </a:bodyPr>
          <a:lstStyle>
            <a:defPPr>
              <a:defRPr lang="en-US"/>
            </a:defPPr>
            <a:lvl1pPr marR="0" lvl="0" indent="0" algn="ctr" defTabSz="932472" fontAlgn="base">
              <a:lnSpc>
                <a:spcPct val="90000"/>
              </a:lnSpc>
              <a:spcBef>
                <a:spcPct val="0"/>
              </a:spcBef>
              <a:spcAft>
                <a:spcPts val="600"/>
              </a:spcAft>
              <a:buClrTx/>
              <a:buSzTx/>
              <a:buFontTx/>
              <a:buNone/>
              <a:tabLst/>
              <a:defRPr kumimoji="0" sz="1100" b="0" i="0" u="none" strike="noStrike" cap="none" spc="0" normalizeH="0" baseline="0">
                <a:ln>
                  <a:noFill/>
                </a:ln>
                <a:gradFill>
                  <a:gsLst>
                    <a:gs pos="0">
                      <a:prstClr val="white"/>
                    </a:gs>
                    <a:gs pos="100000">
                      <a:prstClr val="white"/>
                    </a:gs>
                  </a:gsLst>
                  <a:lin ang="5400000" scaled="1"/>
                </a:gradFill>
                <a:effectLst/>
                <a:uLnTx/>
                <a:uFillTx/>
                <a:latin typeface="+mj-lt"/>
              </a:defRPr>
            </a:lvl1pPr>
          </a:lstStyle>
          <a:p>
            <a:r>
              <a:rPr lang="en-US" sz="1400"/>
              <a:t>use</a:t>
            </a:r>
          </a:p>
        </p:txBody>
      </p:sp>
      <p:sp>
        <p:nvSpPr>
          <p:cNvPr id="51" name="TextBox 50">
            <a:extLst>
              <a:ext uri="{FF2B5EF4-FFF2-40B4-BE49-F238E27FC236}">
                <a16:creationId xmlns:a16="http://schemas.microsoft.com/office/drawing/2014/main" id="{96CF20FE-27FD-43FE-ABC8-378F2FF2AC44}"/>
              </a:ext>
              <a:ext uri="{C183D7F6-B498-43B3-948B-1728B52AA6E4}">
                <adec:decorative xmlns:adec="http://schemas.microsoft.com/office/drawing/2017/decorative" val="1"/>
              </a:ext>
            </a:extLst>
          </p:cNvPr>
          <p:cNvSpPr txBox="1"/>
          <p:nvPr/>
        </p:nvSpPr>
        <p:spPr>
          <a:xfrm rot="19132817" flipH="1">
            <a:off x="7245526" y="3446556"/>
            <a:ext cx="674074" cy="286232"/>
          </a:xfrm>
          <a:prstGeom prst="rect">
            <a:avLst/>
          </a:prstGeom>
          <a:noFill/>
        </p:spPr>
        <p:txBody>
          <a:bodyPr wrap="square" anchor="ctr">
            <a:spAutoFit/>
          </a:bodyPr>
          <a:lstStyle>
            <a:defPPr>
              <a:defRPr lang="en-US"/>
            </a:defPPr>
            <a:lvl1pPr marR="0" lvl="0" indent="0" algn="ctr" defTabSz="932472" fontAlgn="base">
              <a:lnSpc>
                <a:spcPct val="90000"/>
              </a:lnSpc>
              <a:spcBef>
                <a:spcPct val="0"/>
              </a:spcBef>
              <a:spcAft>
                <a:spcPts val="600"/>
              </a:spcAft>
              <a:buClrTx/>
              <a:buSzTx/>
              <a:buFontTx/>
              <a:buNone/>
              <a:tabLst/>
              <a:defRPr kumimoji="0" sz="1100" b="0" i="0" u="none" strike="noStrike" cap="none" spc="0" normalizeH="0" baseline="0">
                <a:ln>
                  <a:noFill/>
                </a:ln>
                <a:gradFill>
                  <a:gsLst>
                    <a:gs pos="0">
                      <a:prstClr val="white"/>
                    </a:gs>
                    <a:gs pos="100000">
                      <a:prstClr val="white"/>
                    </a:gs>
                  </a:gsLst>
                  <a:lin ang="5400000" scaled="1"/>
                </a:gradFill>
                <a:effectLst/>
                <a:uLnTx/>
                <a:uFillTx/>
                <a:latin typeface="+mj-lt"/>
              </a:defRPr>
            </a:lvl1pPr>
          </a:lstStyle>
          <a:p>
            <a:r>
              <a:rPr lang="en-US" sz="1400"/>
              <a:t>use</a:t>
            </a:r>
          </a:p>
        </p:txBody>
      </p:sp>
      <p:sp>
        <p:nvSpPr>
          <p:cNvPr id="52" name="TextBox 51">
            <a:extLst>
              <a:ext uri="{FF2B5EF4-FFF2-40B4-BE49-F238E27FC236}">
                <a16:creationId xmlns:a16="http://schemas.microsoft.com/office/drawing/2014/main" id="{95CA382E-EA38-4658-915F-43BB8B0FFFAF}"/>
              </a:ext>
              <a:ext uri="{C183D7F6-B498-43B3-948B-1728B52AA6E4}">
                <adec:decorative xmlns:adec="http://schemas.microsoft.com/office/drawing/2017/decorative" val="1"/>
              </a:ext>
            </a:extLst>
          </p:cNvPr>
          <p:cNvSpPr txBox="1"/>
          <p:nvPr/>
        </p:nvSpPr>
        <p:spPr>
          <a:xfrm rot="19167999" flipH="1">
            <a:off x="4162793" y="1683628"/>
            <a:ext cx="1810880" cy="369332"/>
          </a:xfrm>
          <a:prstGeom prst="rect">
            <a:avLst/>
          </a:prstGeom>
          <a:noFill/>
        </p:spPr>
        <p:txBody>
          <a:bodyPr wrap="square" anchor="ctr">
            <a:spAutoFit/>
          </a:bodyPr>
          <a:lstStyle>
            <a:defPPr>
              <a:defRPr lang="en-US"/>
            </a:defPPr>
            <a:lvl1pPr marR="0" lvl="0" indent="0" algn="ctr" defTabSz="932472" fontAlgn="base">
              <a:lnSpc>
                <a:spcPct val="90000"/>
              </a:lnSpc>
              <a:spcBef>
                <a:spcPct val="0"/>
              </a:spcBef>
              <a:spcAft>
                <a:spcPts val="600"/>
              </a:spcAft>
              <a:buClrTx/>
              <a:buSzTx/>
              <a:buFontTx/>
              <a:buNone/>
              <a:tabLst/>
              <a:defRPr kumimoji="0" sz="1100" b="0" i="0" u="none" strike="noStrike" cap="none" spc="0" normalizeH="0" baseline="0">
                <a:ln>
                  <a:noFill/>
                </a:ln>
                <a:gradFill>
                  <a:gsLst>
                    <a:gs pos="0">
                      <a:prstClr val="white"/>
                    </a:gs>
                    <a:gs pos="100000">
                      <a:prstClr val="white"/>
                    </a:gs>
                  </a:gsLst>
                  <a:lin ang="5400000" scaled="1"/>
                </a:gradFill>
                <a:effectLst/>
                <a:uLnTx/>
                <a:uFillTx/>
                <a:latin typeface="+mj-lt"/>
              </a:defRPr>
            </a:lvl1pPr>
          </a:lstStyle>
          <a:p>
            <a:r>
              <a:rPr lang="en-US" sz="1000"/>
              <a:t>functionality exposed via web user interface</a:t>
            </a:r>
          </a:p>
        </p:txBody>
      </p:sp>
      <p:sp>
        <p:nvSpPr>
          <p:cNvPr id="55" name="TextBox 54">
            <a:extLst>
              <a:ext uri="{FF2B5EF4-FFF2-40B4-BE49-F238E27FC236}">
                <a16:creationId xmlns:a16="http://schemas.microsoft.com/office/drawing/2014/main" id="{382FF12B-4094-4189-AE2D-56ED1CE8D917}"/>
              </a:ext>
              <a:ext uri="{C183D7F6-B498-43B3-948B-1728B52AA6E4}">
                <adec:decorative xmlns:adec="http://schemas.microsoft.com/office/drawing/2017/decorative" val="1"/>
              </a:ext>
            </a:extLst>
          </p:cNvPr>
          <p:cNvSpPr txBox="1"/>
          <p:nvPr/>
        </p:nvSpPr>
        <p:spPr>
          <a:xfrm rot="2432001">
            <a:off x="4158660" y="3454029"/>
            <a:ext cx="1810880" cy="507831"/>
          </a:xfrm>
          <a:prstGeom prst="rect">
            <a:avLst/>
          </a:prstGeom>
          <a:noFill/>
        </p:spPr>
        <p:txBody>
          <a:bodyPr wrap="square" anchor="ctr">
            <a:spAutoFit/>
          </a:bodyPr>
          <a:lstStyle>
            <a:defPPr>
              <a:defRPr lang="en-US"/>
            </a:defPPr>
            <a:lvl1pPr marR="0" lvl="0" indent="0" algn="ctr" defTabSz="932472" fontAlgn="base">
              <a:lnSpc>
                <a:spcPct val="90000"/>
              </a:lnSpc>
              <a:spcBef>
                <a:spcPct val="0"/>
              </a:spcBef>
              <a:spcAft>
                <a:spcPts val="600"/>
              </a:spcAft>
              <a:buClrTx/>
              <a:buSzTx/>
              <a:buFontTx/>
              <a:buNone/>
              <a:tabLst/>
              <a:defRPr kumimoji="0" sz="1100" b="0" i="0" u="none" strike="noStrike" cap="none" spc="0" normalizeH="0" baseline="0">
                <a:ln>
                  <a:noFill/>
                </a:ln>
                <a:gradFill>
                  <a:gsLst>
                    <a:gs pos="0">
                      <a:prstClr val="white"/>
                    </a:gs>
                    <a:gs pos="100000">
                      <a:prstClr val="white"/>
                    </a:gs>
                  </a:gsLst>
                  <a:lin ang="5400000" scaled="1"/>
                </a:gradFill>
                <a:effectLst/>
                <a:uLnTx/>
                <a:uFillTx/>
                <a:latin typeface="+mj-lt"/>
              </a:defRPr>
            </a:lvl1pPr>
          </a:lstStyle>
          <a:p>
            <a:r>
              <a:rPr lang="en-US" sz="1000"/>
              <a:t>functionality exposed programmatically via</a:t>
            </a:r>
            <a:br>
              <a:rPr lang="en-US" sz="1000"/>
            </a:br>
            <a:r>
              <a:rPr lang="en-US" sz="1000">
                <a:solidFill>
                  <a:srgbClr val="50E6FF"/>
                </a:solidFill>
              </a:rPr>
              <a:t>SDK v2, CLI v2</a:t>
            </a:r>
          </a:p>
        </p:txBody>
      </p:sp>
      <p:pic>
        <p:nvPicPr>
          <p:cNvPr id="56" name="Graphic 55">
            <a:extLst>
              <a:ext uri="{FF2B5EF4-FFF2-40B4-BE49-F238E27FC236}">
                <a16:creationId xmlns:a16="http://schemas.microsoft.com/office/drawing/2014/main" id="{2B6767E6-686A-4FCF-B038-AE6D11BD75E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5113" y="2424674"/>
            <a:ext cx="584498" cy="620192"/>
          </a:xfrm>
          <a:prstGeom prst="rect">
            <a:avLst/>
          </a:prstGeom>
        </p:spPr>
      </p:pic>
    </p:spTree>
    <p:extLst>
      <p:ext uri="{BB962C8B-B14F-4D97-AF65-F5344CB8AC3E}">
        <p14:creationId xmlns:p14="http://schemas.microsoft.com/office/powerpoint/2010/main" val="39779111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BCAF33F-7413-4024-8483-F3690E914CB5}"/>
              </a:ext>
              <a:ext uri="{C183D7F6-B498-43B3-948B-1728B52AA6E4}">
                <adec:decorative xmlns:adec="http://schemas.microsoft.com/office/drawing/2017/decorative" val="1"/>
              </a:ext>
            </a:extLst>
          </p:cNvPr>
          <p:cNvPicPr>
            <a:picLocks noChangeAspect="1"/>
          </p:cNvPicPr>
          <p:nvPr/>
        </p:nvPicPr>
        <p:blipFill rotWithShape="1">
          <a:blip r:embed="rId2"/>
          <a:srcRect l="4069" t="9903" r="42468" b="9903"/>
          <a:stretch/>
        </p:blipFill>
        <p:spPr>
          <a:xfrm>
            <a:off x="3581400" y="701336"/>
            <a:ext cx="5029200" cy="5029200"/>
          </a:xfrm>
          <a:prstGeom prst="roundRect">
            <a:avLst>
              <a:gd name="adj" fmla="val 1232"/>
            </a:avLst>
          </a:prstGeom>
          <a:effectLst>
            <a:outerShdw blurRad="127000" dist="127000" dir="2700000" algn="tl" rotWithShape="0">
              <a:srgbClr val="2F2F2F">
                <a:alpha val="50000"/>
              </a:srgbClr>
            </a:outerShdw>
          </a:effectLst>
        </p:spPr>
      </p:pic>
      <p:sp>
        <p:nvSpPr>
          <p:cNvPr id="14" name="TextBox 13">
            <a:extLst>
              <a:ext uri="{FF2B5EF4-FFF2-40B4-BE49-F238E27FC236}">
                <a16:creationId xmlns:a16="http://schemas.microsoft.com/office/drawing/2014/main" id="{A025BC10-950A-4619-B78C-4A6BA4D3A35A}"/>
              </a:ext>
            </a:extLst>
          </p:cNvPr>
          <p:cNvSpPr txBox="1"/>
          <p:nvPr/>
        </p:nvSpPr>
        <p:spPr>
          <a:xfrm>
            <a:off x="3814191" y="933032"/>
            <a:ext cx="3657600" cy="498598"/>
          </a:xfrm>
          <a:prstGeom prst="rect">
            <a:avLst/>
          </a:prstGeom>
          <a:noFill/>
          <a:effectLst/>
        </p:spPr>
        <p:txBody>
          <a:bodyPr wrap="square" lIns="0" tIns="0" rIns="0" bIns="0" rtlCol="0" anchor="t" anchorCtr="0">
            <a:spAutoFit/>
          </a:bodyPr>
          <a:lstStyle>
            <a:defPPr>
              <a:defRPr lang="en-US"/>
            </a:defPPr>
            <a:lvl1pPr>
              <a:lnSpc>
                <a:spcPct val="90000"/>
              </a:lnSpc>
              <a:spcBef>
                <a:spcPts val="1200"/>
              </a:spcBef>
              <a:defRPr sz="3600" b="1" spc="-50">
                <a:gradFill>
                  <a:gsLst>
                    <a:gs pos="0">
                      <a:srgbClr val="50E6FF"/>
                    </a:gs>
                    <a:gs pos="100000">
                      <a:srgbClr val="8661C5"/>
                    </a:gs>
                  </a:gsLst>
                  <a:lin ang="2700000" scaled="1"/>
                </a:gradFill>
                <a:latin typeface="Segoe UI Semibold"/>
              </a:defRPr>
            </a:lvl1pPr>
          </a:lstStyle>
          <a:p>
            <a:r>
              <a:rPr lang="en-US"/>
              <a:t>CLI v2 </a:t>
            </a:r>
          </a:p>
        </p:txBody>
      </p:sp>
      <p:pic>
        <p:nvPicPr>
          <p:cNvPr id="12" name="Picture 11" descr="Text&#10;&#10;Description automatically generated">
            <a:extLst>
              <a:ext uri="{FF2B5EF4-FFF2-40B4-BE49-F238E27FC236}">
                <a16:creationId xmlns:a16="http://schemas.microsoft.com/office/drawing/2014/main" id="{1D116E44-8DA3-4A2C-B9FF-73D4D6AE8B23}"/>
              </a:ext>
            </a:extLst>
          </p:cNvPr>
          <p:cNvPicPr>
            <a:picLocks noChangeAspect="1"/>
          </p:cNvPicPr>
          <p:nvPr/>
        </p:nvPicPr>
        <p:blipFill rotWithShape="1">
          <a:blip r:embed="rId3">
            <a:extLst>
              <a:ext uri="{28A0092B-C50C-407E-A947-70E740481C1C}">
                <a14:useLocalDpi xmlns:a14="http://schemas.microsoft.com/office/drawing/2010/main" val="0"/>
              </a:ext>
            </a:extLst>
          </a:blip>
          <a:srcRect l="843" t="806" b="464"/>
          <a:stretch/>
        </p:blipFill>
        <p:spPr bwMode="auto">
          <a:xfrm>
            <a:off x="3816223" y="1681645"/>
            <a:ext cx="4562856" cy="3172968"/>
          </a:xfrm>
          <a:prstGeom prst="roundRect">
            <a:avLst>
              <a:gd name="adj" fmla="val 1910"/>
            </a:avLst>
          </a:prstGeom>
          <a:ln>
            <a:solidFill>
              <a:srgbClr val="FFFFFF">
                <a:alpha val="25000"/>
              </a:srgb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15166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3A580C-8D8C-40DA-B143-0AE59183874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8724900" y="1181101"/>
            <a:ext cx="2878837" cy="5383783"/>
          </a:xfrm>
          <a:prstGeom prst="roundRect">
            <a:avLst>
              <a:gd name="adj" fmla="val 1078"/>
            </a:avLst>
          </a:prstGeom>
          <a:effectLst>
            <a:outerShdw blurRad="127000" dist="127000" dir="2700000" algn="tl" rotWithShape="0">
              <a:srgbClr val="2F2F2F">
                <a:alpha val="50000"/>
              </a:srgbClr>
            </a:outerShdw>
          </a:effectLst>
        </p:spPr>
      </p:pic>
      <p:pic>
        <p:nvPicPr>
          <p:cNvPr id="16" name="Picture 15">
            <a:extLst>
              <a:ext uri="{FF2B5EF4-FFF2-40B4-BE49-F238E27FC236}">
                <a16:creationId xmlns:a16="http://schemas.microsoft.com/office/drawing/2014/main" id="{F9EC9E97-C52C-45B1-BED3-F2948A699CE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325707" y="1639303"/>
            <a:ext cx="1677223" cy="1133539"/>
          </a:xfrm>
          <a:prstGeom prst="rect">
            <a:avLst/>
          </a:prstGeom>
        </p:spPr>
      </p:pic>
      <p:pic>
        <p:nvPicPr>
          <p:cNvPr id="17" name="Picture 16">
            <a:extLst>
              <a:ext uri="{FF2B5EF4-FFF2-40B4-BE49-F238E27FC236}">
                <a16:creationId xmlns:a16="http://schemas.microsoft.com/office/drawing/2014/main" id="{B28803CE-BEEB-42E3-9DD1-500FCCC7354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325672" y="3192882"/>
            <a:ext cx="1677292" cy="1121073"/>
          </a:xfrm>
          <a:prstGeom prst="rect">
            <a:avLst/>
          </a:prstGeom>
        </p:spPr>
      </p:pic>
      <p:pic>
        <p:nvPicPr>
          <p:cNvPr id="18" name="Picture 17">
            <a:extLst>
              <a:ext uri="{FF2B5EF4-FFF2-40B4-BE49-F238E27FC236}">
                <a16:creationId xmlns:a16="http://schemas.microsoft.com/office/drawing/2014/main" id="{BBB03F77-392F-49D2-BB62-683FF40B7E2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333363" y="4733994"/>
            <a:ext cx="1661911" cy="1121074"/>
          </a:xfrm>
          <a:prstGeom prst="rect">
            <a:avLst/>
          </a:prstGeom>
        </p:spPr>
      </p:pic>
      <p:sp>
        <p:nvSpPr>
          <p:cNvPr id="4" name="Title 3">
            <a:extLst>
              <a:ext uri="{FF2B5EF4-FFF2-40B4-BE49-F238E27FC236}">
                <a16:creationId xmlns:a16="http://schemas.microsoft.com/office/drawing/2014/main" id="{A4D30950-1951-4C8F-A249-F3376411DBE0}"/>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pPr marL="0" marR="0" lvl="0" indent="0" defTabSz="914367" fontAlgn="auto">
              <a:spcBef>
                <a:spcPts val="1200"/>
              </a:spcBef>
              <a:spcAft>
                <a:spcPts val="0"/>
              </a:spcAft>
              <a:tabLst/>
              <a:defRPr/>
            </a:pPr>
            <a:r>
              <a:rPr lang="en-US" b="1">
                <a:ln>
                  <a:noFill/>
                </a:ln>
                <a:gradFill>
                  <a:gsLst>
                    <a:gs pos="0">
                      <a:srgbClr val="50E6FF"/>
                    </a:gs>
                    <a:gs pos="100000">
                      <a:srgbClr val="8661C5"/>
                    </a:gs>
                  </a:gsLst>
                  <a:lin ang="2700000" scaled="1"/>
                </a:gradFill>
                <a:latin typeface="Segoe UI Semibold"/>
                <a:cs typeface="+mn-cs"/>
              </a:rPr>
              <a:t>Custom components</a:t>
            </a:r>
          </a:p>
        </p:txBody>
      </p:sp>
      <p:pic>
        <p:nvPicPr>
          <p:cNvPr id="7" name="Picture 6">
            <a:extLst>
              <a:ext uri="{FF2B5EF4-FFF2-40B4-BE49-F238E27FC236}">
                <a16:creationId xmlns:a16="http://schemas.microsoft.com/office/drawing/2014/main" id="{9D13D9BB-67BD-4D1D-B2A8-0CAC27FCEEB6}"/>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588263" y="1181101"/>
            <a:ext cx="2878837" cy="5383783"/>
          </a:xfrm>
          <a:prstGeom prst="roundRect">
            <a:avLst>
              <a:gd name="adj" fmla="val 1078"/>
            </a:avLst>
          </a:prstGeom>
          <a:effectLst>
            <a:outerShdw blurRad="127000" dist="127000" dir="2700000" algn="tl" rotWithShape="0">
              <a:srgbClr val="2F2F2F">
                <a:alpha val="50000"/>
              </a:srgbClr>
            </a:outerShdw>
          </a:effectLst>
        </p:spPr>
      </p:pic>
      <p:sp>
        <p:nvSpPr>
          <p:cNvPr id="9" name="Title 1">
            <a:extLst>
              <a:ext uri="{FF2B5EF4-FFF2-40B4-BE49-F238E27FC236}">
                <a16:creationId xmlns:a16="http://schemas.microsoft.com/office/drawing/2014/main" id="{DCA87362-69BA-4DFD-8B98-3A486882B23E}"/>
              </a:ext>
              <a:ext uri="{C183D7F6-B498-43B3-948B-1728B52AA6E4}">
                <adec:decorative xmlns:adec="http://schemas.microsoft.com/office/drawing/2017/decorative" val="1"/>
              </a:ext>
            </a:extLst>
          </p:cNvPr>
          <p:cNvSpPr txBox="1">
            <a:spLocks/>
          </p:cNvSpPr>
          <p:nvPr/>
        </p:nvSpPr>
        <p:spPr>
          <a:xfrm>
            <a:off x="656081" y="1259775"/>
            <a:ext cx="2743200" cy="553998"/>
          </a:xfrm>
          <a:prstGeom prst="rect">
            <a:avLst/>
          </a:prstGeom>
        </p:spPr>
        <p:txBody>
          <a:bodyPr vert="horz" wrap="square" lIns="0" tIns="0" rIns="0" bIns="0" rtlCol="0" anchor="t">
            <a:no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Pipeline</a:t>
            </a:r>
          </a:p>
        </p:txBody>
      </p:sp>
      <p:pic>
        <p:nvPicPr>
          <p:cNvPr id="10" name="Picture 9">
            <a:extLst>
              <a:ext uri="{FF2B5EF4-FFF2-40B4-BE49-F238E27FC236}">
                <a16:creationId xmlns:a16="http://schemas.microsoft.com/office/drawing/2014/main" id="{2273E6B6-EF3C-40A2-93D1-54326901F32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413" y="3000444"/>
            <a:ext cx="2502536" cy="1733550"/>
          </a:xfrm>
          <a:prstGeom prst="rect">
            <a:avLst/>
          </a:prstGeom>
        </p:spPr>
      </p:pic>
      <p:sp>
        <p:nvSpPr>
          <p:cNvPr id="11" name="TextBox 10">
            <a:extLst>
              <a:ext uri="{FF2B5EF4-FFF2-40B4-BE49-F238E27FC236}">
                <a16:creationId xmlns:a16="http://schemas.microsoft.com/office/drawing/2014/main" id="{438523A9-0991-4322-9BED-54B80BFA280E}"/>
              </a:ext>
              <a:ext uri="{C183D7F6-B498-43B3-948B-1728B52AA6E4}">
                <adec:decorative xmlns:adec="http://schemas.microsoft.com/office/drawing/2017/decorative" val="1"/>
              </a:ext>
            </a:extLst>
          </p:cNvPr>
          <p:cNvSpPr txBox="1"/>
          <p:nvPr/>
        </p:nvSpPr>
        <p:spPr>
          <a:xfrm>
            <a:off x="4002405" y="1397000"/>
            <a:ext cx="4187190" cy="2267287"/>
          </a:xfrm>
          <a:prstGeom prst="rect">
            <a:avLst/>
          </a:prstGeom>
          <a:noFill/>
        </p:spPr>
        <p:txBody>
          <a:bodyPr wrap="square" lIns="0" tIns="0" rIns="0" bIns="0" rtlCol="0">
            <a:spAutoFit/>
          </a:bodyPr>
          <a:lstStyle/>
          <a:p>
            <a:pPr marL="90488" marR="0" lvl="0" algn="l" defTabSz="914400" rtl="0" eaLnBrk="1" fontAlgn="auto" latinLnBrk="0" hangingPunct="1">
              <a:lnSpc>
                <a:spcPct val="100000"/>
              </a:lnSpc>
              <a:spcBef>
                <a:spcPts val="0"/>
              </a:spcBef>
              <a:spcAft>
                <a:spcPts val="800"/>
              </a:spcAft>
              <a:buClrTx/>
              <a:buSzTx/>
              <a:tabLst/>
              <a:defRPr/>
            </a:pPr>
            <a:r>
              <a:rPr kumimoji="0" lang="en-GB" sz="1800" b="0" i="0" u="none" strike="noStrike" kern="1200" cap="none" spc="0" normalizeH="0" baseline="0" noProof="0">
                <a:ln>
                  <a:noFill/>
                </a:ln>
                <a:solidFill>
                  <a:srgbClr val="50E6FF"/>
                </a:solidFill>
                <a:effectLst/>
                <a:uLnTx/>
                <a:uFillTx/>
                <a:latin typeface="+mj-lt"/>
                <a:ea typeface="+mn-ea"/>
                <a:cs typeface="Segoe UI" panose="020B0502040204020203" pitchFamily="34" charset="0"/>
              </a:rPr>
              <a:t>Metadata</a:t>
            </a:r>
            <a:br>
              <a:rPr kumimoji="0" lang="en-GB" sz="1800" b="0" i="0" u="none" strike="noStrike" kern="1200" cap="none" spc="0" normalizeH="0" baseline="0" noProof="0">
                <a:ln>
                  <a:noFill/>
                </a:ln>
                <a:solidFill>
                  <a:srgbClr val="FFFFFF"/>
                </a:solidFill>
                <a:effectLst/>
                <a:uLnTx/>
                <a:uFillTx/>
                <a:latin typeface="+mj-lt"/>
                <a:ea typeface="+mn-ea"/>
                <a:cs typeface="Segoe UI" panose="020B0502040204020203" pitchFamily="34" charset="0"/>
              </a:rPr>
            </a:br>
            <a:r>
              <a:rPr kumimoji="0" lang="en-GB" sz="1600" b="0" i="0" u="none" strike="noStrike" kern="1200" cap="none" spc="0" normalizeH="0" baseline="0" noProof="0">
                <a:ln>
                  <a:noFill/>
                </a:ln>
                <a:solidFill>
                  <a:srgbClr val="FFFFFF">
                    <a:lumMod val="75000"/>
                  </a:srgbClr>
                </a:solidFill>
                <a:effectLst/>
                <a:uLnTx/>
                <a:uFillTx/>
                <a:latin typeface="+mj-lt"/>
                <a:ea typeface="+mn-ea"/>
                <a:cs typeface="Segoe UI" panose="020B0502040204020203" pitchFamily="34" charset="0"/>
              </a:rPr>
              <a:t>name, </a:t>
            </a:r>
            <a:r>
              <a:rPr kumimoji="0" lang="en-GB" sz="1600" b="0" i="0" u="none" strike="noStrike" kern="1200" cap="none" spc="0" normalizeH="0" baseline="0" noProof="0" err="1">
                <a:ln>
                  <a:noFill/>
                </a:ln>
                <a:solidFill>
                  <a:srgbClr val="FFFFFF">
                    <a:lumMod val="75000"/>
                  </a:srgbClr>
                </a:solidFill>
                <a:effectLst/>
                <a:uLnTx/>
                <a:uFillTx/>
                <a:latin typeface="+mj-lt"/>
                <a:ea typeface="+mn-ea"/>
                <a:cs typeface="Segoe UI" panose="020B0502040204020203" pitchFamily="34" charset="0"/>
              </a:rPr>
              <a:t>display_name</a:t>
            </a:r>
            <a:r>
              <a:rPr kumimoji="0" lang="en-GB" sz="1600" b="0" i="0" u="none" strike="noStrike" kern="1200" cap="none" spc="0" normalizeH="0" baseline="0" noProof="0">
                <a:ln>
                  <a:noFill/>
                </a:ln>
                <a:solidFill>
                  <a:srgbClr val="FFFFFF">
                    <a:lumMod val="75000"/>
                  </a:srgbClr>
                </a:solidFill>
                <a:effectLst/>
                <a:uLnTx/>
                <a:uFillTx/>
                <a:latin typeface="+mj-lt"/>
                <a:ea typeface="+mn-ea"/>
                <a:cs typeface="Segoe UI" panose="020B0502040204020203" pitchFamily="34" charset="0"/>
              </a:rPr>
              <a:t>, version, type, etc.</a:t>
            </a:r>
            <a:endParaRPr kumimoji="0" lang="en-GB" sz="1200" b="0" i="0" u="none" strike="noStrike" kern="1200" cap="none" spc="0" normalizeH="0" baseline="0" noProof="0">
              <a:ln>
                <a:noFill/>
              </a:ln>
              <a:solidFill>
                <a:srgbClr val="FFFFFF">
                  <a:lumMod val="75000"/>
                </a:srgbClr>
              </a:solidFill>
              <a:effectLst/>
              <a:uLnTx/>
              <a:uFillTx/>
              <a:latin typeface="+mj-lt"/>
              <a:ea typeface="+mn-ea"/>
              <a:cs typeface="Segoe UI" panose="020B0502040204020203" pitchFamily="34" charset="0"/>
            </a:endParaRPr>
          </a:p>
          <a:p>
            <a:pPr marL="90488" marR="0" lvl="0" algn="l" defTabSz="914400" rtl="0" eaLnBrk="1" fontAlgn="auto" latinLnBrk="0" hangingPunct="1">
              <a:lnSpc>
                <a:spcPct val="100000"/>
              </a:lnSpc>
              <a:spcBef>
                <a:spcPts val="0"/>
              </a:spcBef>
              <a:spcAft>
                <a:spcPts val="800"/>
              </a:spcAft>
              <a:buClrTx/>
              <a:buSzTx/>
              <a:tabLst/>
              <a:defRPr/>
            </a:pPr>
            <a:r>
              <a:rPr lang="en-GB">
                <a:solidFill>
                  <a:srgbClr val="50E6FF"/>
                </a:solidFill>
                <a:latin typeface="+mj-lt"/>
                <a:cs typeface="Segoe UI" panose="020B0502040204020203" pitchFamily="34" charset="0"/>
              </a:rPr>
              <a:t>Interface</a:t>
            </a:r>
            <a:br>
              <a:rPr kumimoji="0" lang="en-GB" sz="1800" b="0" i="0" u="none" strike="noStrike" kern="1200" cap="none" spc="0" normalizeH="0" baseline="0" noProof="0">
                <a:ln>
                  <a:noFill/>
                </a:ln>
                <a:solidFill>
                  <a:srgbClr val="FFFFFF"/>
                </a:solidFill>
                <a:effectLst/>
                <a:uLnTx/>
                <a:uFillTx/>
                <a:latin typeface="+mj-lt"/>
                <a:ea typeface="+mn-ea"/>
                <a:cs typeface="Segoe UI" panose="020B0502040204020203" pitchFamily="34" charset="0"/>
              </a:rPr>
            </a:br>
            <a:r>
              <a:rPr lang="en-GB" sz="1600">
                <a:solidFill>
                  <a:srgbClr val="FFFFFF">
                    <a:lumMod val="75000"/>
                  </a:srgbClr>
                </a:solidFill>
                <a:latin typeface="+mj-lt"/>
                <a:cs typeface="Segoe UI" panose="020B0502040204020203" pitchFamily="34" charset="0"/>
              </a:rPr>
              <a:t>input/output specifications (name, type, description, default value, etc).</a:t>
            </a:r>
          </a:p>
          <a:p>
            <a:pPr marL="90488" marR="0" lvl="0" algn="l" defTabSz="914400" rtl="0" eaLnBrk="1" fontAlgn="auto" latinLnBrk="0" hangingPunct="1">
              <a:lnSpc>
                <a:spcPct val="100000"/>
              </a:lnSpc>
              <a:spcBef>
                <a:spcPts val="0"/>
              </a:spcBef>
              <a:spcAft>
                <a:spcPts val="800"/>
              </a:spcAft>
              <a:buClrTx/>
              <a:buSzTx/>
              <a:tabLst/>
              <a:defRPr/>
            </a:pPr>
            <a:r>
              <a:rPr lang="en-GB">
                <a:solidFill>
                  <a:srgbClr val="50E6FF"/>
                </a:solidFill>
                <a:latin typeface="+mj-lt"/>
                <a:cs typeface="Segoe UI" panose="020B0502040204020203" pitchFamily="34" charset="0"/>
              </a:rPr>
              <a:t>Command, Code &amp; Environment</a:t>
            </a:r>
            <a:br>
              <a:rPr kumimoji="0" lang="en-GB" sz="1800" b="0" i="0" u="none" strike="noStrike" kern="1200" cap="none" spc="0" normalizeH="0" baseline="0" noProof="0">
                <a:ln>
                  <a:noFill/>
                </a:ln>
                <a:solidFill>
                  <a:srgbClr val="FFFFFF"/>
                </a:solidFill>
                <a:effectLst/>
                <a:uLnTx/>
                <a:uFillTx/>
                <a:latin typeface="+mj-lt"/>
                <a:ea typeface="+mn-ea"/>
                <a:cs typeface="Segoe UI" panose="020B0502040204020203" pitchFamily="34" charset="0"/>
              </a:rPr>
            </a:br>
            <a:r>
              <a:rPr lang="en-GB" sz="1600">
                <a:solidFill>
                  <a:srgbClr val="FFFFFF">
                    <a:lumMod val="75000"/>
                  </a:srgbClr>
                </a:solidFill>
                <a:latin typeface="+mj-lt"/>
                <a:cs typeface="Segoe UI" panose="020B0502040204020203" pitchFamily="34" charset="0"/>
              </a:rPr>
              <a:t>command, code and environment required to run the component</a:t>
            </a:r>
            <a:endParaRPr lang="en-CN" sz="1600">
              <a:solidFill>
                <a:srgbClr val="FFFFFF">
                  <a:lumMod val="75000"/>
                </a:srgbClr>
              </a:solidFill>
              <a:latin typeface="+mj-lt"/>
              <a:cs typeface="Segoe UI" panose="020B0502040204020203" pitchFamily="34" charset="0"/>
            </a:endParaRPr>
          </a:p>
        </p:txBody>
      </p:sp>
      <p:pic>
        <p:nvPicPr>
          <p:cNvPr id="12" name="Picture 11">
            <a:extLst>
              <a:ext uri="{FF2B5EF4-FFF2-40B4-BE49-F238E27FC236}">
                <a16:creationId xmlns:a16="http://schemas.microsoft.com/office/drawing/2014/main" id="{6857D1D1-A697-4D23-AD5E-AC83D581120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4500" y="3900920"/>
            <a:ext cx="3683000" cy="1812876"/>
          </a:xfrm>
          <a:prstGeom prst="rect">
            <a:avLst/>
          </a:prstGeom>
        </p:spPr>
      </p:pic>
      <p:sp>
        <p:nvSpPr>
          <p:cNvPr id="13" name="TextBox 12">
            <a:extLst>
              <a:ext uri="{FF2B5EF4-FFF2-40B4-BE49-F238E27FC236}">
                <a16:creationId xmlns:a16="http://schemas.microsoft.com/office/drawing/2014/main" id="{B7A21070-FAA4-474E-8D96-F6C08787E156}"/>
              </a:ext>
              <a:ext uri="{C183D7F6-B498-43B3-948B-1728B52AA6E4}">
                <adec:decorative xmlns:adec="http://schemas.microsoft.com/office/drawing/2017/decorative" val="1"/>
              </a:ext>
            </a:extLst>
          </p:cNvPr>
          <p:cNvSpPr txBox="1"/>
          <p:nvPr/>
        </p:nvSpPr>
        <p:spPr>
          <a:xfrm>
            <a:off x="9132620" y="2820817"/>
            <a:ext cx="2063396" cy="400110"/>
          </a:xfrm>
          <a:prstGeom prst="rect">
            <a:avLst/>
          </a:prstGeom>
          <a:noFill/>
        </p:spPr>
        <p:txBody>
          <a:bodyPr wrap="square" lIns="91440" tIns="45720" rIns="91440" bIns="45720" anchor="t">
            <a:spAutoFit/>
          </a:bodyPr>
          <a:lstStyle/>
          <a:p>
            <a:pPr algn="ctr" defTabSz="932742">
              <a:spcBef>
                <a:spcPct val="0"/>
              </a:spcBef>
              <a:defRPr/>
            </a:pPr>
            <a:r>
              <a:rPr lang="en-GB" sz="2000" spc="-50">
                <a:ln w="3175">
                  <a:noFill/>
                </a:ln>
                <a:solidFill>
                  <a:srgbClr val="FFFFFF"/>
                </a:solidFill>
                <a:latin typeface="Segoe UI Semibold"/>
                <a:cs typeface="Segoe UI" pitchFamily="34" charset="0"/>
              </a:rPr>
              <a:t>SDK</a:t>
            </a:r>
            <a:endParaRPr lang="en-US" sz="2000" spc="-50">
              <a:ln w="3175">
                <a:noFill/>
              </a:ln>
              <a:solidFill>
                <a:srgbClr val="FFFFFF"/>
              </a:solidFill>
              <a:latin typeface="Segoe UI Semibold"/>
              <a:cs typeface="Segoe UI" pitchFamily="34" charset="0"/>
            </a:endParaRPr>
          </a:p>
        </p:txBody>
      </p:sp>
      <p:sp>
        <p:nvSpPr>
          <p:cNvPr id="14" name="TextBox 13">
            <a:extLst>
              <a:ext uri="{FF2B5EF4-FFF2-40B4-BE49-F238E27FC236}">
                <a16:creationId xmlns:a16="http://schemas.microsoft.com/office/drawing/2014/main" id="{95F470EF-C44A-4BCE-B82D-575EC51765C3}"/>
              </a:ext>
              <a:ext uri="{C183D7F6-B498-43B3-948B-1728B52AA6E4}">
                <adec:decorative xmlns:adec="http://schemas.microsoft.com/office/drawing/2017/decorative" val="1"/>
              </a:ext>
            </a:extLst>
          </p:cNvPr>
          <p:cNvSpPr txBox="1"/>
          <p:nvPr/>
        </p:nvSpPr>
        <p:spPr>
          <a:xfrm>
            <a:off x="9132621" y="1259775"/>
            <a:ext cx="2063395" cy="400110"/>
          </a:xfrm>
          <a:prstGeom prst="rect">
            <a:avLst/>
          </a:prstGeom>
          <a:noFill/>
        </p:spPr>
        <p:txBody>
          <a:bodyPr wrap="square" lIns="91440" tIns="45720" rIns="91440" bIns="45720" anchor="t">
            <a:spAutoFit/>
          </a:bodyPr>
          <a:lstStyle/>
          <a:p>
            <a:pPr algn="ctr" defTabSz="932742">
              <a:spcBef>
                <a:spcPct val="0"/>
              </a:spcBef>
              <a:defRPr/>
            </a:pPr>
            <a:r>
              <a:rPr lang="en-GB" sz="2000" spc="-50">
                <a:ln w="3175">
                  <a:noFill/>
                </a:ln>
                <a:solidFill>
                  <a:srgbClr val="FFFFFF"/>
                </a:solidFill>
                <a:latin typeface="Segoe UI Semibold"/>
                <a:cs typeface="Segoe UI" pitchFamily="34" charset="0"/>
              </a:rPr>
              <a:t>CLI</a:t>
            </a:r>
            <a:endParaRPr lang="en-US" sz="2000" spc="-50">
              <a:ln w="3175">
                <a:noFill/>
              </a:ln>
              <a:solidFill>
                <a:srgbClr val="FFFFFF"/>
              </a:solidFill>
              <a:latin typeface="Segoe UI Semibold"/>
              <a:cs typeface="Segoe UI" pitchFamily="34" charset="0"/>
            </a:endParaRPr>
          </a:p>
        </p:txBody>
      </p:sp>
      <p:sp>
        <p:nvSpPr>
          <p:cNvPr id="15" name="TextBox 14">
            <a:extLst>
              <a:ext uri="{FF2B5EF4-FFF2-40B4-BE49-F238E27FC236}">
                <a16:creationId xmlns:a16="http://schemas.microsoft.com/office/drawing/2014/main" id="{7F9BEB6C-5638-4019-8B6F-83A3E6188A1D}"/>
              </a:ext>
              <a:ext uri="{C183D7F6-B498-43B3-948B-1728B52AA6E4}">
                <adec:decorative xmlns:adec="http://schemas.microsoft.com/office/drawing/2017/decorative" val="1"/>
              </a:ext>
            </a:extLst>
          </p:cNvPr>
          <p:cNvSpPr txBox="1"/>
          <p:nvPr/>
        </p:nvSpPr>
        <p:spPr>
          <a:xfrm>
            <a:off x="9132621" y="4372294"/>
            <a:ext cx="2063395" cy="400110"/>
          </a:xfrm>
          <a:prstGeom prst="rect">
            <a:avLst/>
          </a:prstGeom>
          <a:noFill/>
        </p:spPr>
        <p:txBody>
          <a:bodyPr wrap="square">
            <a:spAutoFit/>
          </a:bodyPr>
          <a:lstStyle/>
          <a:p>
            <a:pPr algn="ctr" defTabSz="932742">
              <a:spcBef>
                <a:spcPct val="0"/>
              </a:spcBef>
              <a:defRPr/>
            </a:pPr>
            <a:r>
              <a:rPr lang="en-GB" sz="2000" spc="-50">
                <a:ln w="3175">
                  <a:noFill/>
                </a:ln>
                <a:solidFill>
                  <a:srgbClr val="FFFFFF"/>
                </a:solidFill>
                <a:latin typeface="Segoe UI Semibold"/>
                <a:cs typeface="Segoe UI" pitchFamily="34" charset="0"/>
              </a:rPr>
              <a:t>UI</a:t>
            </a:r>
            <a:endParaRPr lang="en-CN" sz="2000" spc="-50">
              <a:ln w="3175">
                <a:noFill/>
              </a:ln>
              <a:solidFill>
                <a:srgbClr val="FFFFFF"/>
              </a:solidFill>
              <a:latin typeface="Segoe UI Semibold"/>
              <a:cs typeface="Segoe UI" pitchFamily="34" charset="0"/>
            </a:endParaRPr>
          </a:p>
        </p:txBody>
      </p:sp>
      <p:sp>
        <p:nvSpPr>
          <p:cNvPr id="19" name="Text Placeholder 1">
            <a:extLst>
              <a:ext uri="{FF2B5EF4-FFF2-40B4-BE49-F238E27FC236}">
                <a16:creationId xmlns:a16="http://schemas.microsoft.com/office/drawing/2014/main" id="{31323179-5E36-45B6-9FED-2B4BFB1DA2A1}"/>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03.03</a:t>
            </a:r>
          </a:p>
        </p:txBody>
      </p:sp>
    </p:spTree>
    <p:extLst>
      <p:ext uri="{BB962C8B-B14F-4D97-AF65-F5344CB8AC3E}">
        <p14:creationId xmlns:p14="http://schemas.microsoft.com/office/powerpoint/2010/main" val="34056852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288FCA-E9ED-46E8-95EC-23A2CB69A8F5}"/>
              </a:ext>
              <a:ext uri="{C183D7F6-B498-43B3-948B-1728B52AA6E4}">
                <adec:decorative xmlns:adec="http://schemas.microsoft.com/office/drawing/2017/decorative" val="1"/>
              </a:ext>
            </a:extLst>
          </p:cNvPr>
          <p:cNvGrpSpPr/>
          <p:nvPr/>
        </p:nvGrpSpPr>
        <p:grpSpPr bwMode="blackWhite">
          <a:xfrm>
            <a:off x="301841" y="292100"/>
            <a:ext cx="11600599" cy="6272784"/>
            <a:chOff x="6096000" y="292100"/>
            <a:chExt cx="5806440" cy="6272784"/>
          </a:xfrm>
        </p:grpSpPr>
        <p:pic>
          <p:nvPicPr>
            <p:cNvPr id="12" name="Picture 11">
              <a:extLst>
                <a:ext uri="{FF2B5EF4-FFF2-40B4-BE49-F238E27FC236}">
                  <a16:creationId xmlns:a16="http://schemas.microsoft.com/office/drawing/2014/main" id="{33BC270F-4EE2-447C-812E-0ED52779793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blackWhite">
            <a:xfrm>
              <a:off x="6096000" y="292100"/>
              <a:ext cx="5806440" cy="6272784"/>
            </a:xfrm>
            <a:prstGeom prst="roundRect">
              <a:avLst>
                <a:gd name="adj" fmla="val 1078"/>
              </a:avLst>
            </a:prstGeom>
            <a:effectLst>
              <a:outerShdw blurRad="127000" dist="127000" dir="2700000" algn="tl" rotWithShape="0">
                <a:srgbClr val="2F2F2F">
                  <a:alpha val="50000"/>
                </a:srgbClr>
              </a:outerShdw>
            </a:effectLst>
          </p:spPr>
        </p:pic>
        <p:sp>
          <p:nvSpPr>
            <p:cNvPr id="13" name="TextBox 12">
              <a:extLst>
                <a:ext uri="{FF2B5EF4-FFF2-40B4-BE49-F238E27FC236}">
                  <a16:creationId xmlns:a16="http://schemas.microsoft.com/office/drawing/2014/main" id="{3B432836-FE9F-457F-8AAC-EF6CBBBBAA51}"/>
                </a:ext>
              </a:extLst>
            </p:cNvPr>
            <p:cNvSpPr txBox="1"/>
            <p:nvPr/>
          </p:nvSpPr>
          <p:spPr bwMode="blackWhite">
            <a:xfrm>
              <a:off x="6508718" y="1580763"/>
              <a:ext cx="4968107" cy="553998"/>
            </a:xfrm>
            <a:prstGeom prst="rect">
              <a:avLst/>
            </a:prstGeom>
            <a:noFill/>
            <a:effectLst/>
          </p:spPr>
          <p:txBody>
            <a:bodyPr wrap="square" lIns="0" tIns="0" rIns="0" bIns="0" rtlCol="0" anchor="t" anchorCtr="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600" b="1" i="0" u="none" strike="noStrike" kern="1200" cap="none" spc="-50" normalizeH="0" baseline="0" noProof="0">
                  <a:ln>
                    <a:noFill/>
                  </a:ln>
                  <a:solidFill>
                    <a:schemeClr val="bg1"/>
                  </a:solidFill>
                  <a:effectLst/>
                  <a:uLnTx/>
                  <a:uFillTx/>
                  <a:latin typeface="Segoe UI Semibold"/>
                  <a:ea typeface="+mn-ea"/>
                  <a:cs typeface="+mn-cs"/>
                </a:rPr>
                <a:t>Azure Machine Learning</a:t>
              </a:r>
            </a:p>
          </p:txBody>
        </p:sp>
      </p:grpSp>
      <p:sp>
        <p:nvSpPr>
          <p:cNvPr id="3" name="Title 2">
            <a:extLst>
              <a:ext uri="{FF2B5EF4-FFF2-40B4-BE49-F238E27FC236}">
                <a16:creationId xmlns:a16="http://schemas.microsoft.com/office/drawing/2014/main" id="{479BE366-C12C-42D7-99E1-9B585C5CE51A}"/>
              </a:ext>
              <a:ext uri="{C183D7F6-B498-43B3-948B-1728B52AA6E4}">
                <adec:decorative xmlns:adec="http://schemas.microsoft.com/office/drawing/2017/decorative" val="1"/>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a:t>Medium close-up for large graphics containers mockup</a:t>
            </a:r>
          </a:p>
        </p:txBody>
      </p:sp>
      <p:grpSp>
        <p:nvGrpSpPr>
          <p:cNvPr id="25" name="Group 24">
            <a:extLst>
              <a:ext uri="{FF2B5EF4-FFF2-40B4-BE49-F238E27FC236}">
                <a16:creationId xmlns:a16="http://schemas.microsoft.com/office/drawing/2014/main" id="{0B3B0807-F3F4-4B1C-A72A-30BDB1942EEE}"/>
              </a:ext>
              <a:ext uri="{C183D7F6-B498-43B3-948B-1728B52AA6E4}">
                <adec:decorative xmlns:adec="http://schemas.microsoft.com/office/drawing/2017/decorative" val="1"/>
              </a:ext>
            </a:extLst>
          </p:cNvPr>
          <p:cNvGrpSpPr/>
          <p:nvPr/>
        </p:nvGrpSpPr>
        <p:grpSpPr>
          <a:xfrm>
            <a:off x="1139891" y="730707"/>
            <a:ext cx="1727707" cy="604056"/>
            <a:chOff x="7193270" y="1628040"/>
            <a:chExt cx="1727707" cy="604056"/>
          </a:xfrm>
        </p:grpSpPr>
        <p:sp>
          <p:nvSpPr>
            <p:cNvPr id="29" name="Rounded Rectangle 18">
              <a:extLst>
                <a:ext uri="{FF2B5EF4-FFF2-40B4-BE49-F238E27FC236}">
                  <a16:creationId xmlns:a16="http://schemas.microsoft.com/office/drawing/2014/main" id="{8D273C46-22C4-4F09-B047-3C2052C984C5}"/>
                </a:ext>
                <a:ext uri="{C183D7F6-B498-43B3-948B-1728B52AA6E4}">
                  <adec:decorative xmlns:adec="http://schemas.microsoft.com/office/drawing/2017/decorative" val="1"/>
                </a:ext>
              </a:extLst>
            </p:cNvPr>
            <p:cNvSpPr/>
            <p:nvPr/>
          </p:nvSpPr>
          <p:spPr bwMode="auto">
            <a:xfrm>
              <a:off x="7256769" y="1691540"/>
              <a:ext cx="1664208"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p>
              <a:pPr algn="ctr" defTabSz="914400"/>
              <a:endParaRPr lang="en-CA" sz="2000" kern="0">
                <a:gradFill flip="none" rotWithShape="1">
                  <a:gsLst>
                    <a:gs pos="0">
                      <a:srgbClr val="000000"/>
                    </a:gs>
                    <a:gs pos="100000">
                      <a:srgbClr val="000000"/>
                    </a:gs>
                  </a:gsLst>
                  <a:lin ang="2700000" scaled="1"/>
                  <a:tileRect/>
                </a:gradFill>
                <a:latin typeface="Segoe UI Semibold"/>
              </a:endParaRPr>
            </a:p>
          </p:txBody>
        </p:sp>
        <p:sp>
          <p:nvSpPr>
            <p:cNvPr id="30" name="Rounded Rectangle 18">
              <a:extLst>
                <a:ext uri="{FF2B5EF4-FFF2-40B4-BE49-F238E27FC236}">
                  <a16:creationId xmlns:a16="http://schemas.microsoft.com/office/drawing/2014/main" id="{758F8DD8-E03E-446B-9D9B-71FD036E3F0F}"/>
                </a:ext>
              </a:extLst>
            </p:cNvPr>
            <p:cNvSpPr/>
            <p:nvPr/>
          </p:nvSpPr>
          <p:spPr bwMode="auto">
            <a:xfrm>
              <a:off x="7193270" y="1628040"/>
              <a:ext cx="1668292" cy="540556"/>
            </a:xfrm>
            <a:prstGeom prst="roundRect">
              <a:avLst>
                <a:gd name="adj" fmla="val 9671"/>
              </a:avLst>
            </a:prstGeom>
            <a:blipFill>
              <a:blip r:embed="rId4"/>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defTabSz="914400"/>
              <a:r>
                <a:rPr lang="en-CA" sz="2000" kern="0">
                  <a:gradFill flip="none" rotWithShape="1">
                    <a:gsLst>
                      <a:gs pos="25904">
                        <a:srgbClr val="2F2F2F"/>
                      </a:gs>
                      <a:gs pos="46000">
                        <a:srgbClr val="2F2F2F"/>
                      </a:gs>
                    </a:gsLst>
                    <a:lin ang="2700000" scaled="1"/>
                    <a:tileRect/>
                  </a:gradFill>
                  <a:latin typeface="Segoe UI Semibold"/>
                </a:rPr>
                <a:t>Announcing</a:t>
              </a:r>
            </a:p>
          </p:txBody>
        </p:sp>
      </p:grpSp>
      <p:grpSp>
        <p:nvGrpSpPr>
          <p:cNvPr id="23" name="Group 22">
            <a:extLst>
              <a:ext uri="{FF2B5EF4-FFF2-40B4-BE49-F238E27FC236}">
                <a16:creationId xmlns:a16="http://schemas.microsoft.com/office/drawing/2014/main" id="{D48FD3D3-A582-4F09-8EDF-9FB82563856C}"/>
              </a:ext>
              <a:ext uri="{C183D7F6-B498-43B3-948B-1728B52AA6E4}">
                <adec:decorative xmlns:adec="http://schemas.microsoft.com/office/drawing/2017/decorative" val="1"/>
              </a:ext>
            </a:extLst>
          </p:cNvPr>
          <p:cNvGrpSpPr/>
          <p:nvPr/>
        </p:nvGrpSpPr>
        <p:grpSpPr>
          <a:xfrm>
            <a:off x="1139891" y="5208272"/>
            <a:ext cx="4552981" cy="498598"/>
            <a:chOff x="6508718" y="5667870"/>
            <a:chExt cx="4552981" cy="498598"/>
          </a:xfrm>
        </p:grpSpPr>
        <p:sp>
          <p:nvSpPr>
            <p:cNvPr id="31" name="Text Placeholder 2">
              <a:extLst>
                <a:ext uri="{FF2B5EF4-FFF2-40B4-BE49-F238E27FC236}">
                  <a16:creationId xmlns:a16="http://schemas.microsoft.com/office/drawing/2014/main" id="{8D59498D-CED2-4D4D-83E0-FC900B74C8CA}"/>
                </a:ext>
              </a:extLst>
            </p:cNvPr>
            <p:cNvSpPr txBox="1">
              <a:spLocks/>
            </p:cNvSpPr>
            <p:nvPr/>
          </p:nvSpPr>
          <p:spPr>
            <a:xfrm>
              <a:off x="6508718" y="5667870"/>
              <a:ext cx="4552981" cy="49859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sz="1800" b="0" i="0" u="none" strike="noStrike" kern="0" cap="none" normalizeH="0" baseline="0" noProof="0">
                  <a:ln>
                    <a:noFill/>
                  </a:ln>
                  <a:solidFill>
                    <a:schemeClr val="bg1"/>
                  </a:solidFill>
                  <a:effectLst/>
                  <a:uLnTx/>
                  <a:uFillTx/>
                  <a:latin typeface="Segoe UI Semibold"/>
                </a:rPr>
                <a:t>Responsible AI Dashboard</a:t>
              </a:r>
              <a:br>
                <a:rPr kumimoji="0" lang="en-US" sz="1800" b="0" i="0" u="none" strike="noStrike" kern="0" cap="none" normalizeH="0" baseline="0" noProof="0">
                  <a:ln>
                    <a:noFill/>
                  </a:ln>
                  <a:solidFill>
                    <a:schemeClr val="bg1"/>
                  </a:solidFill>
                  <a:effectLst/>
                  <a:uLnTx/>
                  <a:uFillTx/>
                  <a:latin typeface="Segoe UI Semibold"/>
                </a:rPr>
              </a:br>
              <a:r>
                <a:rPr lang="en-US" sz="1800" kern="0">
                  <a:solidFill>
                    <a:schemeClr val="bg1"/>
                  </a:solidFill>
                  <a:latin typeface="Segoe UI Semibold"/>
                </a:rPr>
                <a:t>&amp; </a:t>
              </a:r>
              <a:r>
                <a:rPr kumimoji="0" lang="en-US" sz="1800" b="0" i="0" u="none" strike="noStrike" kern="0" cap="none" normalizeH="0" baseline="0" noProof="0">
                  <a:ln>
                    <a:noFill/>
                  </a:ln>
                  <a:solidFill>
                    <a:schemeClr val="bg1"/>
                  </a:solidFill>
                  <a:effectLst/>
                  <a:uLnTx/>
                  <a:uFillTx/>
                  <a:latin typeface="Segoe UI Semibold"/>
                </a:rPr>
                <a:t>Responsible AI Scorecard</a:t>
              </a:r>
            </a:p>
          </p:txBody>
        </p:sp>
        <p:sp>
          <p:nvSpPr>
            <p:cNvPr id="35" name="TextBox 34">
              <a:extLst>
                <a:ext uri="{FF2B5EF4-FFF2-40B4-BE49-F238E27FC236}">
                  <a16:creationId xmlns:a16="http://schemas.microsoft.com/office/drawing/2014/main" id="{B04100B7-27EA-45A5-A8C0-2BA0945A0848}"/>
                </a:ext>
              </a:extLst>
            </p:cNvPr>
            <p:cNvSpPr txBox="1"/>
            <p:nvPr/>
          </p:nvSpPr>
          <p:spPr>
            <a:xfrm>
              <a:off x="9574223" y="5763281"/>
              <a:ext cx="136933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normalizeH="0" baseline="0" noProof="0">
                  <a:ln>
                    <a:noFill/>
                  </a:ln>
                  <a:gradFill>
                    <a:gsLst>
                      <a:gs pos="0">
                        <a:srgbClr val="50E6FF"/>
                      </a:gs>
                      <a:gs pos="100000">
                        <a:srgbClr val="8661C5"/>
                      </a:gs>
                    </a:gsLst>
                    <a:lin ang="2700000" scaled="1"/>
                  </a:gradFill>
                  <a:effectLst/>
                  <a:uLnTx/>
                  <a:uFillTx/>
                  <a:latin typeface="Segoe UI Semibold"/>
                  <a:ea typeface="+mn-ea"/>
                  <a:cs typeface="+mn-cs"/>
                </a:rPr>
                <a:t>Preview</a:t>
              </a:r>
            </a:p>
          </p:txBody>
        </p:sp>
      </p:grpSp>
      <p:grpSp>
        <p:nvGrpSpPr>
          <p:cNvPr id="9" name="Group 8">
            <a:extLst>
              <a:ext uri="{FF2B5EF4-FFF2-40B4-BE49-F238E27FC236}">
                <a16:creationId xmlns:a16="http://schemas.microsoft.com/office/drawing/2014/main" id="{B909E48F-7A8B-4BE0-A2CD-DC36AC74AEC1}"/>
              </a:ext>
              <a:ext uri="{C183D7F6-B498-43B3-948B-1728B52AA6E4}">
                <adec:decorative xmlns:adec="http://schemas.microsoft.com/office/drawing/2017/decorative" val="1"/>
              </a:ext>
            </a:extLst>
          </p:cNvPr>
          <p:cNvGrpSpPr/>
          <p:nvPr/>
        </p:nvGrpSpPr>
        <p:grpSpPr>
          <a:xfrm>
            <a:off x="1139891" y="2946935"/>
            <a:ext cx="4635707" cy="307777"/>
            <a:chOff x="6508718" y="2926270"/>
            <a:chExt cx="4635707" cy="307777"/>
          </a:xfrm>
        </p:grpSpPr>
        <p:sp>
          <p:nvSpPr>
            <p:cNvPr id="32" name="Text Placeholder 2">
              <a:extLst>
                <a:ext uri="{FF2B5EF4-FFF2-40B4-BE49-F238E27FC236}">
                  <a16:creationId xmlns:a16="http://schemas.microsoft.com/office/drawing/2014/main" id="{6103486A-D825-4C27-95D8-1669D10DB90D}"/>
                </a:ext>
              </a:extLst>
            </p:cNvPr>
            <p:cNvSpPr txBox="1">
              <a:spLocks/>
            </p:cNvSpPr>
            <p:nvPr/>
          </p:nvSpPr>
          <p:spPr>
            <a:xfrm>
              <a:off x="6508718" y="2955509"/>
              <a:ext cx="4552981" cy="2492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400">
                <a:lnSpc>
                  <a:spcPct val="90000"/>
                </a:lnSpc>
                <a:spcBef>
                  <a:spcPts val="0"/>
                </a:spcBef>
                <a:spcAft>
                  <a:spcPts val="600"/>
                </a:spcAft>
                <a:buSzTx/>
                <a:buNone/>
                <a:defRPr/>
              </a:pPr>
              <a:r>
                <a:rPr lang="en-US" sz="1800" kern="0">
                  <a:solidFill>
                    <a:schemeClr val="bg1"/>
                  </a:solidFill>
                  <a:latin typeface="Segoe UI Semibold"/>
                </a:rPr>
                <a:t>Managed endpoints </a:t>
              </a:r>
              <a:endParaRPr kumimoji="0" lang="en-US" sz="1800" b="0" i="0" u="none" strike="noStrike" kern="0" cap="none" normalizeH="0" baseline="0" noProof="0">
                <a:ln>
                  <a:noFill/>
                </a:ln>
                <a:solidFill>
                  <a:schemeClr val="bg1"/>
                </a:solidFill>
                <a:effectLst/>
                <a:uLnTx/>
                <a:uFillTx/>
                <a:latin typeface="Segoe UI Semibold"/>
              </a:endParaRPr>
            </a:p>
          </p:txBody>
        </p:sp>
        <p:sp>
          <p:nvSpPr>
            <p:cNvPr id="36" name="TextBox 35">
              <a:extLst>
                <a:ext uri="{FF2B5EF4-FFF2-40B4-BE49-F238E27FC236}">
                  <a16:creationId xmlns:a16="http://schemas.microsoft.com/office/drawing/2014/main" id="{7DAA8275-1A0F-413D-9346-F87F4F5F6043}"/>
                </a:ext>
              </a:extLst>
            </p:cNvPr>
            <p:cNvSpPr txBox="1"/>
            <p:nvPr/>
          </p:nvSpPr>
          <p:spPr>
            <a:xfrm>
              <a:off x="8816208" y="2926270"/>
              <a:ext cx="232821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normalizeH="0" baseline="0" noProof="0">
                  <a:ln>
                    <a:noFill/>
                  </a:ln>
                  <a:gradFill>
                    <a:gsLst>
                      <a:gs pos="0">
                        <a:srgbClr val="50E6FF"/>
                      </a:gs>
                      <a:gs pos="100000">
                        <a:srgbClr val="8661C5"/>
                      </a:gs>
                    </a:gsLst>
                    <a:lin ang="2700000" scaled="1"/>
                  </a:gradFill>
                  <a:effectLst/>
                  <a:uLnTx/>
                  <a:uFillTx/>
                  <a:latin typeface="Segoe UI Semibold"/>
                  <a:ea typeface="+mn-ea"/>
                  <a:cs typeface="+mn-cs"/>
                </a:rPr>
                <a:t>Generally Available</a:t>
              </a:r>
            </a:p>
          </p:txBody>
        </p:sp>
      </p:grpSp>
      <p:grpSp>
        <p:nvGrpSpPr>
          <p:cNvPr id="8" name="Group 7">
            <a:extLst>
              <a:ext uri="{FF2B5EF4-FFF2-40B4-BE49-F238E27FC236}">
                <a16:creationId xmlns:a16="http://schemas.microsoft.com/office/drawing/2014/main" id="{6E10C378-D3A5-48E6-871A-CE734959C594}"/>
              </a:ext>
              <a:ext uri="{C183D7F6-B498-43B3-948B-1728B52AA6E4}">
                <adec:decorative xmlns:adec="http://schemas.microsoft.com/office/drawing/2017/decorative" val="1"/>
              </a:ext>
            </a:extLst>
          </p:cNvPr>
          <p:cNvGrpSpPr/>
          <p:nvPr/>
        </p:nvGrpSpPr>
        <p:grpSpPr>
          <a:xfrm>
            <a:off x="1139891" y="3464564"/>
            <a:ext cx="4552981" cy="307777"/>
            <a:chOff x="6508718" y="3696417"/>
            <a:chExt cx="4552981" cy="307777"/>
          </a:xfrm>
        </p:grpSpPr>
        <p:sp>
          <p:nvSpPr>
            <p:cNvPr id="16" name="Text Placeholder 2">
              <a:extLst>
                <a:ext uri="{FF2B5EF4-FFF2-40B4-BE49-F238E27FC236}">
                  <a16:creationId xmlns:a16="http://schemas.microsoft.com/office/drawing/2014/main" id="{2E90E0B6-29E8-44D6-B6B7-024444C42AF6}"/>
                </a:ext>
              </a:extLst>
            </p:cNvPr>
            <p:cNvSpPr txBox="1">
              <a:spLocks/>
            </p:cNvSpPr>
            <p:nvPr/>
          </p:nvSpPr>
          <p:spPr>
            <a:xfrm>
              <a:off x="6508718" y="3725656"/>
              <a:ext cx="4552981" cy="2492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400">
                <a:lnSpc>
                  <a:spcPct val="90000"/>
                </a:lnSpc>
                <a:spcBef>
                  <a:spcPts val="0"/>
                </a:spcBef>
                <a:spcAft>
                  <a:spcPts val="600"/>
                </a:spcAft>
                <a:buSzTx/>
                <a:buNone/>
                <a:defRPr/>
              </a:pPr>
              <a:r>
                <a:rPr lang="en-US" sz="1800" kern="0">
                  <a:solidFill>
                    <a:schemeClr val="bg1"/>
                  </a:solidFill>
                  <a:latin typeface="Segoe UI Semibold"/>
                </a:rPr>
                <a:t>Python SDK v2 </a:t>
              </a:r>
              <a:endParaRPr kumimoji="0" lang="en-US" sz="1800" b="0" i="0" u="none" strike="noStrike" kern="0" cap="none" normalizeH="0" baseline="0" noProof="0">
                <a:ln>
                  <a:noFill/>
                </a:ln>
                <a:solidFill>
                  <a:schemeClr val="bg1"/>
                </a:solidFill>
                <a:effectLst/>
                <a:uLnTx/>
                <a:uFillTx/>
                <a:latin typeface="Segoe UI Semibold"/>
              </a:endParaRPr>
            </a:p>
          </p:txBody>
        </p:sp>
        <p:sp>
          <p:nvSpPr>
            <p:cNvPr id="17" name="TextBox 16">
              <a:extLst>
                <a:ext uri="{FF2B5EF4-FFF2-40B4-BE49-F238E27FC236}">
                  <a16:creationId xmlns:a16="http://schemas.microsoft.com/office/drawing/2014/main" id="{B63BD4FA-83E4-4B22-9A23-488D5D2B5A1B}"/>
                </a:ext>
              </a:extLst>
            </p:cNvPr>
            <p:cNvSpPr txBox="1"/>
            <p:nvPr/>
          </p:nvSpPr>
          <p:spPr>
            <a:xfrm>
              <a:off x="8287323" y="3696417"/>
              <a:ext cx="232821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normalizeH="0" baseline="0" noProof="0">
                  <a:ln>
                    <a:noFill/>
                  </a:ln>
                  <a:gradFill>
                    <a:gsLst>
                      <a:gs pos="0">
                        <a:srgbClr val="50E6FF"/>
                      </a:gs>
                      <a:gs pos="100000">
                        <a:srgbClr val="8661C5"/>
                      </a:gs>
                    </a:gsLst>
                    <a:lin ang="2700000" scaled="1"/>
                  </a:gradFill>
                  <a:effectLst/>
                  <a:uLnTx/>
                  <a:uFillTx/>
                  <a:latin typeface="Segoe UI Semibold"/>
                  <a:ea typeface="+mn-ea"/>
                  <a:cs typeface="+mn-cs"/>
                </a:rPr>
                <a:t>Preview</a:t>
              </a:r>
            </a:p>
          </p:txBody>
        </p:sp>
      </p:grpSp>
      <p:grpSp>
        <p:nvGrpSpPr>
          <p:cNvPr id="11" name="Group 10">
            <a:extLst>
              <a:ext uri="{FF2B5EF4-FFF2-40B4-BE49-F238E27FC236}">
                <a16:creationId xmlns:a16="http://schemas.microsoft.com/office/drawing/2014/main" id="{C62AD9FC-A325-4665-A97B-7E2AD9372DE4}"/>
              </a:ext>
              <a:ext uri="{C183D7F6-B498-43B3-948B-1728B52AA6E4}">
                <adec:decorative xmlns:adec="http://schemas.microsoft.com/office/drawing/2017/decorative" val="1"/>
              </a:ext>
            </a:extLst>
          </p:cNvPr>
          <p:cNvGrpSpPr/>
          <p:nvPr/>
        </p:nvGrpSpPr>
        <p:grpSpPr>
          <a:xfrm>
            <a:off x="1139890" y="2429306"/>
            <a:ext cx="4552981" cy="307777"/>
            <a:chOff x="6508717" y="2411551"/>
            <a:chExt cx="4552981" cy="307777"/>
          </a:xfrm>
        </p:grpSpPr>
        <p:sp>
          <p:nvSpPr>
            <p:cNvPr id="2" name="Text Placeholder 2">
              <a:extLst>
                <a:ext uri="{FF2B5EF4-FFF2-40B4-BE49-F238E27FC236}">
                  <a16:creationId xmlns:a16="http://schemas.microsoft.com/office/drawing/2014/main" id="{171631E2-A096-A2C4-40D9-30E31A75B7E3}"/>
                </a:ext>
              </a:extLst>
            </p:cNvPr>
            <p:cNvSpPr txBox="1">
              <a:spLocks/>
            </p:cNvSpPr>
            <p:nvPr/>
          </p:nvSpPr>
          <p:spPr>
            <a:xfrm>
              <a:off x="6508717" y="2439394"/>
              <a:ext cx="4552981" cy="2492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400">
                <a:lnSpc>
                  <a:spcPct val="90000"/>
                </a:lnSpc>
                <a:spcBef>
                  <a:spcPts val="0"/>
                </a:spcBef>
                <a:spcAft>
                  <a:spcPts val="600"/>
                </a:spcAft>
                <a:buSzTx/>
                <a:buNone/>
                <a:defRPr/>
              </a:pPr>
              <a:r>
                <a:rPr lang="en-US" sz="1800" kern="0">
                  <a:solidFill>
                    <a:schemeClr val="bg1"/>
                  </a:solidFill>
                  <a:latin typeface="Segoe UI Semibold"/>
                </a:rPr>
                <a:t>Arc support </a:t>
              </a:r>
              <a:endParaRPr kumimoji="0" lang="en-US" sz="1800" b="0" i="0" u="none" strike="noStrike" kern="0" cap="none" normalizeH="0" baseline="0" noProof="0">
                <a:ln>
                  <a:noFill/>
                </a:ln>
                <a:solidFill>
                  <a:schemeClr val="bg1"/>
                </a:solidFill>
                <a:effectLst/>
                <a:uLnTx/>
                <a:uFillTx/>
                <a:latin typeface="Segoe UI Semibold"/>
              </a:endParaRPr>
            </a:p>
          </p:txBody>
        </p:sp>
        <p:sp>
          <p:nvSpPr>
            <p:cNvPr id="6" name="TextBox 5">
              <a:extLst>
                <a:ext uri="{FF2B5EF4-FFF2-40B4-BE49-F238E27FC236}">
                  <a16:creationId xmlns:a16="http://schemas.microsoft.com/office/drawing/2014/main" id="{7676CDB6-B76F-B8DE-A4EF-9F677882B680}"/>
                </a:ext>
              </a:extLst>
            </p:cNvPr>
            <p:cNvSpPr txBox="1"/>
            <p:nvPr/>
          </p:nvSpPr>
          <p:spPr>
            <a:xfrm>
              <a:off x="8015035" y="2411551"/>
              <a:ext cx="28727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normalizeH="0" baseline="0" noProof="0">
                  <a:ln>
                    <a:noFill/>
                  </a:ln>
                  <a:gradFill>
                    <a:gsLst>
                      <a:gs pos="0">
                        <a:srgbClr val="50E6FF"/>
                      </a:gs>
                      <a:gs pos="100000">
                        <a:srgbClr val="8661C5"/>
                      </a:gs>
                    </a:gsLst>
                    <a:lin ang="2700000" scaled="1"/>
                  </a:gradFill>
                  <a:effectLst/>
                  <a:uLnTx/>
                  <a:uFillTx/>
                  <a:latin typeface="Segoe UI Semibold"/>
                  <a:ea typeface="+mn-ea"/>
                  <a:cs typeface="+mn-cs"/>
                </a:rPr>
                <a:t>Generally Available Soon</a:t>
              </a:r>
            </a:p>
          </p:txBody>
        </p:sp>
      </p:grpSp>
      <p:grpSp>
        <p:nvGrpSpPr>
          <p:cNvPr id="7" name="Group 6">
            <a:extLst>
              <a:ext uri="{FF2B5EF4-FFF2-40B4-BE49-F238E27FC236}">
                <a16:creationId xmlns:a16="http://schemas.microsoft.com/office/drawing/2014/main" id="{E2EE319F-A2B3-49D0-AB95-1BE38FDDC7A0}"/>
              </a:ext>
              <a:ext uri="{C183D7F6-B498-43B3-948B-1728B52AA6E4}">
                <adec:decorative xmlns:adec="http://schemas.microsoft.com/office/drawing/2017/decorative" val="1"/>
              </a:ext>
            </a:extLst>
          </p:cNvPr>
          <p:cNvGrpSpPr/>
          <p:nvPr/>
        </p:nvGrpSpPr>
        <p:grpSpPr>
          <a:xfrm>
            <a:off x="1139890" y="3982193"/>
            <a:ext cx="4965699" cy="307777"/>
            <a:chOff x="6508717" y="4183124"/>
            <a:chExt cx="4965699" cy="307777"/>
          </a:xfrm>
        </p:grpSpPr>
        <p:sp>
          <p:nvSpPr>
            <p:cNvPr id="14" name="Text Placeholder 2">
              <a:extLst>
                <a:ext uri="{FF2B5EF4-FFF2-40B4-BE49-F238E27FC236}">
                  <a16:creationId xmlns:a16="http://schemas.microsoft.com/office/drawing/2014/main" id="{B8160C78-1878-C0DB-07E2-C07388992DBC}"/>
                </a:ext>
              </a:extLst>
            </p:cNvPr>
            <p:cNvSpPr txBox="1">
              <a:spLocks/>
            </p:cNvSpPr>
            <p:nvPr/>
          </p:nvSpPr>
          <p:spPr>
            <a:xfrm>
              <a:off x="6508717" y="4212363"/>
              <a:ext cx="4552981" cy="2492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400">
                <a:lnSpc>
                  <a:spcPct val="90000"/>
                </a:lnSpc>
                <a:spcBef>
                  <a:spcPts val="0"/>
                </a:spcBef>
                <a:spcAft>
                  <a:spcPts val="600"/>
                </a:spcAft>
                <a:buSzTx/>
                <a:buNone/>
                <a:defRPr/>
              </a:pPr>
              <a:r>
                <a:rPr lang="en-US" sz="1800" kern="0">
                  <a:solidFill>
                    <a:schemeClr val="bg1"/>
                  </a:solidFill>
                  <a:latin typeface="Segoe UI Semibold"/>
                </a:rPr>
                <a:t>Command Line Interface v2 </a:t>
              </a:r>
            </a:p>
          </p:txBody>
        </p:sp>
        <p:sp>
          <p:nvSpPr>
            <p:cNvPr id="15" name="TextBox 14">
              <a:extLst>
                <a:ext uri="{FF2B5EF4-FFF2-40B4-BE49-F238E27FC236}">
                  <a16:creationId xmlns:a16="http://schemas.microsoft.com/office/drawing/2014/main" id="{EFAB4083-6327-9E9A-0F94-697D431C52A9}"/>
                </a:ext>
              </a:extLst>
            </p:cNvPr>
            <p:cNvSpPr txBox="1"/>
            <p:nvPr/>
          </p:nvSpPr>
          <p:spPr>
            <a:xfrm>
              <a:off x="9574224" y="4183124"/>
              <a:ext cx="190019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normalizeH="0" baseline="0" noProof="0">
                  <a:ln>
                    <a:noFill/>
                  </a:ln>
                  <a:gradFill>
                    <a:gsLst>
                      <a:gs pos="0">
                        <a:srgbClr val="50E6FF"/>
                      </a:gs>
                      <a:gs pos="100000">
                        <a:srgbClr val="8661C5"/>
                      </a:gs>
                    </a:gsLst>
                    <a:lin ang="2700000" scaled="1"/>
                  </a:gradFill>
                  <a:effectLst/>
                  <a:uLnTx/>
                  <a:uFillTx/>
                  <a:latin typeface="Segoe UI Semibold"/>
                  <a:ea typeface="+mn-ea"/>
                  <a:cs typeface="+mn-cs"/>
                </a:rPr>
                <a:t>Generally Available</a:t>
              </a:r>
            </a:p>
          </p:txBody>
        </p:sp>
      </p:grpSp>
      <p:grpSp>
        <p:nvGrpSpPr>
          <p:cNvPr id="21" name="Group 20">
            <a:extLst>
              <a:ext uri="{FF2B5EF4-FFF2-40B4-BE49-F238E27FC236}">
                <a16:creationId xmlns:a16="http://schemas.microsoft.com/office/drawing/2014/main" id="{6408C64C-96A0-402D-8C32-A4F0DD07DFED}"/>
              </a:ext>
              <a:ext uri="{C183D7F6-B498-43B3-948B-1728B52AA6E4}">
                <adec:decorative xmlns:adec="http://schemas.microsoft.com/office/drawing/2017/decorative" val="1"/>
              </a:ext>
            </a:extLst>
          </p:cNvPr>
          <p:cNvGrpSpPr/>
          <p:nvPr/>
        </p:nvGrpSpPr>
        <p:grpSpPr>
          <a:xfrm>
            <a:off x="1139890" y="4499822"/>
            <a:ext cx="4552981" cy="498598"/>
            <a:chOff x="6508717" y="4623667"/>
            <a:chExt cx="4552981" cy="498598"/>
          </a:xfrm>
        </p:grpSpPr>
        <p:sp>
          <p:nvSpPr>
            <p:cNvPr id="20" name="Text Placeholder 2">
              <a:extLst>
                <a:ext uri="{FF2B5EF4-FFF2-40B4-BE49-F238E27FC236}">
                  <a16:creationId xmlns:a16="http://schemas.microsoft.com/office/drawing/2014/main" id="{32506CB0-811B-1F21-9F72-0E53A80B81E3}"/>
                </a:ext>
              </a:extLst>
            </p:cNvPr>
            <p:cNvSpPr txBox="1">
              <a:spLocks/>
            </p:cNvSpPr>
            <p:nvPr/>
          </p:nvSpPr>
          <p:spPr>
            <a:xfrm>
              <a:off x="6508717" y="4623667"/>
              <a:ext cx="4552981" cy="49859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400">
                <a:lnSpc>
                  <a:spcPct val="90000"/>
                </a:lnSpc>
                <a:spcBef>
                  <a:spcPts val="0"/>
                </a:spcBef>
                <a:spcAft>
                  <a:spcPts val="600"/>
                </a:spcAft>
                <a:buSzTx/>
                <a:buNone/>
                <a:defRPr/>
              </a:pPr>
              <a:r>
                <a:rPr lang="en-US" sz="1800" kern="0">
                  <a:solidFill>
                    <a:schemeClr val="bg1"/>
                  </a:solidFill>
                  <a:latin typeface="Segoe UI Semibold"/>
                </a:rPr>
                <a:t>Custom reusable</a:t>
              </a:r>
              <a:br>
                <a:rPr lang="en-US" sz="1800" kern="0">
                  <a:solidFill>
                    <a:schemeClr val="bg1"/>
                  </a:solidFill>
                  <a:latin typeface="Segoe UI Semibold"/>
                </a:rPr>
              </a:br>
              <a:r>
                <a:rPr lang="en-US" sz="1800" kern="0">
                  <a:solidFill>
                    <a:schemeClr val="bg1"/>
                  </a:solidFill>
                  <a:latin typeface="Segoe UI Semibold"/>
                </a:rPr>
                <a:t>components (in pipelines)</a:t>
              </a:r>
              <a:endParaRPr kumimoji="0" lang="en-US" sz="1800" b="0" i="0" u="none" strike="noStrike" kern="0" cap="none" normalizeH="0" baseline="0" noProof="0">
                <a:ln>
                  <a:noFill/>
                </a:ln>
                <a:solidFill>
                  <a:schemeClr val="bg1"/>
                </a:solidFill>
                <a:effectLst/>
                <a:uLnTx/>
                <a:uFillTx/>
                <a:latin typeface="Segoe UI Semibold"/>
              </a:endParaRPr>
            </a:p>
          </p:txBody>
        </p:sp>
        <p:sp>
          <p:nvSpPr>
            <p:cNvPr id="22" name="TextBox 21">
              <a:extLst>
                <a:ext uri="{FF2B5EF4-FFF2-40B4-BE49-F238E27FC236}">
                  <a16:creationId xmlns:a16="http://schemas.microsoft.com/office/drawing/2014/main" id="{58B51369-D7F8-282B-9708-C4D4E22A0634}"/>
                </a:ext>
              </a:extLst>
            </p:cNvPr>
            <p:cNvSpPr txBox="1"/>
            <p:nvPr/>
          </p:nvSpPr>
          <p:spPr>
            <a:xfrm>
              <a:off x="9425891" y="4719078"/>
              <a:ext cx="101329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normalizeH="0" baseline="0" noProof="0">
                  <a:ln>
                    <a:noFill/>
                  </a:ln>
                  <a:gradFill>
                    <a:gsLst>
                      <a:gs pos="0">
                        <a:srgbClr val="50E6FF"/>
                      </a:gs>
                      <a:gs pos="100000">
                        <a:srgbClr val="8661C5"/>
                      </a:gs>
                    </a:gsLst>
                    <a:lin ang="2700000" scaled="1"/>
                  </a:gradFill>
                  <a:effectLst/>
                  <a:uLnTx/>
                  <a:uFillTx/>
                  <a:latin typeface="Segoe UI Semibold"/>
                  <a:ea typeface="+mn-ea"/>
                  <a:cs typeface="+mn-cs"/>
                </a:rPr>
                <a:t>Preview</a:t>
              </a:r>
            </a:p>
          </p:txBody>
        </p:sp>
      </p:grpSp>
      <p:sp>
        <p:nvSpPr>
          <p:cNvPr id="33" name="Text Placeholder 1">
            <a:extLst>
              <a:ext uri="{FF2B5EF4-FFF2-40B4-BE49-F238E27FC236}">
                <a16:creationId xmlns:a16="http://schemas.microsoft.com/office/drawing/2014/main" id="{AE295AD7-27A3-485C-910B-EACD8ECB2076}"/>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05.01</a:t>
            </a:r>
          </a:p>
        </p:txBody>
      </p:sp>
    </p:spTree>
    <p:extLst>
      <p:ext uri="{BB962C8B-B14F-4D97-AF65-F5344CB8AC3E}">
        <p14:creationId xmlns:p14="http://schemas.microsoft.com/office/powerpoint/2010/main" val="1186772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descr="Large container (dark theme)">
            <a:extLst>
              <a:ext uri="{FF2B5EF4-FFF2-40B4-BE49-F238E27FC236}">
                <a16:creationId xmlns:a16="http://schemas.microsoft.com/office/drawing/2014/main" id="{8A288FCA-E9ED-46E8-95EC-23A2CB69A8F5}"/>
              </a:ext>
            </a:extLst>
          </p:cNvPr>
          <p:cNvGrpSpPr/>
          <p:nvPr/>
        </p:nvGrpSpPr>
        <p:grpSpPr bwMode="blackWhite">
          <a:xfrm>
            <a:off x="346229" y="292100"/>
            <a:ext cx="11556211" cy="6272784"/>
            <a:chOff x="6096000" y="292100"/>
            <a:chExt cx="5806440" cy="6272784"/>
          </a:xfrm>
        </p:grpSpPr>
        <p:pic>
          <p:nvPicPr>
            <p:cNvPr id="12" name="Picture 11">
              <a:extLst>
                <a:ext uri="{FF2B5EF4-FFF2-40B4-BE49-F238E27FC236}">
                  <a16:creationId xmlns:a16="http://schemas.microsoft.com/office/drawing/2014/main" id="{33BC270F-4EE2-447C-812E-0ED52779793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blackWhite">
            <a:xfrm>
              <a:off x="6096000" y="292100"/>
              <a:ext cx="5806440" cy="6272784"/>
            </a:xfrm>
            <a:prstGeom prst="roundRect">
              <a:avLst>
                <a:gd name="adj" fmla="val 1078"/>
              </a:avLst>
            </a:prstGeom>
            <a:effectLst>
              <a:outerShdw blurRad="127000" dist="127000" dir="2700000" algn="tl" rotWithShape="0">
                <a:srgbClr val="2F2F2F">
                  <a:alpha val="50000"/>
                </a:srgbClr>
              </a:outerShdw>
            </a:effectLst>
          </p:spPr>
        </p:pic>
        <p:sp>
          <p:nvSpPr>
            <p:cNvPr id="13" name="TextBox 12">
              <a:extLst>
                <a:ext uri="{FF2B5EF4-FFF2-40B4-BE49-F238E27FC236}">
                  <a16:creationId xmlns:a16="http://schemas.microsoft.com/office/drawing/2014/main" id="{3B432836-FE9F-457F-8AAC-EF6CBBBBAA51}"/>
                </a:ext>
              </a:extLst>
            </p:cNvPr>
            <p:cNvSpPr txBox="1"/>
            <p:nvPr/>
          </p:nvSpPr>
          <p:spPr bwMode="blackWhite">
            <a:xfrm>
              <a:off x="6508718" y="1580763"/>
              <a:ext cx="4968107" cy="553998"/>
            </a:xfrm>
            <a:prstGeom prst="rect">
              <a:avLst/>
            </a:prstGeom>
            <a:noFill/>
            <a:effectLst/>
          </p:spPr>
          <p:txBody>
            <a:bodyPr wrap="square" lIns="0" tIns="0" rIns="0" bIns="0" rtlCol="0" anchor="t" anchorCtr="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600" b="1" i="0" u="none" strike="noStrike" kern="1200" cap="none" spc="-50" normalizeH="0" baseline="0" noProof="0">
                  <a:ln>
                    <a:noFill/>
                  </a:ln>
                  <a:solidFill>
                    <a:schemeClr val="bg1"/>
                  </a:solidFill>
                  <a:effectLst/>
                  <a:uLnTx/>
                  <a:uFillTx/>
                  <a:latin typeface="Segoe UI Semibold"/>
                  <a:ea typeface="+mn-ea"/>
                  <a:cs typeface="+mn-cs"/>
                </a:rPr>
                <a:t>Azure Machine Learning</a:t>
              </a:r>
            </a:p>
          </p:txBody>
        </p:sp>
      </p:grpSp>
      <p:sp>
        <p:nvSpPr>
          <p:cNvPr id="3" name="Title 2">
            <a:extLst>
              <a:ext uri="{FF2B5EF4-FFF2-40B4-BE49-F238E27FC236}">
                <a16:creationId xmlns:a16="http://schemas.microsoft.com/office/drawing/2014/main" id="{479BE366-C12C-42D7-99E1-9B585C5CE51A}"/>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a:t>Medium close-up for large graphics containers mockup</a:t>
            </a:r>
          </a:p>
        </p:txBody>
      </p:sp>
      <p:grpSp>
        <p:nvGrpSpPr>
          <p:cNvPr id="25" name="Group 24" descr="Announcing bug (on dark theme)">
            <a:extLst>
              <a:ext uri="{FF2B5EF4-FFF2-40B4-BE49-F238E27FC236}">
                <a16:creationId xmlns:a16="http://schemas.microsoft.com/office/drawing/2014/main" id="{0B3B0807-F3F4-4B1C-A72A-30BDB1942EEE}"/>
              </a:ext>
            </a:extLst>
          </p:cNvPr>
          <p:cNvGrpSpPr/>
          <p:nvPr/>
        </p:nvGrpSpPr>
        <p:grpSpPr>
          <a:xfrm>
            <a:off x="1167637" y="801729"/>
            <a:ext cx="1727707" cy="604056"/>
            <a:chOff x="7193270" y="1628040"/>
            <a:chExt cx="1727707" cy="604056"/>
          </a:xfrm>
        </p:grpSpPr>
        <p:sp>
          <p:nvSpPr>
            <p:cNvPr id="29" name="Rounded Rectangle 18">
              <a:extLst>
                <a:ext uri="{FF2B5EF4-FFF2-40B4-BE49-F238E27FC236}">
                  <a16:creationId xmlns:a16="http://schemas.microsoft.com/office/drawing/2014/main" id="{8D273C46-22C4-4F09-B047-3C2052C984C5}"/>
                </a:ext>
                <a:ext uri="{C183D7F6-B498-43B3-948B-1728B52AA6E4}">
                  <adec:decorative xmlns:adec="http://schemas.microsoft.com/office/drawing/2017/decorative" val="1"/>
                </a:ext>
              </a:extLst>
            </p:cNvPr>
            <p:cNvSpPr/>
            <p:nvPr/>
          </p:nvSpPr>
          <p:spPr bwMode="auto">
            <a:xfrm>
              <a:off x="7256769" y="1691540"/>
              <a:ext cx="1664208"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p>
              <a:pPr algn="ctr" defTabSz="914400"/>
              <a:endParaRPr lang="en-CA" sz="2000" kern="0">
                <a:gradFill flip="none" rotWithShape="1">
                  <a:gsLst>
                    <a:gs pos="0">
                      <a:srgbClr val="000000"/>
                    </a:gs>
                    <a:gs pos="100000">
                      <a:srgbClr val="000000"/>
                    </a:gs>
                  </a:gsLst>
                  <a:lin ang="2700000" scaled="1"/>
                  <a:tileRect/>
                </a:gradFill>
                <a:latin typeface="Segoe UI Semibold"/>
              </a:endParaRPr>
            </a:p>
          </p:txBody>
        </p:sp>
        <p:sp>
          <p:nvSpPr>
            <p:cNvPr id="30" name="Rounded Rectangle 18">
              <a:extLst>
                <a:ext uri="{FF2B5EF4-FFF2-40B4-BE49-F238E27FC236}">
                  <a16:creationId xmlns:a16="http://schemas.microsoft.com/office/drawing/2014/main" id="{758F8DD8-E03E-446B-9D9B-71FD036E3F0F}"/>
                </a:ext>
              </a:extLst>
            </p:cNvPr>
            <p:cNvSpPr/>
            <p:nvPr/>
          </p:nvSpPr>
          <p:spPr bwMode="auto">
            <a:xfrm>
              <a:off x="7193270" y="1628040"/>
              <a:ext cx="1668292" cy="540556"/>
            </a:xfrm>
            <a:prstGeom prst="roundRect">
              <a:avLst>
                <a:gd name="adj" fmla="val 9671"/>
              </a:avLst>
            </a:prstGeom>
            <a:blipFill>
              <a:blip r:embed="rId4"/>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defTabSz="914400"/>
              <a:r>
                <a:rPr lang="en-CA" sz="2000" kern="0">
                  <a:gradFill flip="none" rotWithShape="1">
                    <a:gsLst>
                      <a:gs pos="25904">
                        <a:srgbClr val="2F2F2F"/>
                      </a:gs>
                      <a:gs pos="46000">
                        <a:srgbClr val="2F2F2F"/>
                      </a:gs>
                    </a:gsLst>
                    <a:lin ang="2700000" scaled="1"/>
                    <a:tileRect/>
                  </a:gradFill>
                  <a:latin typeface="Segoe UI Semibold"/>
                </a:rPr>
                <a:t>Announcing</a:t>
              </a:r>
            </a:p>
          </p:txBody>
        </p:sp>
      </p:grpSp>
      <p:sp>
        <p:nvSpPr>
          <p:cNvPr id="33" name="Text Placeholder 2">
            <a:extLst>
              <a:ext uri="{FF2B5EF4-FFF2-40B4-BE49-F238E27FC236}">
                <a16:creationId xmlns:a16="http://schemas.microsoft.com/office/drawing/2014/main" id="{7EB94EB5-BEEB-408E-9F74-CF1BA252D832}"/>
              </a:ext>
            </a:extLst>
          </p:cNvPr>
          <p:cNvSpPr txBox="1">
            <a:spLocks/>
          </p:cNvSpPr>
          <p:nvPr/>
        </p:nvSpPr>
        <p:spPr>
          <a:xfrm>
            <a:off x="1167638" y="2508173"/>
            <a:ext cx="4057682" cy="262225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400">
              <a:lnSpc>
                <a:spcPct val="95000"/>
              </a:lnSpc>
              <a:spcBef>
                <a:spcPts val="0"/>
              </a:spcBef>
              <a:spcAft>
                <a:spcPts val="1800"/>
              </a:spcAft>
              <a:buSzTx/>
              <a:buNone/>
              <a:defRPr/>
            </a:pPr>
            <a:r>
              <a:rPr lang="en-US" sz="2400" kern="0">
                <a:solidFill>
                  <a:schemeClr val="bg1"/>
                </a:solidFill>
                <a:latin typeface="Segoe UI Semibold"/>
              </a:rPr>
              <a:t>Automated ML new features</a:t>
            </a:r>
          </a:p>
          <a:p>
            <a:pPr marL="0" lvl="0" indent="0" defTabSz="914400">
              <a:lnSpc>
                <a:spcPct val="95000"/>
              </a:lnSpc>
              <a:spcBef>
                <a:spcPts val="0"/>
              </a:spcBef>
              <a:spcAft>
                <a:spcPts val="1800"/>
              </a:spcAft>
              <a:buSzTx/>
              <a:buNone/>
              <a:defRPr/>
            </a:pPr>
            <a:r>
              <a:rPr lang="en-US" sz="1800" kern="0">
                <a:solidFill>
                  <a:schemeClr val="bg1"/>
                </a:solidFill>
                <a:latin typeface="Segoe UI Semibold"/>
              </a:rPr>
              <a:t>Support for natural language</a:t>
            </a:r>
            <a:br>
              <a:rPr lang="en-US" sz="1800" kern="0">
                <a:solidFill>
                  <a:schemeClr val="bg1"/>
                </a:solidFill>
                <a:latin typeface="Segoe UI Semibold"/>
              </a:rPr>
            </a:br>
            <a:r>
              <a:rPr lang="en-US" sz="1800" kern="0">
                <a:solidFill>
                  <a:schemeClr val="bg1"/>
                </a:solidFill>
                <a:latin typeface="Segoe UI Semibold"/>
              </a:rPr>
              <a:t>processing and image tasks</a:t>
            </a:r>
          </a:p>
          <a:p>
            <a:pPr marL="0" lvl="0" indent="0" defTabSz="914400">
              <a:lnSpc>
                <a:spcPct val="95000"/>
              </a:lnSpc>
              <a:spcBef>
                <a:spcPts val="0"/>
              </a:spcBef>
              <a:spcAft>
                <a:spcPts val="1800"/>
              </a:spcAft>
              <a:buSzTx/>
              <a:buNone/>
              <a:defRPr/>
            </a:pPr>
            <a:r>
              <a:rPr lang="en-US" sz="1800" kern="0">
                <a:solidFill>
                  <a:schemeClr val="bg1"/>
                </a:solidFill>
                <a:latin typeface="Segoe UI Semibold"/>
              </a:rPr>
              <a:t>Generation of model</a:t>
            </a:r>
            <a:br>
              <a:rPr lang="en-US" sz="1800" kern="0">
                <a:solidFill>
                  <a:schemeClr val="bg1"/>
                </a:solidFill>
                <a:latin typeface="Segoe UI Semibold"/>
              </a:rPr>
            </a:br>
            <a:r>
              <a:rPr lang="en-US" sz="1800" kern="0">
                <a:solidFill>
                  <a:schemeClr val="bg1"/>
                </a:solidFill>
                <a:latin typeface="Segoe UI Semibold"/>
              </a:rPr>
              <a:t>training codes </a:t>
            </a:r>
          </a:p>
          <a:p>
            <a:pPr marL="0" lvl="0" indent="0" defTabSz="914400">
              <a:lnSpc>
                <a:spcPct val="95000"/>
              </a:lnSpc>
              <a:spcBef>
                <a:spcPts val="0"/>
              </a:spcBef>
              <a:spcAft>
                <a:spcPts val="1800"/>
              </a:spcAft>
              <a:buSzTx/>
              <a:buNone/>
              <a:defRPr/>
            </a:pPr>
            <a:r>
              <a:rPr lang="en-US" sz="1800" kern="0">
                <a:solidFill>
                  <a:schemeClr val="bg1"/>
                </a:solidFill>
                <a:latin typeface="Segoe UI Semibold"/>
              </a:rPr>
              <a:t>Enhancements for product</a:t>
            </a:r>
            <a:br>
              <a:rPr lang="en-US" sz="1800" kern="0">
                <a:solidFill>
                  <a:schemeClr val="bg1"/>
                </a:solidFill>
                <a:latin typeface="Segoe UI Semibold"/>
              </a:rPr>
            </a:br>
            <a:r>
              <a:rPr lang="en-US" sz="1800" kern="0">
                <a:solidFill>
                  <a:schemeClr val="bg1"/>
                </a:solidFill>
                <a:latin typeface="Segoe UI Semibold"/>
              </a:rPr>
              <a:t>integration and </a:t>
            </a:r>
            <a:r>
              <a:rPr lang="en-US" sz="1800" kern="0" err="1">
                <a:solidFill>
                  <a:schemeClr val="bg1"/>
                </a:solidFill>
                <a:latin typeface="Segoe UI Semibold"/>
              </a:rPr>
              <a:t>MLOps</a:t>
            </a:r>
            <a:r>
              <a:rPr lang="en-US" sz="1800" kern="0">
                <a:solidFill>
                  <a:schemeClr val="bg1"/>
                </a:solidFill>
                <a:latin typeface="Segoe UI Semibold"/>
              </a:rPr>
              <a:t> </a:t>
            </a:r>
          </a:p>
        </p:txBody>
      </p:sp>
      <p:sp>
        <p:nvSpPr>
          <p:cNvPr id="16" name="TextBox 15">
            <a:extLst>
              <a:ext uri="{FF2B5EF4-FFF2-40B4-BE49-F238E27FC236}">
                <a16:creationId xmlns:a16="http://schemas.microsoft.com/office/drawing/2014/main" id="{4ECCE8C2-5D53-45C3-984D-169AFD656ACD}"/>
              </a:ext>
            </a:extLst>
          </p:cNvPr>
          <p:cNvSpPr txBox="1"/>
          <p:nvPr/>
        </p:nvSpPr>
        <p:spPr>
          <a:xfrm>
            <a:off x="4377123" y="3210093"/>
            <a:ext cx="13693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normalizeH="0" baseline="0" noProof="0">
                <a:ln>
                  <a:noFill/>
                </a:ln>
                <a:gradFill>
                  <a:gsLst>
                    <a:gs pos="0">
                      <a:srgbClr val="50E6FF"/>
                    </a:gs>
                    <a:gs pos="100000">
                      <a:srgbClr val="8661C5"/>
                    </a:gs>
                  </a:gsLst>
                  <a:lin ang="2700000" scaled="1"/>
                </a:gradFill>
                <a:effectLst/>
                <a:uLnTx/>
                <a:uFillTx/>
                <a:latin typeface="Segoe UI Semibold"/>
                <a:ea typeface="+mn-ea"/>
                <a:cs typeface="+mn-cs"/>
              </a:rPr>
              <a:t>Preview</a:t>
            </a:r>
          </a:p>
        </p:txBody>
      </p:sp>
      <p:sp>
        <p:nvSpPr>
          <p:cNvPr id="17" name="TextBox 16">
            <a:extLst>
              <a:ext uri="{FF2B5EF4-FFF2-40B4-BE49-F238E27FC236}">
                <a16:creationId xmlns:a16="http://schemas.microsoft.com/office/drawing/2014/main" id="{D39DCA07-7B79-4A69-8D71-EB26974F53B8}"/>
              </a:ext>
            </a:extLst>
          </p:cNvPr>
          <p:cNvSpPr txBox="1"/>
          <p:nvPr/>
        </p:nvSpPr>
        <p:spPr>
          <a:xfrm>
            <a:off x="3527355" y="3920809"/>
            <a:ext cx="13693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normalizeH="0" baseline="0" noProof="0">
                <a:ln>
                  <a:noFill/>
                </a:ln>
                <a:gradFill>
                  <a:gsLst>
                    <a:gs pos="0">
                      <a:srgbClr val="50E6FF"/>
                    </a:gs>
                    <a:gs pos="100000">
                      <a:srgbClr val="8661C5"/>
                    </a:gs>
                  </a:gsLst>
                  <a:lin ang="2700000" scaled="1"/>
                </a:gradFill>
                <a:effectLst/>
                <a:uLnTx/>
                <a:uFillTx/>
                <a:latin typeface="Segoe UI Semibold"/>
                <a:ea typeface="+mn-ea"/>
                <a:cs typeface="+mn-cs"/>
              </a:rPr>
              <a:t>Preview</a:t>
            </a:r>
          </a:p>
        </p:txBody>
      </p:sp>
      <p:sp>
        <p:nvSpPr>
          <p:cNvPr id="18" name="TextBox 17">
            <a:extLst>
              <a:ext uri="{FF2B5EF4-FFF2-40B4-BE49-F238E27FC236}">
                <a16:creationId xmlns:a16="http://schemas.microsoft.com/office/drawing/2014/main" id="{10B6261E-713E-4659-A970-E64E9FB2D897}"/>
              </a:ext>
            </a:extLst>
          </p:cNvPr>
          <p:cNvSpPr txBox="1"/>
          <p:nvPr/>
        </p:nvSpPr>
        <p:spPr>
          <a:xfrm>
            <a:off x="4161223" y="4650677"/>
            <a:ext cx="13693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normalizeH="0" baseline="0" noProof="0">
                <a:ln>
                  <a:noFill/>
                </a:ln>
                <a:gradFill>
                  <a:gsLst>
                    <a:gs pos="0">
                      <a:srgbClr val="50E6FF"/>
                    </a:gs>
                    <a:gs pos="100000">
                      <a:srgbClr val="8661C5"/>
                    </a:gs>
                  </a:gsLst>
                  <a:lin ang="2700000" scaled="1"/>
                </a:gradFill>
                <a:effectLst/>
                <a:uLnTx/>
                <a:uFillTx/>
                <a:latin typeface="Segoe UI Semibold"/>
                <a:ea typeface="+mn-ea"/>
                <a:cs typeface="+mn-cs"/>
              </a:rPr>
              <a:t>Preview</a:t>
            </a:r>
          </a:p>
        </p:txBody>
      </p:sp>
      <p:sp>
        <p:nvSpPr>
          <p:cNvPr id="15" name="Text Placeholder 1">
            <a:extLst>
              <a:ext uri="{FF2B5EF4-FFF2-40B4-BE49-F238E27FC236}">
                <a16:creationId xmlns:a16="http://schemas.microsoft.com/office/drawing/2014/main" id="{7787E9C0-669F-48C1-8A62-19786365D57E}"/>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05.02</a:t>
            </a:r>
          </a:p>
        </p:txBody>
      </p:sp>
    </p:spTree>
    <p:extLst>
      <p:ext uri="{BB962C8B-B14F-4D97-AF65-F5344CB8AC3E}">
        <p14:creationId xmlns:p14="http://schemas.microsoft.com/office/powerpoint/2010/main" val="33189293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3BC270F-4EE2-447C-812E-0ED52779793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310718" y="292100"/>
            <a:ext cx="11591722" cy="6272784"/>
          </a:xfrm>
          <a:prstGeom prst="roundRect">
            <a:avLst>
              <a:gd name="adj" fmla="val 1078"/>
            </a:avLst>
          </a:prstGeom>
          <a:effectLst>
            <a:outerShdw blurRad="127000" dist="127000" dir="2700000" algn="tl" rotWithShape="0">
              <a:srgbClr val="2F2F2F">
                <a:alpha val="50000"/>
              </a:srgbClr>
            </a:outerShdw>
          </a:effectLst>
        </p:spPr>
      </p:pic>
      <p:sp>
        <p:nvSpPr>
          <p:cNvPr id="13" name="TextBox 12">
            <a:extLst>
              <a:ext uri="{FF2B5EF4-FFF2-40B4-BE49-F238E27FC236}">
                <a16:creationId xmlns:a16="http://schemas.microsoft.com/office/drawing/2014/main" id="{3B432836-FE9F-457F-8AAC-EF6CBBBBAA51}"/>
              </a:ext>
              <a:ext uri="{C183D7F6-B498-43B3-948B-1728B52AA6E4}">
                <adec:decorative xmlns:adec="http://schemas.microsoft.com/office/drawing/2017/decorative" val="1"/>
              </a:ext>
            </a:extLst>
          </p:cNvPr>
          <p:cNvSpPr txBox="1"/>
          <p:nvPr/>
        </p:nvSpPr>
        <p:spPr bwMode="blackWhite">
          <a:xfrm>
            <a:off x="3978582" y="1094250"/>
            <a:ext cx="4968107" cy="492443"/>
          </a:xfrm>
          <a:prstGeom prst="rect">
            <a:avLst/>
          </a:prstGeom>
          <a:noFill/>
          <a:effectLst/>
        </p:spPr>
        <p:txBody>
          <a:bodyPr wrap="square" lIns="0" tIns="0" rIns="0" bIns="0" rtlCol="0" anchor="t" anchorCtr="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2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Customer momentum</a:t>
            </a:r>
            <a:endParaRPr kumimoji="0" lang="en-US" sz="1600" b="0" i="0" u="none" strike="noStrike" kern="1200" cap="none" spc="0" normalizeH="0" baseline="0" noProof="0">
              <a:ln>
                <a:noFill/>
              </a:ln>
              <a:gradFill>
                <a:gsLst>
                  <a:gs pos="76506">
                    <a:srgbClr val="FFFFFF"/>
                  </a:gs>
                  <a:gs pos="58434">
                    <a:srgbClr val="FFFFFF"/>
                  </a:gs>
                </a:gsLst>
                <a:lin ang="2700000" scaled="1"/>
              </a:gra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479BE366-C12C-42D7-99E1-9B585C5CE51A}"/>
              </a:ext>
              <a:ext uri="{C183D7F6-B498-43B3-948B-1728B52AA6E4}">
                <adec:decorative xmlns:adec="http://schemas.microsoft.com/office/drawing/2017/decorative" val="1"/>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a:t>Medium close-up for large graphics containers mockup</a:t>
            </a:r>
          </a:p>
        </p:txBody>
      </p:sp>
      <p:pic>
        <p:nvPicPr>
          <p:cNvPr id="7" name="Picture 6">
            <a:extLst>
              <a:ext uri="{FF2B5EF4-FFF2-40B4-BE49-F238E27FC236}">
                <a16:creationId xmlns:a16="http://schemas.microsoft.com/office/drawing/2014/main" id="{0B7D8876-12D7-4E21-B4F0-BD908BB5187B}"/>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20052" y="2332485"/>
            <a:ext cx="939832" cy="451608"/>
          </a:xfrm>
          <a:prstGeom prst="rect">
            <a:avLst/>
          </a:prstGeom>
        </p:spPr>
      </p:pic>
      <p:pic>
        <p:nvPicPr>
          <p:cNvPr id="1032" name="Picture 8">
            <a:extLst>
              <a:ext uri="{FF2B5EF4-FFF2-40B4-BE49-F238E27FC236}">
                <a16:creationId xmlns:a16="http://schemas.microsoft.com/office/drawing/2014/main" id="{41F2D0A7-642A-414D-A990-1D34A4988D83}"/>
              </a:ext>
              <a:ext uri="{C183D7F6-B498-43B3-948B-1728B52AA6E4}">
                <adec:decorative xmlns:adec="http://schemas.microsoft.com/office/drawing/2017/decorative" val="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96957" y="2345210"/>
            <a:ext cx="894040" cy="42615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C5FBD631-97FA-48A2-BF2D-D88D78A7E3EA}"/>
              </a:ext>
              <a:ext uri="{C183D7F6-B498-43B3-948B-1728B52AA6E4}">
                <adec:decorative xmlns:adec="http://schemas.microsoft.com/office/drawing/2017/decorative" val="1"/>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t="16783" b="16783"/>
          <a:stretch/>
        </p:blipFill>
        <p:spPr>
          <a:xfrm>
            <a:off x="8060283" y="2319669"/>
            <a:ext cx="957833" cy="477240"/>
          </a:xfrm>
          <a:prstGeom prst="rect">
            <a:avLst/>
          </a:prstGeom>
        </p:spPr>
      </p:pic>
      <p:pic>
        <p:nvPicPr>
          <p:cNvPr id="1064" name="Picture 40">
            <a:extLst>
              <a:ext uri="{FF2B5EF4-FFF2-40B4-BE49-F238E27FC236}">
                <a16:creationId xmlns:a16="http://schemas.microsoft.com/office/drawing/2014/main" id="{D9D6E434-8296-4A6F-9147-64F0AE09839E}"/>
              </a:ext>
              <a:ext uri="{C183D7F6-B498-43B3-948B-1728B52AA6E4}">
                <adec:decorative xmlns:adec="http://schemas.microsoft.com/office/drawing/2017/decorative" val="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428070" y="2378437"/>
            <a:ext cx="1295139" cy="3597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BA00962-0F51-4EF0-89E1-AFA8DB1476E3}"/>
              </a:ext>
              <a:ext uri="{C183D7F6-B498-43B3-948B-1728B52AA6E4}">
                <adec:decorative xmlns:adec="http://schemas.microsoft.com/office/drawing/2017/decorative" val="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20052" y="3246233"/>
            <a:ext cx="911257" cy="2551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D2BF5CA-9266-4CD4-B00C-921C256C704D}"/>
              </a:ext>
              <a:ext uri="{C183D7F6-B498-43B3-948B-1728B52AA6E4}">
                <adec:decorative xmlns:adec="http://schemas.microsoft.com/office/drawing/2017/decorative" val="1"/>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10766" t="16024" r="13311" b="16024"/>
          <a:stretch/>
        </p:blipFill>
        <p:spPr bwMode="auto">
          <a:xfrm>
            <a:off x="5337002" y="3158854"/>
            <a:ext cx="933586" cy="4298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985F364-EB1E-461E-B0B9-4C4F8CCF28B5}"/>
              </a:ext>
              <a:ext uri="{C183D7F6-B498-43B3-948B-1728B52AA6E4}">
                <adec:decorative xmlns:adec="http://schemas.microsoft.com/office/drawing/2017/decorative" val="1"/>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rcRect l="5195" r="6078"/>
          <a:stretch/>
        </p:blipFill>
        <p:spPr bwMode="auto">
          <a:xfrm>
            <a:off x="8022184" y="3205245"/>
            <a:ext cx="995933" cy="337081"/>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4966908B-F273-49C5-83E9-201715B96143}"/>
              </a:ext>
              <a:ext uri="{C183D7F6-B498-43B3-948B-1728B52AA6E4}">
                <adec:decorative xmlns:adec="http://schemas.microsoft.com/office/drawing/2017/decorative" val="1"/>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76281" y="3239092"/>
            <a:ext cx="740210" cy="26938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8E5F7AD4-D3B7-42C0-A2B4-67A72769B3F7}"/>
              </a:ext>
              <a:ext uri="{C183D7F6-B498-43B3-948B-1728B52AA6E4}">
                <adec:decorative xmlns:adec="http://schemas.microsoft.com/office/drawing/2017/decorative" val="1"/>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15350" y="4670505"/>
            <a:ext cx="1520091" cy="29214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87AACBFE-B43B-413F-B72D-17872F823F8C}"/>
              </a:ext>
              <a:ext uri="{C183D7F6-B498-43B3-948B-1728B52AA6E4}">
                <adec:decorative xmlns:adec="http://schemas.microsoft.com/office/drawing/2017/decorative" val="1"/>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Lst>
          </a:blip>
          <a:srcRect l="7787" t="18662" r="7952" b="16301"/>
          <a:stretch/>
        </p:blipFill>
        <p:spPr>
          <a:xfrm>
            <a:off x="5912758" y="4683263"/>
            <a:ext cx="1315989" cy="266632"/>
          </a:xfrm>
          <a:prstGeom prst="rect">
            <a:avLst/>
          </a:prstGeom>
        </p:spPr>
      </p:pic>
      <p:pic>
        <p:nvPicPr>
          <p:cNvPr id="20" name="Picture 2">
            <a:extLst>
              <a:ext uri="{FF2B5EF4-FFF2-40B4-BE49-F238E27FC236}">
                <a16:creationId xmlns:a16="http://schemas.microsoft.com/office/drawing/2014/main" id="{79892B53-807F-48B7-A528-E05417EC49E4}"/>
              </a:ext>
              <a:ext uri="{C183D7F6-B498-43B3-948B-1728B52AA6E4}">
                <adec:decorative xmlns:adec="http://schemas.microsoft.com/office/drawing/2017/decorative" val="1"/>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06064" y="4654794"/>
            <a:ext cx="1312052" cy="3235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063881EB-269A-4E60-A732-AEA052A136E8}"/>
              </a:ext>
              <a:ext uri="{C183D7F6-B498-43B3-948B-1728B52AA6E4}">
                <adec:decorative xmlns:adec="http://schemas.microsoft.com/office/drawing/2017/decorative" val="1"/>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t="39306" b="39306"/>
          <a:stretch/>
        </p:blipFill>
        <p:spPr bwMode="auto">
          <a:xfrm>
            <a:off x="3915350" y="3999575"/>
            <a:ext cx="1142467" cy="24436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690A0A25-2881-49CA-9B21-7C2B5415C954}"/>
              </a:ext>
              <a:ext uri="{C183D7F6-B498-43B3-948B-1728B52AA6E4}">
                <adec:decorative xmlns:adec="http://schemas.microsoft.com/office/drawing/2017/decorative" val="1"/>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52716" y="4012960"/>
            <a:ext cx="1092218" cy="21759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94EFF29C-E906-4DAE-A358-0022B44C23CB}"/>
              </a:ext>
              <a:ext uri="{C183D7F6-B498-43B3-948B-1728B52AA6E4}">
                <adec:decorative xmlns:adec="http://schemas.microsoft.com/office/drawing/2017/decorative" val="1"/>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100000"/>
                    </a14:imgEffect>
                  </a14:imgLayer>
                </a14:imgProps>
              </a:ext>
            </a:extLst>
          </a:blip>
          <a:stretch>
            <a:fillRect/>
          </a:stretch>
        </p:blipFill>
        <p:spPr>
          <a:xfrm>
            <a:off x="7139833" y="3979070"/>
            <a:ext cx="662882" cy="285371"/>
          </a:xfrm>
          <a:prstGeom prst="rect">
            <a:avLst/>
          </a:prstGeom>
        </p:spPr>
      </p:pic>
      <p:pic>
        <p:nvPicPr>
          <p:cNvPr id="22" name="Picture 2">
            <a:extLst>
              <a:ext uri="{FF2B5EF4-FFF2-40B4-BE49-F238E27FC236}">
                <a16:creationId xmlns:a16="http://schemas.microsoft.com/office/drawing/2014/main" id="{CA6F8C81-80A3-41F0-B00F-F4A55C857FCA}"/>
              </a:ext>
              <a:ext uri="{C183D7F6-B498-43B3-948B-1728B52AA6E4}">
                <adec:decorative xmlns:adec="http://schemas.microsoft.com/office/drawing/2017/decorative" val="1"/>
              </a:ext>
            </a:extLst>
          </p:cNvPr>
          <p:cNvPicPr>
            <a:picLocks noChangeAspect="1" noChangeArrowheads="1"/>
          </p:cNvPicPr>
          <p:nvPr/>
        </p:nvPicPr>
        <p:blipFill rotWithShape="1">
          <a:blip r:embed="rId31">
            <a:extLst>
              <a:ext uri="{BEBA8EAE-BF5A-486C-A8C5-ECC9F3942E4B}">
                <a14:imgProps xmlns:a14="http://schemas.microsoft.com/office/drawing/2010/main">
                  <a14:imgLayer r:embed="rId32">
                    <a14:imgEffect>
                      <a14:backgroundRemoval t="9961" b="89844" l="586" r="97852">
                        <a14:foregroundMark x1="22656" y1="37109" x2="22656" y2="37109"/>
                        <a14:foregroundMark x1="83789" y1="40430" x2="83789" y2="40430"/>
                        <a14:foregroundMark x1="97852" y1="33594" x2="97852" y2="33594"/>
                        <a14:foregroundMark x1="5078" y1="63086" x2="5078" y2="63086"/>
                        <a14:foregroundMark x1="586" y1="62109" x2="586" y2="62109"/>
                      </a14:backgroundRemoval>
                    </a14:imgEffect>
                    <a14:imgEffect>
                      <a14:brightnessContrast bright="100000"/>
                    </a14:imgEffect>
                  </a14:imgLayer>
                </a14:imgProps>
              </a:ext>
              <a:ext uri="{28A0092B-C50C-407E-A947-70E740481C1C}">
                <a14:useLocalDpi xmlns:a14="http://schemas.microsoft.com/office/drawing/2010/main" val="0"/>
              </a:ext>
            </a:extLst>
          </a:blip>
          <a:srcRect t="26254" b="26254"/>
          <a:stretch/>
        </p:blipFill>
        <p:spPr bwMode="auto">
          <a:xfrm>
            <a:off x="8297614" y="3950662"/>
            <a:ext cx="720502" cy="34218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C1B9462C-FD09-4A07-B228-CD9E6A815B4C}"/>
              </a:ext>
              <a:ext uri="{C183D7F6-B498-43B3-948B-1728B52AA6E4}">
                <adec:decorative xmlns:adec="http://schemas.microsoft.com/office/drawing/2017/decorative" val="1"/>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032391" y="5384420"/>
            <a:ext cx="829451" cy="3158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F4C6AF1C-4192-451F-896C-BE54B5051923}"/>
              </a:ext>
              <a:ext uri="{C183D7F6-B498-43B3-948B-1728B52AA6E4}">
                <adec:decorative xmlns:adec="http://schemas.microsoft.com/office/drawing/2017/decorative" val="1"/>
              </a:ext>
            </a:extLst>
          </p:cNvPr>
          <p:cNvPicPr>
            <a:picLocks noChangeAspect="1" noChangeArrowheads="1"/>
          </p:cNvPicPr>
          <p:nvPr/>
        </p:nvPicPr>
        <p:blipFill>
          <a:blip r:embed="rId35">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03233" y="5324692"/>
            <a:ext cx="873386" cy="435328"/>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15233812-A4A9-401E-BCA2-B9C84DE37202}"/>
              </a:ext>
              <a:ext uri="{C183D7F6-B498-43B3-948B-1728B52AA6E4}">
                <adec:decorative xmlns:adec="http://schemas.microsoft.com/office/drawing/2017/decorative" val="1"/>
              </a:ext>
            </a:extLst>
          </p:cNvPr>
          <p:cNvPicPr>
            <a:picLocks noChangeAspect="1" noChangeArrowheads="1"/>
          </p:cNvPicPr>
          <p:nvPr/>
        </p:nvPicPr>
        <p:blipFill>
          <a:blip r:embed="rId37">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661549" y="5309073"/>
            <a:ext cx="829451" cy="466566"/>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1">
            <a:extLst>
              <a:ext uri="{FF2B5EF4-FFF2-40B4-BE49-F238E27FC236}">
                <a16:creationId xmlns:a16="http://schemas.microsoft.com/office/drawing/2014/main" id="{47FBA99C-9F9E-4562-B9DF-7A64619C2015}"/>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01.02</a:t>
            </a:r>
          </a:p>
        </p:txBody>
      </p:sp>
    </p:spTree>
    <p:extLst>
      <p:ext uri="{BB962C8B-B14F-4D97-AF65-F5344CB8AC3E}">
        <p14:creationId xmlns:p14="http://schemas.microsoft.com/office/powerpoint/2010/main" val="41802784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descr="Large container (dark theme)">
            <a:extLst>
              <a:ext uri="{FF2B5EF4-FFF2-40B4-BE49-F238E27FC236}">
                <a16:creationId xmlns:a16="http://schemas.microsoft.com/office/drawing/2014/main" id="{8A288FCA-E9ED-46E8-95EC-23A2CB69A8F5}"/>
              </a:ext>
            </a:extLst>
          </p:cNvPr>
          <p:cNvGrpSpPr/>
          <p:nvPr/>
        </p:nvGrpSpPr>
        <p:grpSpPr bwMode="blackWhite">
          <a:xfrm>
            <a:off x="275209" y="292100"/>
            <a:ext cx="11627232" cy="6272784"/>
            <a:chOff x="6096000" y="292100"/>
            <a:chExt cx="5806440" cy="6272784"/>
          </a:xfrm>
        </p:grpSpPr>
        <p:pic>
          <p:nvPicPr>
            <p:cNvPr id="12" name="Picture 11">
              <a:extLst>
                <a:ext uri="{FF2B5EF4-FFF2-40B4-BE49-F238E27FC236}">
                  <a16:creationId xmlns:a16="http://schemas.microsoft.com/office/drawing/2014/main" id="{33BC270F-4EE2-447C-812E-0ED52779793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blackWhite">
            <a:xfrm>
              <a:off x="6096000" y="292100"/>
              <a:ext cx="5806440" cy="6272784"/>
            </a:xfrm>
            <a:prstGeom prst="roundRect">
              <a:avLst>
                <a:gd name="adj" fmla="val 1078"/>
              </a:avLst>
            </a:prstGeom>
            <a:effectLst>
              <a:outerShdw blurRad="127000" dist="127000" dir="2700000" algn="tl" rotWithShape="0">
                <a:srgbClr val="2F2F2F">
                  <a:alpha val="50000"/>
                </a:srgbClr>
              </a:outerShdw>
            </a:effectLst>
          </p:spPr>
        </p:pic>
        <p:sp>
          <p:nvSpPr>
            <p:cNvPr id="13" name="TextBox 12">
              <a:extLst>
                <a:ext uri="{FF2B5EF4-FFF2-40B4-BE49-F238E27FC236}">
                  <a16:creationId xmlns:a16="http://schemas.microsoft.com/office/drawing/2014/main" id="{3B432836-FE9F-457F-8AAC-EF6CBBBBAA51}"/>
                </a:ext>
              </a:extLst>
            </p:cNvPr>
            <p:cNvSpPr txBox="1"/>
            <p:nvPr/>
          </p:nvSpPr>
          <p:spPr bwMode="blackWhite">
            <a:xfrm>
              <a:off x="6508718" y="1580763"/>
              <a:ext cx="4968107" cy="553998"/>
            </a:xfrm>
            <a:prstGeom prst="rect">
              <a:avLst/>
            </a:prstGeom>
            <a:noFill/>
            <a:effectLst/>
          </p:spPr>
          <p:txBody>
            <a:bodyPr wrap="square" lIns="0" tIns="0" rIns="0" bIns="0" rtlCol="0" anchor="t" anchorCtr="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3600" b="1" i="0" u="none" strike="noStrike" kern="1200" cap="none" spc="-50" normalizeH="0" baseline="0" noProof="0">
                  <a:ln>
                    <a:noFill/>
                  </a:ln>
                  <a:solidFill>
                    <a:schemeClr val="bg1"/>
                  </a:solidFill>
                  <a:effectLst/>
                  <a:uLnTx/>
                  <a:uFillTx/>
                  <a:latin typeface="Segoe UI Semibold"/>
                  <a:ea typeface="+mn-ea"/>
                  <a:cs typeface="+mn-cs"/>
                </a:rPr>
                <a:t>Azure Machine Learning</a:t>
              </a:r>
            </a:p>
          </p:txBody>
        </p:sp>
      </p:grpSp>
      <p:sp>
        <p:nvSpPr>
          <p:cNvPr id="3" name="Title 2">
            <a:extLst>
              <a:ext uri="{FF2B5EF4-FFF2-40B4-BE49-F238E27FC236}">
                <a16:creationId xmlns:a16="http://schemas.microsoft.com/office/drawing/2014/main" id="{479BE366-C12C-42D7-99E1-9B585C5CE51A}"/>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a:t>Medium close-up for large graphics containers mockup</a:t>
            </a:r>
          </a:p>
        </p:txBody>
      </p:sp>
      <p:grpSp>
        <p:nvGrpSpPr>
          <p:cNvPr id="25" name="Group 24" descr="Announcing bug (on dark theme)">
            <a:extLst>
              <a:ext uri="{FF2B5EF4-FFF2-40B4-BE49-F238E27FC236}">
                <a16:creationId xmlns:a16="http://schemas.microsoft.com/office/drawing/2014/main" id="{0B3B0807-F3F4-4B1C-A72A-30BDB1942EEE}"/>
              </a:ext>
            </a:extLst>
          </p:cNvPr>
          <p:cNvGrpSpPr/>
          <p:nvPr/>
        </p:nvGrpSpPr>
        <p:grpSpPr>
          <a:xfrm>
            <a:off x="1101665" y="811291"/>
            <a:ext cx="1727707" cy="604056"/>
            <a:chOff x="7193270" y="1628040"/>
            <a:chExt cx="1727707" cy="604056"/>
          </a:xfrm>
        </p:grpSpPr>
        <p:sp>
          <p:nvSpPr>
            <p:cNvPr id="29" name="Rounded Rectangle 18">
              <a:extLst>
                <a:ext uri="{FF2B5EF4-FFF2-40B4-BE49-F238E27FC236}">
                  <a16:creationId xmlns:a16="http://schemas.microsoft.com/office/drawing/2014/main" id="{8D273C46-22C4-4F09-B047-3C2052C984C5}"/>
                </a:ext>
                <a:ext uri="{C183D7F6-B498-43B3-948B-1728B52AA6E4}">
                  <adec:decorative xmlns:adec="http://schemas.microsoft.com/office/drawing/2017/decorative" val="1"/>
                </a:ext>
              </a:extLst>
            </p:cNvPr>
            <p:cNvSpPr/>
            <p:nvPr/>
          </p:nvSpPr>
          <p:spPr bwMode="auto">
            <a:xfrm>
              <a:off x="7256769" y="1691540"/>
              <a:ext cx="1664208"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p>
              <a:pPr algn="ctr" defTabSz="914400"/>
              <a:endParaRPr lang="en-CA" sz="2000" kern="0">
                <a:gradFill flip="none" rotWithShape="1">
                  <a:gsLst>
                    <a:gs pos="0">
                      <a:srgbClr val="000000"/>
                    </a:gs>
                    <a:gs pos="100000">
                      <a:srgbClr val="000000"/>
                    </a:gs>
                  </a:gsLst>
                  <a:lin ang="2700000" scaled="1"/>
                  <a:tileRect/>
                </a:gradFill>
                <a:latin typeface="Segoe UI Semibold"/>
              </a:endParaRPr>
            </a:p>
          </p:txBody>
        </p:sp>
        <p:sp>
          <p:nvSpPr>
            <p:cNvPr id="30" name="Rounded Rectangle 18">
              <a:extLst>
                <a:ext uri="{FF2B5EF4-FFF2-40B4-BE49-F238E27FC236}">
                  <a16:creationId xmlns:a16="http://schemas.microsoft.com/office/drawing/2014/main" id="{758F8DD8-E03E-446B-9D9B-71FD036E3F0F}"/>
                </a:ext>
              </a:extLst>
            </p:cNvPr>
            <p:cNvSpPr/>
            <p:nvPr/>
          </p:nvSpPr>
          <p:spPr bwMode="auto">
            <a:xfrm>
              <a:off x="7193270" y="1628040"/>
              <a:ext cx="1668292" cy="540556"/>
            </a:xfrm>
            <a:prstGeom prst="roundRect">
              <a:avLst>
                <a:gd name="adj" fmla="val 9671"/>
              </a:avLst>
            </a:prstGeom>
            <a:blipFill>
              <a:blip r:embed="rId4"/>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defTabSz="914400"/>
              <a:r>
                <a:rPr lang="en-CA" sz="2000" kern="0">
                  <a:gradFill flip="none" rotWithShape="1">
                    <a:gsLst>
                      <a:gs pos="25904">
                        <a:srgbClr val="2F2F2F"/>
                      </a:gs>
                      <a:gs pos="46000">
                        <a:srgbClr val="2F2F2F"/>
                      </a:gs>
                    </a:gsLst>
                    <a:lin ang="2700000" scaled="1"/>
                    <a:tileRect/>
                  </a:gradFill>
                  <a:latin typeface="Segoe UI Semibold"/>
                </a:rPr>
                <a:t>Announcing</a:t>
              </a:r>
            </a:p>
          </p:txBody>
        </p:sp>
      </p:grpSp>
      <p:sp>
        <p:nvSpPr>
          <p:cNvPr id="2" name="Text Placeholder 2">
            <a:extLst>
              <a:ext uri="{FF2B5EF4-FFF2-40B4-BE49-F238E27FC236}">
                <a16:creationId xmlns:a16="http://schemas.microsoft.com/office/drawing/2014/main" id="{826923B7-5028-1783-30E2-1ADA6B521666}"/>
              </a:ext>
            </a:extLst>
          </p:cNvPr>
          <p:cNvSpPr txBox="1">
            <a:spLocks/>
          </p:cNvSpPr>
          <p:nvPr/>
        </p:nvSpPr>
        <p:spPr>
          <a:xfrm>
            <a:off x="1101665" y="2764203"/>
            <a:ext cx="4552981" cy="66479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400">
              <a:lnSpc>
                <a:spcPct val="90000"/>
              </a:lnSpc>
              <a:spcBef>
                <a:spcPts val="0"/>
              </a:spcBef>
              <a:spcAft>
                <a:spcPts val="600"/>
              </a:spcAft>
              <a:buSzTx/>
              <a:buNone/>
              <a:defRPr/>
            </a:pPr>
            <a:r>
              <a:rPr lang="en-US" sz="2400" kern="0">
                <a:solidFill>
                  <a:schemeClr val="bg1"/>
                </a:solidFill>
                <a:latin typeface="Segoe UI Semibold"/>
              </a:rPr>
              <a:t>Integration with</a:t>
            </a:r>
            <a:br>
              <a:rPr lang="en-US" sz="2400" kern="0">
                <a:solidFill>
                  <a:schemeClr val="bg1"/>
                </a:solidFill>
                <a:latin typeface="Segoe UI Semibold"/>
              </a:rPr>
            </a:br>
            <a:r>
              <a:rPr lang="en-US" sz="2400" kern="0">
                <a:solidFill>
                  <a:schemeClr val="bg1"/>
                </a:solidFill>
                <a:latin typeface="Segoe UI Semibold"/>
              </a:rPr>
              <a:t>RStudio Workbench</a:t>
            </a:r>
            <a:endParaRPr kumimoji="0" lang="en-US" sz="2400" b="0" i="0" u="none" strike="noStrike" kern="0" cap="none" normalizeH="0" noProof="0">
              <a:ln>
                <a:noFill/>
              </a:ln>
              <a:solidFill>
                <a:schemeClr val="bg1"/>
              </a:solidFill>
              <a:effectLst/>
              <a:uLnTx/>
              <a:uFillTx/>
              <a:latin typeface="Segoe UI Semibold"/>
            </a:endParaRPr>
          </a:p>
        </p:txBody>
      </p:sp>
      <p:sp>
        <p:nvSpPr>
          <p:cNvPr id="6" name="TextBox 5">
            <a:extLst>
              <a:ext uri="{FF2B5EF4-FFF2-40B4-BE49-F238E27FC236}">
                <a16:creationId xmlns:a16="http://schemas.microsoft.com/office/drawing/2014/main" id="{CE8B0D46-A85B-5C34-4C61-B617F6291201}"/>
              </a:ext>
            </a:extLst>
          </p:cNvPr>
          <p:cNvSpPr txBox="1"/>
          <p:nvPr/>
        </p:nvSpPr>
        <p:spPr>
          <a:xfrm>
            <a:off x="4146051" y="2911935"/>
            <a:ext cx="101329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normalizeH="0" baseline="0" noProof="0">
                <a:ln>
                  <a:noFill/>
                </a:ln>
                <a:gradFill>
                  <a:gsLst>
                    <a:gs pos="0">
                      <a:srgbClr val="50E6FF"/>
                    </a:gs>
                    <a:gs pos="100000">
                      <a:srgbClr val="8661C5"/>
                    </a:gs>
                  </a:gsLst>
                  <a:lin ang="2700000" scaled="1"/>
                </a:gradFill>
                <a:effectLst/>
                <a:uLnTx/>
                <a:uFillTx/>
                <a:latin typeface="Segoe UI Semibold"/>
                <a:ea typeface="+mn-ea"/>
                <a:cs typeface="+mn-cs"/>
              </a:rPr>
              <a:t>Preview</a:t>
            </a:r>
          </a:p>
        </p:txBody>
      </p:sp>
      <p:sp>
        <p:nvSpPr>
          <p:cNvPr id="14" name="Text Placeholder 1">
            <a:extLst>
              <a:ext uri="{FF2B5EF4-FFF2-40B4-BE49-F238E27FC236}">
                <a16:creationId xmlns:a16="http://schemas.microsoft.com/office/drawing/2014/main" id="{A7DCDBAF-DB6B-423B-B0B5-19AF55C519D9}"/>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05.03</a:t>
            </a:r>
          </a:p>
        </p:txBody>
      </p:sp>
    </p:spTree>
    <p:extLst>
      <p:ext uri="{BB962C8B-B14F-4D97-AF65-F5344CB8AC3E}">
        <p14:creationId xmlns:p14="http://schemas.microsoft.com/office/powerpoint/2010/main" val="12222076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FD44BDF-0B98-4F4E-99AA-A5353E611042}"/>
              </a:ext>
              <a:ext uri="{C183D7F6-B498-43B3-948B-1728B52AA6E4}">
                <adec:decorative xmlns:adec="http://schemas.microsoft.com/office/drawing/2017/decorative" val="1"/>
              </a:ext>
            </a:extLst>
          </p:cNvPr>
          <p:cNvSpPr txBox="1"/>
          <p:nvPr/>
        </p:nvSpPr>
        <p:spPr bwMode="blackWhite">
          <a:xfrm>
            <a:off x="536961" y="1314063"/>
            <a:ext cx="9965629" cy="553998"/>
          </a:xfrm>
          <a:prstGeom prst="rect">
            <a:avLst/>
          </a:prstGeom>
          <a:noFill/>
          <a:effectLst/>
        </p:spPr>
        <p:txBody>
          <a:bodyPr wrap="square" lIns="0" tIns="0" rIns="0" bIns="0" rtlCol="0" anchor="t" anchorCtr="0">
            <a:spAutoFit/>
          </a:bodyPr>
          <a:lstStyle/>
          <a:p>
            <a:pPr defTabSz="914367">
              <a:spcBef>
                <a:spcPts val="1200"/>
              </a:spcBef>
              <a:defRPr/>
            </a:pPr>
            <a:r>
              <a:rPr lang="en-US" sz="3600" b="1" spc="-50">
                <a:solidFill>
                  <a:srgbClr val="FFFFFF"/>
                </a:solidFill>
                <a:latin typeface="Segoe UI Semibold"/>
              </a:rPr>
              <a:t>Azure Machine Learning</a:t>
            </a:r>
          </a:p>
        </p:txBody>
      </p:sp>
      <p:grpSp>
        <p:nvGrpSpPr>
          <p:cNvPr id="24" name="Group 23">
            <a:extLst>
              <a:ext uri="{FF2B5EF4-FFF2-40B4-BE49-F238E27FC236}">
                <a16:creationId xmlns:a16="http://schemas.microsoft.com/office/drawing/2014/main" id="{CEB93799-2781-48D1-B75E-D6E42BC7A2EC}"/>
              </a:ext>
              <a:ext uri="{C183D7F6-B498-43B3-948B-1728B52AA6E4}">
                <adec:decorative xmlns:adec="http://schemas.microsoft.com/office/drawing/2017/decorative" val="1"/>
              </a:ext>
            </a:extLst>
          </p:cNvPr>
          <p:cNvGrpSpPr/>
          <p:nvPr/>
        </p:nvGrpSpPr>
        <p:grpSpPr>
          <a:xfrm>
            <a:off x="536961" y="538557"/>
            <a:ext cx="1727707" cy="604056"/>
            <a:chOff x="7193270" y="1628040"/>
            <a:chExt cx="1727707" cy="604056"/>
          </a:xfrm>
        </p:grpSpPr>
        <p:sp>
          <p:nvSpPr>
            <p:cNvPr id="25" name="Rounded Rectangle 18">
              <a:extLst>
                <a:ext uri="{FF2B5EF4-FFF2-40B4-BE49-F238E27FC236}">
                  <a16:creationId xmlns:a16="http://schemas.microsoft.com/office/drawing/2014/main" id="{EA057672-1E29-44BD-9EFC-B99AB5D05BC7}"/>
                </a:ext>
                <a:ext uri="{C183D7F6-B498-43B3-948B-1728B52AA6E4}">
                  <adec:decorative xmlns:adec="http://schemas.microsoft.com/office/drawing/2017/decorative" val="1"/>
                </a:ext>
              </a:extLst>
            </p:cNvPr>
            <p:cNvSpPr/>
            <p:nvPr/>
          </p:nvSpPr>
          <p:spPr bwMode="auto">
            <a:xfrm>
              <a:off x="7256769" y="1691540"/>
              <a:ext cx="1664208"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p>
              <a:pPr algn="ctr"/>
              <a:endParaRPr lang="en-CA" sz="2000" kern="0">
                <a:gradFill flip="none" rotWithShape="1">
                  <a:gsLst>
                    <a:gs pos="0">
                      <a:srgbClr val="000000"/>
                    </a:gs>
                    <a:gs pos="100000">
                      <a:srgbClr val="000000"/>
                    </a:gs>
                  </a:gsLst>
                  <a:lin ang="2700000" scaled="1"/>
                  <a:tileRect/>
                </a:gradFill>
                <a:latin typeface="Segoe UI Semibold"/>
              </a:endParaRPr>
            </a:p>
          </p:txBody>
        </p:sp>
        <p:sp>
          <p:nvSpPr>
            <p:cNvPr id="26" name="Rounded Rectangle 18">
              <a:extLst>
                <a:ext uri="{FF2B5EF4-FFF2-40B4-BE49-F238E27FC236}">
                  <a16:creationId xmlns:a16="http://schemas.microsoft.com/office/drawing/2014/main" id="{4059E1BB-47B1-4F74-8D1E-A020961DE9F3}"/>
                </a:ext>
              </a:extLst>
            </p:cNvPr>
            <p:cNvSpPr/>
            <p:nvPr/>
          </p:nvSpPr>
          <p:spPr bwMode="auto">
            <a:xfrm>
              <a:off x="7193270" y="1628040"/>
              <a:ext cx="1668292" cy="540556"/>
            </a:xfrm>
            <a:prstGeom prst="roundRect">
              <a:avLst>
                <a:gd name="adj" fmla="val 9671"/>
              </a:avLst>
            </a:prstGeom>
            <a:blipFill>
              <a:blip r:embed="rId2"/>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r>
                <a:rPr lang="en-CA" sz="2000" kern="0">
                  <a:gradFill flip="none" rotWithShape="1">
                    <a:gsLst>
                      <a:gs pos="25904">
                        <a:srgbClr val="2F2F2F"/>
                      </a:gs>
                      <a:gs pos="46000">
                        <a:srgbClr val="2F2F2F"/>
                      </a:gs>
                    </a:gsLst>
                    <a:lin ang="2700000" scaled="1"/>
                    <a:tileRect/>
                  </a:gradFill>
                  <a:latin typeface="Segoe UI Semibold"/>
                </a:rPr>
                <a:t>Announcing</a:t>
              </a:r>
            </a:p>
          </p:txBody>
        </p:sp>
      </p:grpSp>
      <p:grpSp>
        <p:nvGrpSpPr>
          <p:cNvPr id="75" name="Group 74">
            <a:extLst>
              <a:ext uri="{FF2B5EF4-FFF2-40B4-BE49-F238E27FC236}">
                <a16:creationId xmlns:a16="http://schemas.microsoft.com/office/drawing/2014/main" id="{D8817F28-DDE6-4070-86E9-51067258F1BB}"/>
              </a:ext>
              <a:ext uri="{C183D7F6-B498-43B3-948B-1728B52AA6E4}">
                <adec:decorative xmlns:adec="http://schemas.microsoft.com/office/drawing/2017/decorative" val="1"/>
              </a:ext>
            </a:extLst>
          </p:cNvPr>
          <p:cNvGrpSpPr/>
          <p:nvPr/>
        </p:nvGrpSpPr>
        <p:grpSpPr>
          <a:xfrm>
            <a:off x="536961" y="5095279"/>
            <a:ext cx="4719631" cy="553998"/>
            <a:chOff x="536961" y="5359330"/>
            <a:chExt cx="4719631" cy="553998"/>
          </a:xfrm>
        </p:grpSpPr>
        <p:sp>
          <p:nvSpPr>
            <p:cNvPr id="53" name="Text Placeholder 2">
              <a:extLst>
                <a:ext uri="{FF2B5EF4-FFF2-40B4-BE49-F238E27FC236}">
                  <a16:creationId xmlns:a16="http://schemas.microsoft.com/office/drawing/2014/main" id="{A53F701D-7200-4369-85C1-84F0907BDDDB}"/>
                </a:ext>
              </a:extLst>
            </p:cNvPr>
            <p:cNvSpPr txBox="1">
              <a:spLocks/>
            </p:cNvSpPr>
            <p:nvPr/>
          </p:nvSpPr>
          <p:spPr>
            <a:xfrm>
              <a:off x="536961" y="5359330"/>
              <a:ext cx="4552981" cy="55399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90000"/>
                </a:lnSpc>
                <a:spcBef>
                  <a:spcPts val="0"/>
                </a:spcBef>
                <a:spcAft>
                  <a:spcPts val="600"/>
                </a:spcAft>
                <a:buSzTx/>
                <a:buFont typeface="Wingdings" panose="05000000000000000000" pitchFamily="2" charset="2"/>
                <a:buNone/>
                <a:defRPr/>
              </a:pPr>
              <a:r>
                <a:rPr lang="en-US" sz="2000" kern="0">
                  <a:solidFill>
                    <a:srgbClr val="FFFFFF"/>
                  </a:solidFill>
                  <a:latin typeface="Segoe UI Semibold"/>
                </a:rPr>
                <a:t>Responsible AI Dashboard</a:t>
              </a:r>
              <a:br>
                <a:rPr lang="en-US" sz="2000" kern="0">
                  <a:solidFill>
                    <a:srgbClr val="FFFFFF"/>
                  </a:solidFill>
                  <a:latin typeface="Segoe UI Semibold"/>
                </a:rPr>
              </a:br>
              <a:r>
                <a:rPr lang="en-US" sz="2000" kern="0">
                  <a:solidFill>
                    <a:srgbClr val="FFFFFF"/>
                  </a:solidFill>
                  <a:latin typeface="Segoe UI Semibold"/>
                </a:rPr>
                <a:t>&amp; Responsible AI Scorecard</a:t>
              </a:r>
            </a:p>
          </p:txBody>
        </p:sp>
        <p:sp>
          <p:nvSpPr>
            <p:cNvPr id="55" name="TextBox 54">
              <a:extLst>
                <a:ext uri="{FF2B5EF4-FFF2-40B4-BE49-F238E27FC236}">
                  <a16:creationId xmlns:a16="http://schemas.microsoft.com/office/drawing/2014/main" id="{D7C37393-CF68-46A9-9AE0-A5138041771E}"/>
                </a:ext>
              </a:extLst>
            </p:cNvPr>
            <p:cNvSpPr txBox="1"/>
            <p:nvPr/>
          </p:nvSpPr>
          <p:spPr>
            <a:xfrm>
              <a:off x="3887256" y="5482441"/>
              <a:ext cx="1369336" cy="307777"/>
            </a:xfrm>
            <a:prstGeom prst="rect">
              <a:avLst/>
            </a:prstGeom>
            <a:noFill/>
          </p:spPr>
          <p:txBody>
            <a:bodyPr wrap="square">
              <a:spAutoFit/>
            </a:bodyPr>
            <a:lstStyle/>
            <a:p>
              <a:pPr>
                <a:spcBef>
                  <a:spcPts val="1200"/>
                </a:spcBef>
                <a:defRPr/>
              </a:pPr>
              <a:r>
                <a:rPr lang="en-US" sz="1400" b="1">
                  <a:gradFill>
                    <a:gsLst>
                      <a:gs pos="0">
                        <a:srgbClr val="50E6FF"/>
                      </a:gs>
                      <a:gs pos="100000">
                        <a:srgbClr val="8661C5"/>
                      </a:gs>
                    </a:gsLst>
                    <a:lin ang="2700000" scaled="1"/>
                  </a:gradFill>
                  <a:latin typeface="Segoe UI Semibold"/>
                </a:rPr>
                <a:t>Preview</a:t>
              </a:r>
            </a:p>
          </p:txBody>
        </p:sp>
      </p:grpSp>
      <p:grpSp>
        <p:nvGrpSpPr>
          <p:cNvPr id="6" name="Group 5">
            <a:extLst>
              <a:ext uri="{FF2B5EF4-FFF2-40B4-BE49-F238E27FC236}">
                <a16:creationId xmlns:a16="http://schemas.microsoft.com/office/drawing/2014/main" id="{1C7691B7-9ABF-4F3A-A134-ABA4D1D657FF}"/>
              </a:ext>
              <a:ext uri="{C183D7F6-B498-43B3-948B-1728B52AA6E4}">
                <adec:decorative xmlns:adec="http://schemas.microsoft.com/office/drawing/2017/decorative" val="1"/>
              </a:ext>
            </a:extLst>
          </p:cNvPr>
          <p:cNvGrpSpPr/>
          <p:nvPr/>
        </p:nvGrpSpPr>
        <p:grpSpPr>
          <a:xfrm>
            <a:off x="536961" y="2652220"/>
            <a:ext cx="4552981" cy="307777"/>
            <a:chOff x="536961" y="2588629"/>
            <a:chExt cx="4552981" cy="307777"/>
          </a:xfrm>
        </p:grpSpPr>
        <p:sp>
          <p:nvSpPr>
            <p:cNvPr id="54" name="Text Placeholder 2">
              <a:extLst>
                <a:ext uri="{FF2B5EF4-FFF2-40B4-BE49-F238E27FC236}">
                  <a16:creationId xmlns:a16="http://schemas.microsoft.com/office/drawing/2014/main" id="{33C9BC71-0889-44A9-9FF9-52937922EE25}"/>
                </a:ext>
              </a:extLst>
            </p:cNvPr>
            <p:cNvSpPr txBox="1">
              <a:spLocks/>
            </p:cNvSpPr>
            <p:nvPr/>
          </p:nvSpPr>
          <p:spPr>
            <a:xfrm>
              <a:off x="536961" y="2604018"/>
              <a:ext cx="4552981"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90000"/>
                </a:lnSpc>
                <a:spcBef>
                  <a:spcPts val="0"/>
                </a:spcBef>
                <a:spcAft>
                  <a:spcPts val="600"/>
                </a:spcAft>
                <a:buSzTx/>
                <a:buFont typeface="Wingdings" panose="05000000000000000000" pitchFamily="2" charset="2"/>
                <a:buNone/>
                <a:defRPr/>
              </a:pPr>
              <a:r>
                <a:rPr lang="en-US" sz="2000" kern="0">
                  <a:solidFill>
                    <a:srgbClr val="FFFFFF"/>
                  </a:solidFill>
                  <a:latin typeface="Segoe UI Semibold"/>
                </a:rPr>
                <a:t>Managed endpoints </a:t>
              </a:r>
            </a:p>
          </p:txBody>
        </p:sp>
        <p:sp>
          <p:nvSpPr>
            <p:cNvPr id="56" name="TextBox 55">
              <a:extLst>
                <a:ext uri="{FF2B5EF4-FFF2-40B4-BE49-F238E27FC236}">
                  <a16:creationId xmlns:a16="http://schemas.microsoft.com/office/drawing/2014/main" id="{D2F37F71-BF7C-4035-9FEE-FAC0E50063AB}"/>
                </a:ext>
              </a:extLst>
            </p:cNvPr>
            <p:cNvSpPr txBox="1"/>
            <p:nvPr/>
          </p:nvSpPr>
          <p:spPr>
            <a:xfrm>
              <a:off x="2723148" y="2588629"/>
              <a:ext cx="2328217" cy="307777"/>
            </a:xfrm>
            <a:prstGeom prst="rect">
              <a:avLst/>
            </a:prstGeom>
            <a:noFill/>
          </p:spPr>
          <p:txBody>
            <a:bodyPr wrap="square">
              <a:spAutoFit/>
            </a:bodyPr>
            <a:lstStyle/>
            <a:p>
              <a:pPr algn="ctr">
                <a:spcBef>
                  <a:spcPts val="1200"/>
                </a:spcBef>
                <a:defRPr/>
              </a:pPr>
              <a:r>
                <a:rPr lang="en-US" sz="1400" b="1">
                  <a:gradFill>
                    <a:gsLst>
                      <a:gs pos="0">
                        <a:srgbClr val="50E6FF"/>
                      </a:gs>
                      <a:gs pos="100000">
                        <a:srgbClr val="8661C5"/>
                      </a:gs>
                    </a:gsLst>
                    <a:lin ang="2700000" scaled="1"/>
                  </a:gradFill>
                  <a:latin typeface="Segoe UI Semibold"/>
                </a:rPr>
                <a:t>Generally Available</a:t>
              </a:r>
            </a:p>
          </p:txBody>
        </p:sp>
      </p:grpSp>
      <p:grpSp>
        <p:nvGrpSpPr>
          <p:cNvPr id="71" name="Group 70">
            <a:extLst>
              <a:ext uri="{FF2B5EF4-FFF2-40B4-BE49-F238E27FC236}">
                <a16:creationId xmlns:a16="http://schemas.microsoft.com/office/drawing/2014/main" id="{0ABC181B-6A99-4E53-9DC9-580C71E425A4}"/>
              </a:ext>
              <a:ext uri="{C183D7F6-B498-43B3-948B-1728B52AA6E4}">
                <adec:decorative xmlns:adec="http://schemas.microsoft.com/office/drawing/2017/decorative" val="1"/>
              </a:ext>
            </a:extLst>
          </p:cNvPr>
          <p:cNvGrpSpPr/>
          <p:nvPr/>
        </p:nvGrpSpPr>
        <p:grpSpPr>
          <a:xfrm>
            <a:off x="536961" y="3201429"/>
            <a:ext cx="4552981" cy="307777"/>
            <a:chOff x="536961" y="3387877"/>
            <a:chExt cx="4552981" cy="307777"/>
          </a:xfrm>
        </p:grpSpPr>
        <p:sp>
          <p:nvSpPr>
            <p:cNvPr id="57" name="Text Placeholder 2">
              <a:extLst>
                <a:ext uri="{FF2B5EF4-FFF2-40B4-BE49-F238E27FC236}">
                  <a16:creationId xmlns:a16="http://schemas.microsoft.com/office/drawing/2014/main" id="{859050D8-9D5A-4F45-AFE1-B9A5605F07A0}"/>
                </a:ext>
              </a:extLst>
            </p:cNvPr>
            <p:cNvSpPr txBox="1">
              <a:spLocks/>
            </p:cNvSpPr>
            <p:nvPr/>
          </p:nvSpPr>
          <p:spPr>
            <a:xfrm>
              <a:off x="536961" y="3403266"/>
              <a:ext cx="4552981"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90000"/>
                </a:lnSpc>
                <a:spcBef>
                  <a:spcPts val="0"/>
                </a:spcBef>
                <a:spcAft>
                  <a:spcPts val="600"/>
                </a:spcAft>
                <a:buSzTx/>
                <a:buFont typeface="Wingdings" panose="05000000000000000000" pitchFamily="2" charset="2"/>
                <a:buNone/>
                <a:defRPr/>
              </a:pPr>
              <a:r>
                <a:rPr lang="en-US" sz="2000" kern="0">
                  <a:solidFill>
                    <a:srgbClr val="FFFFFF"/>
                  </a:solidFill>
                  <a:latin typeface="Segoe UI Semibold"/>
                </a:rPr>
                <a:t>Python SDK v2 </a:t>
              </a:r>
            </a:p>
          </p:txBody>
        </p:sp>
        <p:sp>
          <p:nvSpPr>
            <p:cNvPr id="58" name="TextBox 57">
              <a:extLst>
                <a:ext uri="{FF2B5EF4-FFF2-40B4-BE49-F238E27FC236}">
                  <a16:creationId xmlns:a16="http://schemas.microsoft.com/office/drawing/2014/main" id="{1E832108-A166-4A58-8244-0228DBFB58A8}"/>
                </a:ext>
              </a:extLst>
            </p:cNvPr>
            <p:cNvSpPr txBox="1"/>
            <p:nvPr/>
          </p:nvSpPr>
          <p:spPr>
            <a:xfrm>
              <a:off x="2437189" y="3387877"/>
              <a:ext cx="2328217" cy="307777"/>
            </a:xfrm>
            <a:prstGeom prst="rect">
              <a:avLst/>
            </a:prstGeom>
            <a:noFill/>
          </p:spPr>
          <p:txBody>
            <a:bodyPr wrap="square">
              <a:spAutoFit/>
            </a:bodyPr>
            <a:lstStyle/>
            <a:p>
              <a:pPr>
                <a:spcBef>
                  <a:spcPts val="1200"/>
                </a:spcBef>
                <a:defRPr/>
              </a:pPr>
              <a:r>
                <a:rPr lang="en-US" sz="1400" b="1">
                  <a:gradFill>
                    <a:gsLst>
                      <a:gs pos="0">
                        <a:srgbClr val="50E6FF"/>
                      </a:gs>
                      <a:gs pos="100000">
                        <a:srgbClr val="8661C5"/>
                      </a:gs>
                    </a:gsLst>
                    <a:lin ang="2700000" scaled="1"/>
                  </a:gradFill>
                  <a:latin typeface="Segoe UI Semibold"/>
                </a:rPr>
                <a:t>Preview</a:t>
              </a:r>
            </a:p>
          </p:txBody>
        </p:sp>
      </p:grpSp>
      <p:grpSp>
        <p:nvGrpSpPr>
          <p:cNvPr id="5" name="Group 4">
            <a:extLst>
              <a:ext uri="{FF2B5EF4-FFF2-40B4-BE49-F238E27FC236}">
                <a16:creationId xmlns:a16="http://schemas.microsoft.com/office/drawing/2014/main" id="{1D6F682D-9354-47C8-B8D3-46FDB4D06948}"/>
              </a:ext>
              <a:ext uri="{C183D7F6-B498-43B3-948B-1728B52AA6E4}">
                <adec:decorative xmlns:adec="http://schemas.microsoft.com/office/drawing/2017/decorative" val="1"/>
              </a:ext>
            </a:extLst>
          </p:cNvPr>
          <p:cNvGrpSpPr/>
          <p:nvPr/>
        </p:nvGrpSpPr>
        <p:grpSpPr>
          <a:xfrm>
            <a:off x="536961" y="2103011"/>
            <a:ext cx="4552981" cy="307777"/>
            <a:chOff x="536961" y="2103011"/>
            <a:chExt cx="4552981" cy="307777"/>
          </a:xfrm>
        </p:grpSpPr>
        <p:sp>
          <p:nvSpPr>
            <p:cNvPr id="59" name="Text Placeholder 2">
              <a:extLst>
                <a:ext uri="{FF2B5EF4-FFF2-40B4-BE49-F238E27FC236}">
                  <a16:creationId xmlns:a16="http://schemas.microsoft.com/office/drawing/2014/main" id="{EDC424B6-E437-42E1-9234-22E8972E57F7}"/>
                </a:ext>
              </a:extLst>
            </p:cNvPr>
            <p:cNvSpPr txBox="1">
              <a:spLocks/>
            </p:cNvSpPr>
            <p:nvPr/>
          </p:nvSpPr>
          <p:spPr>
            <a:xfrm>
              <a:off x="536961" y="2118400"/>
              <a:ext cx="4552981"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90000"/>
                </a:lnSpc>
                <a:spcBef>
                  <a:spcPts val="0"/>
                </a:spcBef>
                <a:spcAft>
                  <a:spcPts val="600"/>
                </a:spcAft>
                <a:buSzTx/>
                <a:buFont typeface="Wingdings" panose="05000000000000000000" pitchFamily="2" charset="2"/>
                <a:buNone/>
                <a:defRPr/>
              </a:pPr>
              <a:r>
                <a:rPr lang="en-US" sz="2000" kern="0">
                  <a:solidFill>
                    <a:srgbClr val="FFFFFF"/>
                  </a:solidFill>
                  <a:latin typeface="Segoe UI Semibold"/>
                </a:rPr>
                <a:t>Arc support </a:t>
              </a:r>
            </a:p>
          </p:txBody>
        </p:sp>
        <p:sp>
          <p:nvSpPr>
            <p:cNvPr id="60" name="TextBox 59">
              <a:extLst>
                <a:ext uri="{FF2B5EF4-FFF2-40B4-BE49-F238E27FC236}">
                  <a16:creationId xmlns:a16="http://schemas.microsoft.com/office/drawing/2014/main" id="{E9E5BEB6-1F41-40D2-9617-ECFB86418216}"/>
                </a:ext>
              </a:extLst>
            </p:cNvPr>
            <p:cNvSpPr txBox="1"/>
            <p:nvPr/>
          </p:nvSpPr>
          <p:spPr>
            <a:xfrm>
              <a:off x="2164903" y="2103011"/>
              <a:ext cx="2872791" cy="307777"/>
            </a:xfrm>
            <a:prstGeom prst="rect">
              <a:avLst/>
            </a:prstGeom>
            <a:noFill/>
          </p:spPr>
          <p:txBody>
            <a:bodyPr wrap="square">
              <a:spAutoFit/>
            </a:bodyPr>
            <a:lstStyle/>
            <a:p>
              <a:pPr>
                <a:spcBef>
                  <a:spcPts val="1200"/>
                </a:spcBef>
                <a:defRPr/>
              </a:pPr>
              <a:r>
                <a:rPr lang="en-US" sz="1400" b="1">
                  <a:gradFill>
                    <a:gsLst>
                      <a:gs pos="0">
                        <a:srgbClr val="50E6FF"/>
                      </a:gs>
                      <a:gs pos="100000">
                        <a:srgbClr val="8661C5"/>
                      </a:gs>
                    </a:gsLst>
                    <a:lin ang="2700000" scaled="1"/>
                  </a:gradFill>
                  <a:latin typeface="Segoe UI Semibold"/>
                </a:rPr>
                <a:t>Generally Available Soon</a:t>
              </a:r>
            </a:p>
          </p:txBody>
        </p:sp>
      </p:grpSp>
      <p:grpSp>
        <p:nvGrpSpPr>
          <p:cNvPr id="73" name="Group 72">
            <a:extLst>
              <a:ext uri="{FF2B5EF4-FFF2-40B4-BE49-F238E27FC236}">
                <a16:creationId xmlns:a16="http://schemas.microsoft.com/office/drawing/2014/main" id="{FBCB5B4F-FD63-42BF-AF35-C0ECAC6B6EB5}"/>
              </a:ext>
              <a:ext uri="{C183D7F6-B498-43B3-948B-1728B52AA6E4}">
                <adec:decorative xmlns:adec="http://schemas.microsoft.com/office/drawing/2017/decorative" val="1"/>
              </a:ext>
            </a:extLst>
          </p:cNvPr>
          <p:cNvGrpSpPr/>
          <p:nvPr/>
        </p:nvGrpSpPr>
        <p:grpSpPr>
          <a:xfrm>
            <a:off x="536961" y="3750638"/>
            <a:ext cx="5651305" cy="307777"/>
            <a:chOff x="536961" y="3909156"/>
            <a:chExt cx="5651305" cy="307777"/>
          </a:xfrm>
        </p:grpSpPr>
        <p:sp>
          <p:nvSpPr>
            <p:cNvPr id="61" name="Text Placeholder 2">
              <a:extLst>
                <a:ext uri="{FF2B5EF4-FFF2-40B4-BE49-F238E27FC236}">
                  <a16:creationId xmlns:a16="http://schemas.microsoft.com/office/drawing/2014/main" id="{297282FC-7AE5-4BBF-8FE0-EA49874EDBF2}"/>
                </a:ext>
              </a:extLst>
            </p:cNvPr>
            <p:cNvSpPr txBox="1">
              <a:spLocks/>
            </p:cNvSpPr>
            <p:nvPr/>
          </p:nvSpPr>
          <p:spPr>
            <a:xfrm>
              <a:off x="536961" y="3924545"/>
              <a:ext cx="4552981"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90000"/>
                </a:lnSpc>
                <a:spcBef>
                  <a:spcPts val="0"/>
                </a:spcBef>
                <a:spcAft>
                  <a:spcPts val="600"/>
                </a:spcAft>
                <a:buSzTx/>
                <a:buFont typeface="Wingdings" panose="05000000000000000000" pitchFamily="2" charset="2"/>
                <a:buNone/>
                <a:defRPr/>
              </a:pPr>
              <a:r>
                <a:rPr lang="en-US" sz="2000" kern="0">
                  <a:solidFill>
                    <a:srgbClr val="FFFFFF"/>
                  </a:solidFill>
                  <a:latin typeface="Segoe UI Semibold"/>
                </a:rPr>
                <a:t>Command Line Interface v2 </a:t>
              </a:r>
            </a:p>
          </p:txBody>
        </p:sp>
        <p:sp>
          <p:nvSpPr>
            <p:cNvPr id="62" name="TextBox 61">
              <a:extLst>
                <a:ext uri="{FF2B5EF4-FFF2-40B4-BE49-F238E27FC236}">
                  <a16:creationId xmlns:a16="http://schemas.microsoft.com/office/drawing/2014/main" id="{4EB82D9B-A270-4C61-8671-19CA9F4142F1}"/>
                </a:ext>
              </a:extLst>
            </p:cNvPr>
            <p:cNvSpPr txBox="1"/>
            <p:nvPr/>
          </p:nvSpPr>
          <p:spPr>
            <a:xfrm>
              <a:off x="3860049" y="3909156"/>
              <a:ext cx="2328217" cy="307777"/>
            </a:xfrm>
            <a:prstGeom prst="rect">
              <a:avLst/>
            </a:prstGeom>
            <a:noFill/>
          </p:spPr>
          <p:txBody>
            <a:bodyPr wrap="square">
              <a:spAutoFit/>
            </a:bodyPr>
            <a:lstStyle/>
            <a:p>
              <a:pPr>
                <a:spcBef>
                  <a:spcPts val="1200"/>
                </a:spcBef>
                <a:defRPr/>
              </a:pPr>
              <a:r>
                <a:rPr lang="en-US" sz="1400" b="1">
                  <a:gradFill>
                    <a:gsLst>
                      <a:gs pos="0">
                        <a:srgbClr val="50E6FF"/>
                      </a:gs>
                      <a:gs pos="100000">
                        <a:srgbClr val="8661C5"/>
                      </a:gs>
                    </a:gsLst>
                    <a:lin ang="2700000" scaled="1"/>
                  </a:gradFill>
                  <a:latin typeface="Segoe UI Semibold"/>
                </a:rPr>
                <a:t>Generally Available</a:t>
              </a:r>
            </a:p>
          </p:txBody>
        </p:sp>
      </p:grpSp>
      <p:grpSp>
        <p:nvGrpSpPr>
          <p:cNvPr id="74" name="Group 73">
            <a:extLst>
              <a:ext uri="{FF2B5EF4-FFF2-40B4-BE49-F238E27FC236}">
                <a16:creationId xmlns:a16="http://schemas.microsoft.com/office/drawing/2014/main" id="{C8CC4CAE-E97D-421D-A703-7ED683700BCD}"/>
              </a:ext>
              <a:ext uri="{C183D7F6-B498-43B3-948B-1728B52AA6E4}">
                <adec:decorative xmlns:adec="http://schemas.microsoft.com/office/drawing/2017/decorative" val="1"/>
              </a:ext>
            </a:extLst>
          </p:cNvPr>
          <p:cNvGrpSpPr/>
          <p:nvPr/>
        </p:nvGrpSpPr>
        <p:grpSpPr>
          <a:xfrm>
            <a:off x="536961" y="4299847"/>
            <a:ext cx="4552981" cy="553998"/>
            <a:chOff x="536961" y="4632028"/>
            <a:chExt cx="4552981" cy="553998"/>
          </a:xfrm>
        </p:grpSpPr>
        <p:sp>
          <p:nvSpPr>
            <p:cNvPr id="63" name="Text Placeholder 2">
              <a:extLst>
                <a:ext uri="{FF2B5EF4-FFF2-40B4-BE49-F238E27FC236}">
                  <a16:creationId xmlns:a16="http://schemas.microsoft.com/office/drawing/2014/main" id="{7DBA69DF-8342-44C8-9ABA-D885C79B2A9E}"/>
                </a:ext>
              </a:extLst>
            </p:cNvPr>
            <p:cNvSpPr txBox="1">
              <a:spLocks/>
            </p:cNvSpPr>
            <p:nvPr/>
          </p:nvSpPr>
          <p:spPr>
            <a:xfrm>
              <a:off x="536961" y="4632028"/>
              <a:ext cx="4552981" cy="55399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90000"/>
                </a:lnSpc>
                <a:spcBef>
                  <a:spcPts val="0"/>
                </a:spcBef>
                <a:spcAft>
                  <a:spcPts val="600"/>
                </a:spcAft>
                <a:buSzTx/>
                <a:buFont typeface="Wingdings" panose="05000000000000000000" pitchFamily="2" charset="2"/>
                <a:buNone/>
                <a:defRPr/>
              </a:pPr>
              <a:r>
                <a:rPr lang="en-US" sz="2000" kern="0">
                  <a:solidFill>
                    <a:srgbClr val="FFFFFF"/>
                  </a:solidFill>
                  <a:latin typeface="Segoe UI Semibold"/>
                </a:rPr>
                <a:t>Custom reusable</a:t>
              </a:r>
              <a:br>
                <a:rPr lang="en-US" sz="2000" kern="0">
                  <a:solidFill>
                    <a:srgbClr val="FFFFFF"/>
                  </a:solidFill>
                  <a:latin typeface="Segoe UI Semibold"/>
                </a:rPr>
              </a:br>
              <a:r>
                <a:rPr lang="en-US" sz="2000" kern="0">
                  <a:solidFill>
                    <a:srgbClr val="FFFFFF"/>
                  </a:solidFill>
                  <a:latin typeface="Segoe UI Semibold"/>
                </a:rPr>
                <a:t>components (in pipelines)</a:t>
              </a:r>
            </a:p>
          </p:txBody>
        </p:sp>
        <p:sp>
          <p:nvSpPr>
            <p:cNvPr id="64" name="TextBox 63">
              <a:extLst>
                <a:ext uri="{FF2B5EF4-FFF2-40B4-BE49-F238E27FC236}">
                  <a16:creationId xmlns:a16="http://schemas.microsoft.com/office/drawing/2014/main" id="{81B28B66-490B-496B-AC48-583DA54B8D52}"/>
                </a:ext>
              </a:extLst>
            </p:cNvPr>
            <p:cNvSpPr txBox="1"/>
            <p:nvPr/>
          </p:nvSpPr>
          <p:spPr>
            <a:xfrm>
              <a:off x="3752109" y="4755139"/>
              <a:ext cx="1013297" cy="307777"/>
            </a:xfrm>
            <a:prstGeom prst="rect">
              <a:avLst/>
            </a:prstGeom>
            <a:noFill/>
          </p:spPr>
          <p:txBody>
            <a:bodyPr wrap="square">
              <a:spAutoFit/>
            </a:bodyPr>
            <a:lstStyle/>
            <a:p>
              <a:pPr>
                <a:spcBef>
                  <a:spcPts val="1200"/>
                </a:spcBef>
                <a:defRPr/>
              </a:pPr>
              <a:r>
                <a:rPr lang="en-US" sz="1400" b="1">
                  <a:gradFill>
                    <a:gsLst>
                      <a:gs pos="0">
                        <a:srgbClr val="50E6FF"/>
                      </a:gs>
                      <a:gs pos="100000">
                        <a:srgbClr val="8661C5"/>
                      </a:gs>
                    </a:gsLst>
                    <a:lin ang="2700000" scaled="1"/>
                  </a:gradFill>
                  <a:latin typeface="Segoe UI Semibold"/>
                </a:rPr>
                <a:t>Preview</a:t>
              </a:r>
            </a:p>
          </p:txBody>
        </p:sp>
      </p:grpSp>
      <p:sp>
        <p:nvSpPr>
          <p:cNvPr id="65" name="Text Placeholder 2">
            <a:extLst>
              <a:ext uri="{FF2B5EF4-FFF2-40B4-BE49-F238E27FC236}">
                <a16:creationId xmlns:a16="http://schemas.microsoft.com/office/drawing/2014/main" id="{F387C157-F132-4216-964D-0599AB0EBB5E}"/>
              </a:ext>
              <a:ext uri="{C183D7F6-B498-43B3-948B-1728B52AA6E4}">
                <adec:decorative xmlns:adec="http://schemas.microsoft.com/office/drawing/2017/decorative" val="1"/>
              </a:ext>
            </a:extLst>
          </p:cNvPr>
          <p:cNvSpPr txBox="1">
            <a:spLocks/>
          </p:cNvSpPr>
          <p:nvPr/>
        </p:nvSpPr>
        <p:spPr>
          <a:xfrm>
            <a:off x="6397166" y="2112143"/>
            <a:ext cx="4057682" cy="262225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95000"/>
              </a:lnSpc>
              <a:spcBef>
                <a:spcPts val="0"/>
              </a:spcBef>
              <a:spcAft>
                <a:spcPts val="1800"/>
              </a:spcAft>
              <a:buSzTx/>
              <a:buFont typeface="Wingdings" panose="05000000000000000000" pitchFamily="2" charset="2"/>
              <a:buNone/>
              <a:defRPr/>
            </a:pPr>
            <a:r>
              <a:rPr lang="en-US" sz="2000" kern="0" dirty="0">
                <a:solidFill>
                  <a:srgbClr val="FFFFFF"/>
                </a:solidFill>
                <a:latin typeface="Segoe UI Semibold"/>
              </a:rPr>
              <a:t>Automated ML new features</a:t>
            </a:r>
          </a:p>
          <a:p>
            <a:pPr marL="0" indent="0" defTabSz="914400">
              <a:lnSpc>
                <a:spcPct val="95000"/>
              </a:lnSpc>
              <a:spcBef>
                <a:spcPts val="0"/>
              </a:spcBef>
              <a:spcAft>
                <a:spcPts val="1800"/>
              </a:spcAft>
              <a:buSzTx/>
              <a:buFont typeface="Wingdings" panose="05000000000000000000" pitchFamily="2" charset="2"/>
              <a:buNone/>
              <a:defRPr/>
            </a:pPr>
            <a:r>
              <a:rPr lang="en-US" sz="1800" kern="0" dirty="0">
                <a:solidFill>
                  <a:srgbClr val="FFFFFF"/>
                </a:solidFill>
                <a:latin typeface="Segoe UI Semibold"/>
              </a:rPr>
              <a:t>Support for natural language</a:t>
            </a:r>
            <a:br>
              <a:rPr lang="en-US" sz="1800" kern="0" dirty="0">
                <a:solidFill>
                  <a:srgbClr val="FFFFFF"/>
                </a:solidFill>
                <a:latin typeface="Segoe UI Semibold"/>
              </a:rPr>
            </a:br>
            <a:r>
              <a:rPr lang="en-US" sz="1800" kern="0" dirty="0">
                <a:solidFill>
                  <a:srgbClr val="FFFFFF"/>
                </a:solidFill>
                <a:latin typeface="Segoe UI Semibold"/>
              </a:rPr>
              <a:t>processing and image tasks</a:t>
            </a:r>
          </a:p>
          <a:p>
            <a:pPr marL="0" indent="0" defTabSz="914400">
              <a:lnSpc>
                <a:spcPct val="95000"/>
              </a:lnSpc>
              <a:spcBef>
                <a:spcPts val="0"/>
              </a:spcBef>
              <a:spcAft>
                <a:spcPts val="1800"/>
              </a:spcAft>
              <a:buSzTx/>
              <a:buFont typeface="Wingdings" panose="05000000000000000000" pitchFamily="2" charset="2"/>
              <a:buNone/>
              <a:defRPr/>
            </a:pPr>
            <a:r>
              <a:rPr lang="en-US" sz="1800" kern="0" dirty="0">
                <a:solidFill>
                  <a:srgbClr val="FFFFFF"/>
                </a:solidFill>
                <a:latin typeface="Segoe UI Semibold"/>
              </a:rPr>
              <a:t>Generation of model</a:t>
            </a:r>
            <a:br>
              <a:rPr lang="en-US" sz="1800" kern="0" dirty="0">
                <a:solidFill>
                  <a:srgbClr val="FFFFFF"/>
                </a:solidFill>
                <a:latin typeface="Segoe UI Semibold"/>
              </a:rPr>
            </a:br>
            <a:r>
              <a:rPr lang="en-US" sz="1800" kern="0" dirty="0">
                <a:solidFill>
                  <a:srgbClr val="FFFFFF"/>
                </a:solidFill>
                <a:latin typeface="Segoe UI Semibold"/>
              </a:rPr>
              <a:t>training codes </a:t>
            </a:r>
          </a:p>
          <a:p>
            <a:pPr marL="0" indent="0" defTabSz="914400">
              <a:lnSpc>
                <a:spcPct val="95000"/>
              </a:lnSpc>
              <a:spcBef>
                <a:spcPts val="0"/>
              </a:spcBef>
              <a:spcAft>
                <a:spcPts val="1800"/>
              </a:spcAft>
              <a:buSzTx/>
              <a:buFont typeface="Wingdings" panose="05000000000000000000" pitchFamily="2" charset="2"/>
              <a:buNone/>
              <a:defRPr/>
            </a:pPr>
            <a:r>
              <a:rPr lang="en-US" sz="1800" kern="0" dirty="0">
                <a:solidFill>
                  <a:srgbClr val="FFFFFF"/>
                </a:solidFill>
                <a:latin typeface="Segoe UI Semibold"/>
              </a:rPr>
              <a:t>Enhancements for product</a:t>
            </a:r>
            <a:br>
              <a:rPr lang="en-US" sz="1800" kern="0" dirty="0">
                <a:solidFill>
                  <a:srgbClr val="FFFFFF"/>
                </a:solidFill>
                <a:latin typeface="Segoe UI Semibold"/>
              </a:rPr>
            </a:br>
            <a:r>
              <a:rPr lang="en-US" sz="1800" kern="0" dirty="0">
                <a:solidFill>
                  <a:srgbClr val="FFFFFF"/>
                </a:solidFill>
                <a:latin typeface="Segoe UI Semibold"/>
              </a:rPr>
              <a:t>integration and MLOps </a:t>
            </a:r>
          </a:p>
        </p:txBody>
      </p:sp>
      <p:sp>
        <p:nvSpPr>
          <p:cNvPr id="66" name="TextBox 65">
            <a:extLst>
              <a:ext uri="{FF2B5EF4-FFF2-40B4-BE49-F238E27FC236}">
                <a16:creationId xmlns:a16="http://schemas.microsoft.com/office/drawing/2014/main" id="{458AC002-E6CF-4479-AB99-BC0CC7D18715}"/>
              </a:ext>
              <a:ext uri="{C183D7F6-B498-43B3-948B-1728B52AA6E4}">
                <adec:decorative xmlns:adec="http://schemas.microsoft.com/office/drawing/2017/decorative" val="1"/>
              </a:ext>
            </a:extLst>
          </p:cNvPr>
          <p:cNvSpPr txBox="1"/>
          <p:nvPr/>
        </p:nvSpPr>
        <p:spPr>
          <a:xfrm>
            <a:off x="9589191" y="2790719"/>
            <a:ext cx="1369336" cy="307777"/>
          </a:xfrm>
          <a:prstGeom prst="rect">
            <a:avLst/>
          </a:prstGeom>
          <a:noFill/>
        </p:spPr>
        <p:txBody>
          <a:bodyPr wrap="square">
            <a:spAutoFit/>
          </a:bodyPr>
          <a:lstStyle/>
          <a:p>
            <a:pPr>
              <a:spcBef>
                <a:spcPts val="1200"/>
              </a:spcBef>
              <a:defRPr/>
            </a:pPr>
            <a:r>
              <a:rPr lang="en-US" sz="1400" b="1">
                <a:gradFill>
                  <a:gsLst>
                    <a:gs pos="0">
                      <a:srgbClr val="50E6FF"/>
                    </a:gs>
                    <a:gs pos="100000">
                      <a:srgbClr val="8661C5"/>
                    </a:gs>
                  </a:gsLst>
                  <a:lin ang="2700000" scaled="1"/>
                </a:gradFill>
                <a:latin typeface="Segoe UI Semibold"/>
              </a:rPr>
              <a:t>Preview</a:t>
            </a:r>
          </a:p>
        </p:txBody>
      </p:sp>
      <p:sp>
        <p:nvSpPr>
          <p:cNvPr id="67" name="TextBox 66">
            <a:extLst>
              <a:ext uri="{FF2B5EF4-FFF2-40B4-BE49-F238E27FC236}">
                <a16:creationId xmlns:a16="http://schemas.microsoft.com/office/drawing/2014/main" id="{44E1B54E-D35D-4849-B44C-FBE4DB094623}"/>
              </a:ext>
              <a:ext uri="{C183D7F6-B498-43B3-948B-1728B52AA6E4}">
                <adec:decorative xmlns:adec="http://schemas.microsoft.com/office/drawing/2017/decorative" val="1"/>
              </a:ext>
            </a:extLst>
          </p:cNvPr>
          <p:cNvSpPr txBox="1"/>
          <p:nvPr/>
        </p:nvSpPr>
        <p:spPr>
          <a:xfrm>
            <a:off x="8792434" y="3531393"/>
            <a:ext cx="1369336" cy="307777"/>
          </a:xfrm>
          <a:prstGeom prst="rect">
            <a:avLst/>
          </a:prstGeom>
          <a:noFill/>
        </p:spPr>
        <p:txBody>
          <a:bodyPr wrap="square">
            <a:spAutoFit/>
          </a:bodyPr>
          <a:lstStyle/>
          <a:p>
            <a:pPr>
              <a:spcBef>
                <a:spcPts val="1200"/>
              </a:spcBef>
              <a:defRPr/>
            </a:pPr>
            <a:r>
              <a:rPr lang="en-US" sz="1400" b="1">
                <a:gradFill>
                  <a:gsLst>
                    <a:gs pos="0">
                      <a:srgbClr val="50E6FF"/>
                    </a:gs>
                    <a:gs pos="100000">
                      <a:srgbClr val="8661C5"/>
                    </a:gs>
                  </a:gsLst>
                  <a:lin ang="2700000" scaled="1"/>
                </a:gradFill>
                <a:latin typeface="Segoe UI Semibold"/>
              </a:rPr>
              <a:t>Preview</a:t>
            </a:r>
          </a:p>
        </p:txBody>
      </p:sp>
      <p:sp>
        <p:nvSpPr>
          <p:cNvPr id="68" name="TextBox 67">
            <a:extLst>
              <a:ext uri="{FF2B5EF4-FFF2-40B4-BE49-F238E27FC236}">
                <a16:creationId xmlns:a16="http://schemas.microsoft.com/office/drawing/2014/main" id="{FFDF4A0B-BC8E-4924-8BB4-11F18D9545B3}"/>
              </a:ext>
              <a:ext uri="{C183D7F6-B498-43B3-948B-1728B52AA6E4}">
                <adec:decorative xmlns:adec="http://schemas.microsoft.com/office/drawing/2017/decorative" val="1"/>
              </a:ext>
            </a:extLst>
          </p:cNvPr>
          <p:cNvSpPr txBox="1"/>
          <p:nvPr/>
        </p:nvSpPr>
        <p:spPr>
          <a:xfrm>
            <a:off x="9337352" y="4272067"/>
            <a:ext cx="1369336" cy="307777"/>
          </a:xfrm>
          <a:prstGeom prst="rect">
            <a:avLst/>
          </a:prstGeom>
          <a:noFill/>
        </p:spPr>
        <p:txBody>
          <a:bodyPr wrap="square">
            <a:spAutoFit/>
          </a:bodyPr>
          <a:lstStyle/>
          <a:p>
            <a:pPr>
              <a:spcBef>
                <a:spcPts val="1200"/>
              </a:spcBef>
              <a:defRPr/>
            </a:pPr>
            <a:r>
              <a:rPr lang="en-US" sz="1400" b="1">
                <a:gradFill>
                  <a:gsLst>
                    <a:gs pos="0">
                      <a:srgbClr val="50E6FF"/>
                    </a:gs>
                    <a:gs pos="100000">
                      <a:srgbClr val="8661C5"/>
                    </a:gs>
                  </a:gsLst>
                  <a:lin ang="2700000" scaled="1"/>
                </a:gradFill>
                <a:latin typeface="Segoe UI Semibold"/>
              </a:rPr>
              <a:t>Preview</a:t>
            </a:r>
          </a:p>
        </p:txBody>
      </p:sp>
      <p:sp>
        <p:nvSpPr>
          <p:cNvPr id="69" name="Text Placeholder 2">
            <a:extLst>
              <a:ext uri="{FF2B5EF4-FFF2-40B4-BE49-F238E27FC236}">
                <a16:creationId xmlns:a16="http://schemas.microsoft.com/office/drawing/2014/main" id="{8AB4BDB5-3BD9-485F-A741-3B69B5865544}"/>
              </a:ext>
              <a:ext uri="{C183D7F6-B498-43B3-948B-1728B52AA6E4}">
                <adec:decorative xmlns:adec="http://schemas.microsoft.com/office/drawing/2017/decorative" val="1"/>
              </a:ext>
            </a:extLst>
          </p:cNvPr>
          <p:cNvSpPr txBox="1">
            <a:spLocks/>
          </p:cNvSpPr>
          <p:nvPr/>
        </p:nvSpPr>
        <p:spPr>
          <a:xfrm>
            <a:off x="6405546" y="5076184"/>
            <a:ext cx="4552981" cy="55399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90000"/>
              </a:lnSpc>
              <a:spcBef>
                <a:spcPts val="0"/>
              </a:spcBef>
              <a:spcAft>
                <a:spcPts val="600"/>
              </a:spcAft>
              <a:buSzTx/>
              <a:buFont typeface="Wingdings" panose="05000000000000000000" pitchFamily="2" charset="2"/>
              <a:buNone/>
              <a:defRPr/>
            </a:pPr>
            <a:r>
              <a:rPr lang="en-US" sz="2000" kern="0">
                <a:solidFill>
                  <a:srgbClr val="FFFFFF"/>
                </a:solidFill>
                <a:latin typeface="Segoe UI Semibold"/>
              </a:rPr>
              <a:t>Integration with</a:t>
            </a:r>
            <a:br>
              <a:rPr lang="en-US" sz="2000" kern="0">
                <a:solidFill>
                  <a:srgbClr val="FFFFFF"/>
                </a:solidFill>
                <a:latin typeface="Segoe UI Semibold"/>
              </a:rPr>
            </a:br>
            <a:r>
              <a:rPr lang="en-US" sz="2000" kern="0">
                <a:solidFill>
                  <a:srgbClr val="FFFFFF"/>
                </a:solidFill>
                <a:latin typeface="Segoe UI Semibold"/>
              </a:rPr>
              <a:t>RStudio Workbench</a:t>
            </a:r>
          </a:p>
        </p:txBody>
      </p:sp>
      <p:sp>
        <p:nvSpPr>
          <p:cNvPr id="70" name="TextBox 69">
            <a:extLst>
              <a:ext uri="{FF2B5EF4-FFF2-40B4-BE49-F238E27FC236}">
                <a16:creationId xmlns:a16="http://schemas.microsoft.com/office/drawing/2014/main" id="{A6C96601-7E67-44E8-B308-3828BAF468B7}"/>
              </a:ext>
              <a:ext uri="{C183D7F6-B498-43B3-948B-1728B52AA6E4}">
                <adec:decorative xmlns:adec="http://schemas.microsoft.com/office/drawing/2017/decorative" val="1"/>
              </a:ext>
            </a:extLst>
          </p:cNvPr>
          <p:cNvSpPr txBox="1"/>
          <p:nvPr/>
        </p:nvSpPr>
        <p:spPr>
          <a:xfrm>
            <a:off x="8881554" y="5199295"/>
            <a:ext cx="1013297" cy="307777"/>
          </a:xfrm>
          <a:prstGeom prst="rect">
            <a:avLst/>
          </a:prstGeom>
          <a:noFill/>
        </p:spPr>
        <p:txBody>
          <a:bodyPr wrap="square">
            <a:spAutoFit/>
          </a:bodyPr>
          <a:lstStyle/>
          <a:p>
            <a:pPr>
              <a:spcBef>
                <a:spcPts val="1200"/>
              </a:spcBef>
              <a:defRPr/>
            </a:pPr>
            <a:r>
              <a:rPr lang="en-US" sz="1400" b="1">
                <a:gradFill>
                  <a:gsLst>
                    <a:gs pos="0">
                      <a:srgbClr val="50E6FF"/>
                    </a:gs>
                    <a:gs pos="100000">
                      <a:srgbClr val="8661C5"/>
                    </a:gs>
                  </a:gsLst>
                  <a:lin ang="2700000" scaled="1"/>
                </a:gradFill>
                <a:latin typeface="Segoe UI Semibold"/>
              </a:rPr>
              <a:t>Preview</a:t>
            </a:r>
          </a:p>
        </p:txBody>
      </p:sp>
      <p:sp>
        <p:nvSpPr>
          <p:cNvPr id="30" name="Text Placeholder 1">
            <a:extLst>
              <a:ext uri="{FF2B5EF4-FFF2-40B4-BE49-F238E27FC236}">
                <a16:creationId xmlns:a16="http://schemas.microsoft.com/office/drawing/2014/main" id="{A4D0E005-722A-481E-9758-B1E3C3800171}"/>
              </a:ext>
              <a:ext uri="{C183D7F6-B498-43B3-948B-1728B52AA6E4}">
                <adec:decorative xmlns:adec="http://schemas.microsoft.com/office/drawing/2017/decorative" val="1"/>
              </a:ext>
            </a:extLst>
          </p:cNvPr>
          <p:cNvSpPr txBox="1">
            <a:spLocks/>
          </p:cNvSpPr>
          <p:nvPr/>
        </p:nvSpPr>
        <p:spPr>
          <a:xfrm>
            <a:off x="10490200" y="-800131"/>
            <a:ext cx="1701800" cy="507999"/>
          </a:xfrm>
          <a:prstGeom prst="rect">
            <a:avLst/>
          </a:prstGeom>
          <a:solidFill>
            <a:srgbClr val="FFFFFF"/>
          </a:solidFill>
        </p:spPr>
        <p:txBody>
          <a:bodyPr anchor="ctr" anchorCtr="0"/>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5263">
                      <a:srgbClr val="D83B01"/>
                    </a:gs>
                    <a:gs pos="58000">
                      <a:srgbClr val="D83B01"/>
                    </a:gs>
                  </a:gsLst>
                  <a:lin ang="18600000" scaled="0"/>
                </a:gradFill>
                <a:effectLst/>
                <a:uLnTx/>
                <a:uFillTx/>
                <a:latin typeface="Segoe UI Semibold"/>
                <a:ea typeface="+mn-ea"/>
                <a:cs typeface="Segoe UI" panose="020B0502040204020203" pitchFamily="34" charset="0"/>
              </a:rPr>
              <a:t>05.04</a:t>
            </a:r>
          </a:p>
        </p:txBody>
      </p:sp>
    </p:spTree>
    <p:extLst>
      <p:ext uri="{BB962C8B-B14F-4D97-AF65-F5344CB8AC3E}">
        <p14:creationId xmlns:p14="http://schemas.microsoft.com/office/powerpoint/2010/main" val="15651574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descr="Large container (dark theme)">
            <a:extLst>
              <a:ext uri="{FF2B5EF4-FFF2-40B4-BE49-F238E27FC236}">
                <a16:creationId xmlns:a16="http://schemas.microsoft.com/office/drawing/2014/main" id="{8A288FCA-E9ED-46E8-95EC-23A2CB69A8F5}"/>
              </a:ext>
            </a:extLst>
          </p:cNvPr>
          <p:cNvGrpSpPr/>
          <p:nvPr/>
        </p:nvGrpSpPr>
        <p:grpSpPr bwMode="blackWhite">
          <a:xfrm>
            <a:off x="257452" y="292100"/>
            <a:ext cx="11644988" cy="6272784"/>
            <a:chOff x="6096000" y="292100"/>
            <a:chExt cx="5806440" cy="6272784"/>
          </a:xfrm>
        </p:grpSpPr>
        <p:pic>
          <p:nvPicPr>
            <p:cNvPr id="12" name="Picture 11">
              <a:extLst>
                <a:ext uri="{FF2B5EF4-FFF2-40B4-BE49-F238E27FC236}">
                  <a16:creationId xmlns:a16="http://schemas.microsoft.com/office/drawing/2014/main" id="{33BC270F-4EE2-447C-812E-0ED52779793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blackWhite">
            <a:xfrm>
              <a:off x="6096000" y="292100"/>
              <a:ext cx="5806440" cy="6272784"/>
            </a:xfrm>
            <a:prstGeom prst="roundRect">
              <a:avLst>
                <a:gd name="adj" fmla="val 1078"/>
              </a:avLst>
            </a:prstGeom>
            <a:effectLst>
              <a:outerShdw blurRad="127000" dist="127000" dir="2700000" algn="tl" rotWithShape="0">
                <a:srgbClr val="2F2F2F">
                  <a:alpha val="50000"/>
                </a:srgbClr>
              </a:outerShdw>
            </a:effectLst>
          </p:spPr>
        </p:pic>
        <p:sp>
          <p:nvSpPr>
            <p:cNvPr id="13" name="TextBox 12">
              <a:extLst>
                <a:ext uri="{FF2B5EF4-FFF2-40B4-BE49-F238E27FC236}">
                  <a16:creationId xmlns:a16="http://schemas.microsoft.com/office/drawing/2014/main" id="{3B432836-FE9F-457F-8AAC-EF6CBBBBAA51}"/>
                </a:ext>
              </a:extLst>
            </p:cNvPr>
            <p:cNvSpPr txBox="1"/>
            <p:nvPr/>
          </p:nvSpPr>
          <p:spPr bwMode="blackWhite">
            <a:xfrm>
              <a:off x="6508718" y="712952"/>
              <a:ext cx="4968107" cy="553998"/>
            </a:xfrm>
            <a:prstGeom prst="rect">
              <a:avLst/>
            </a:prstGeom>
            <a:noFill/>
            <a:effectLst/>
          </p:spPr>
          <p:txBody>
            <a:bodyPr wrap="square" lIns="0" tIns="0" rIns="0" bIns="0" rtlCol="0" anchor="t" anchorCtr="0">
              <a:spAutoFit/>
            </a:bodyPr>
            <a:lstStyle/>
            <a:p>
              <a:pPr>
                <a:spcBef>
                  <a:spcPts val="1200"/>
                </a:spcBef>
                <a:defRPr/>
              </a:pPr>
              <a:r>
                <a:rPr lang="en-US" sz="3600" b="1" spc="-50">
                  <a:gradFill>
                    <a:gsLst>
                      <a:gs pos="0">
                        <a:srgbClr val="50E6FF"/>
                      </a:gs>
                      <a:gs pos="100000">
                        <a:srgbClr val="8661C5"/>
                      </a:gs>
                    </a:gsLst>
                    <a:lin ang="2700000" scaled="1"/>
                  </a:gradFill>
                  <a:latin typeface="Segoe UI Semibold"/>
                </a:rPr>
                <a:t>Azure Machine Learning</a:t>
              </a:r>
            </a:p>
          </p:txBody>
        </p:sp>
      </p:grpSp>
      <p:sp>
        <p:nvSpPr>
          <p:cNvPr id="16" name="TextBox 15">
            <a:extLst>
              <a:ext uri="{FF2B5EF4-FFF2-40B4-BE49-F238E27FC236}">
                <a16:creationId xmlns:a16="http://schemas.microsoft.com/office/drawing/2014/main" id="{3A1FF258-4574-4FA2-93E7-7465366085A1}"/>
              </a:ext>
            </a:extLst>
          </p:cNvPr>
          <p:cNvSpPr txBox="1"/>
          <p:nvPr/>
        </p:nvSpPr>
        <p:spPr>
          <a:xfrm>
            <a:off x="1091775" y="1559050"/>
            <a:ext cx="4262408" cy="615553"/>
          </a:xfrm>
          <a:prstGeom prst="rect">
            <a:avLst/>
          </a:prstGeom>
          <a:noFill/>
        </p:spPr>
        <p:txBody>
          <a:bodyPr wrap="square" lIns="0" tIns="0" rIns="0" bIns="0">
            <a:spAutoFit/>
          </a:bodyPr>
          <a:lstStyle/>
          <a:p>
            <a:r>
              <a:rPr lang="en-US" sz="2000">
                <a:solidFill>
                  <a:schemeClr val="bg1"/>
                </a:solidFill>
                <a:latin typeface="+mj-lt"/>
              </a:rPr>
              <a:t>Accelerate the end-to-end</a:t>
            </a:r>
            <a:br>
              <a:rPr lang="en-US" sz="2000">
                <a:solidFill>
                  <a:schemeClr val="bg1"/>
                </a:solidFill>
                <a:latin typeface="+mj-lt"/>
              </a:rPr>
            </a:br>
            <a:r>
              <a:rPr lang="en-US" sz="2000">
                <a:solidFill>
                  <a:schemeClr val="bg1"/>
                </a:solidFill>
                <a:latin typeface="+mj-lt"/>
              </a:rPr>
              <a:t>machine learning lifecycle</a:t>
            </a:r>
          </a:p>
        </p:txBody>
      </p:sp>
      <p:grpSp>
        <p:nvGrpSpPr>
          <p:cNvPr id="17" name="Group 16" descr="compliance&#10;">
            <a:extLst>
              <a:ext uri="{FF2B5EF4-FFF2-40B4-BE49-F238E27FC236}">
                <a16:creationId xmlns:a16="http://schemas.microsoft.com/office/drawing/2014/main" id="{0667179C-9A74-40FE-BBDC-4DED380967B0}"/>
              </a:ext>
            </a:extLst>
          </p:cNvPr>
          <p:cNvGrpSpPr>
            <a:grpSpLocks noChangeAspect="1"/>
          </p:cNvGrpSpPr>
          <p:nvPr/>
        </p:nvGrpSpPr>
        <p:grpSpPr>
          <a:xfrm>
            <a:off x="1085170" y="3499785"/>
            <a:ext cx="457362" cy="246221"/>
            <a:chOff x="7746041" y="4111612"/>
            <a:chExt cx="528205" cy="339091"/>
          </a:xfrm>
        </p:grpSpPr>
        <p:sp>
          <p:nvSpPr>
            <p:cNvPr id="18" name="Freeform: Shape 17">
              <a:extLst>
                <a:ext uri="{FF2B5EF4-FFF2-40B4-BE49-F238E27FC236}">
                  <a16:creationId xmlns:a16="http://schemas.microsoft.com/office/drawing/2014/main" id="{37A915CD-5AD8-4424-95B8-0008FAF76053}"/>
                </a:ext>
              </a:extLst>
            </p:cNvPr>
            <p:cNvSpPr/>
            <p:nvPr/>
          </p:nvSpPr>
          <p:spPr>
            <a:xfrm>
              <a:off x="7892207" y="4398748"/>
              <a:ext cx="259773" cy="51955"/>
            </a:xfrm>
            <a:custGeom>
              <a:avLst/>
              <a:gdLst>
                <a:gd name="connsiteX0" fmla="*/ 121141 w 259772"/>
                <a:gd name="connsiteY0" fmla="*/ 17145 h 51954"/>
                <a:gd name="connsiteX1" fmla="*/ 267306 w 259772"/>
                <a:gd name="connsiteY1" fmla="*/ 0 h 51954"/>
                <a:gd name="connsiteX2" fmla="*/ 267306 w 259772"/>
                <a:gd name="connsiteY2" fmla="*/ 25718 h 51954"/>
                <a:gd name="connsiteX3" fmla="*/ 238039 w 259772"/>
                <a:gd name="connsiteY3" fmla="*/ 60008 h 51954"/>
                <a:gd name="connsiteX4" fmla="*/ 33424 w 259772"/>
                <a:gd name="connsiteY4" fmla="*/ 60008 h 51954"/>
                <a:gd name="connsiteX5" fmla="*/ 0 w 259772"/>
                <a:gd name="connsiteY5" fmla="*/ 25718 h 51954"/>
                <a:gd name="connsiteX6" fmla="*/ 0 w 259772"/>
                <a:gd name="connsiteY6" fmla="*/ 4330 h 51954"/>
                <a:gd name="connsiteX7" fmla="*/ 121141 w 259772"/>
                <a:gd name="connsiteY7" fmla="*/ 17145 h 51954"/>
                <a:gd name="connsiteX8" fmla="*/ 121141 w 259772"/>
                <a:gd name="connsiteY8" fmla="*/ 17145 h 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72" h="51954">
                  <a:moveTo>
                    <a:pt x="121141" y="17145"/>
                  </a:moveTo>
                  <a:cubicBezTo>
                    <a:pt x="175433" y="17145"/>
                    <a:pt x="225569" y="12902"/>
                    <a:pt x="267306" y="0"/>
                  </a:cubicBezTo>
                  <a:cubicBezTo>
                    <a:pt x="267306" y="8573"/>
                    <a:pt x="267306" y="17145"/>
                    <a:pt x="267306" y="25718"/>
                  </a:cubicBezTo>
                  <a:cubicBezTo>
                    <a:pt x="267306" y="42863"/>
                    <a:pt x="254751" y="60008"/>
                    <a:pt x="238039" y="60008"/>
                  </a:cubicBezTo>
                  <a:cubicBezTo>
                    <a:pt x="238039" y="60008"/>
                    <a:pt x="238039" y="60008"/>
                    <a:pt x="33424" y="60008"/>
                  </a:cubicBezTo>
                  <a:cubicBezTo>
                    <a:pt x="16712" y="60008"/>
                    <a:pt x="0" y="42863"/>
                    <a:pt x="0" y="25718"/>
                  </a:cubicBezTo>
                  <a:cubicBezTo>
                    <a:pt x="0" y="25718"/>
                    <a:pt x="0" y="25718"/>
                    <a:pt x="0" y="4330"/>
                  </a:cubicBezTo>
                  <a:cubicBezTo>
                    <a:pt x="37580" y="12815"/>
                    <a:pt x="79404" y="17145"/>
                    <a:pt x="121141" y="17145"/>
                  </a:cubicBezTo>
                  <a:lnTo>
                    <a:pt x="121141" y="17145"/>
                  </a:lnTo>
                  <a:close/>
                </a:path>
              </a:pathLst>
            </a:custGeom>
            <a:solidFill>
              <a:srgbClr val="0078D4"/>
            </a:solidFill>
            <a:ln w="8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BBFECC0-2883-4751-BC99-C6B2007229E8}"/>
                </a:ext>
              </a:extLst>
            </p:cNvPr>
            <p:cNvSpPr/>
            <p:nvPr/>
          </p:nvSpPr>
          <p:spPr>
            <a:xfrm>
              <a:off x="7892207" y="4111612"/>
              <a:ext cx="259773" cy="303069"/>
            </a:xfrm>
            <a:custGeom>
              <a:avLst/>
              <a:gdLst>
                <a:gd name="connsiteX0" fmla="*/ 238125 w 259772"/>
                <a:gd name="connsiteY0" fmla="*/ 120015 h 303068"/>
                <a:gd name="connsiteX1" fmla="*/ 150409 w 259772"/>
                <a:gd name="connsiteY1" fmla="*/ 120015 h 303068"/>
                <a:gd name="connsiteX2" fmla="*/ 150409 w 259772"/>
                <a:gd name="connsiteY2" fmla="*/ 29960 h 303068"/>
                <a:gd name="connsiteX3" fmla="*/ 242282 w 259772"/>
                <a:gd name="connsiteY3" fmla="*/ 81396 h 303068"/>
                <a:gd name="connsiteX4" fmla="*/ 179590 w 259772"/>
                <a:gd name="connsiteY4" fmla="*/ 12815 h 303068"/>
                <a:gd name="connsiteX5" fmla="*/ 150409 w 259772"/>
                <a:gd name="connsiteY5" fmla="*/ 0 h 303068"/>
                <a:gd name="connsiteX6" fmla="*/ 33424 w 259772"/>
                <a:gd name="connsiteY6" fmla="*/ 0 h 303068"/>
                <a:gd name="connsiteX7" fmla="*/ 0 w 259772"/>
                <a:gd name="connsiteY7" fmla="*/ 29960 h 303068"/>
                <a:gd name="connsiteX8" fmla="*/ 0 w 259772"/>
                <a:gd name="connsiteY8" fmla="*/ 47106 h 303068"/>
                <a:gd name="connsiteX9" fmla="*/ 0 w 259772"/>
                <a:gd name="connsiteY9" fmla="*/ 77066 h 303068"/>
                <a:gd name="connsiteX10" fmla="*/ 0 w 259772"/>
                <a:gd name="connsiteY10" fmla="*/ 102784 h 303068"/>
                <a:gd name="connsiteX11" fmla="*/ 0 w 259772"/>
                <a:gd name="connsiteY11" fmla="*/ 296401 h 303068"/>
                <a:gd name="connsiteX12" fmla="*/ 121141 w 259772"/>
                <a:gd name="connsiteY12" fmla="*/ 309216 h 303068"/>
                <a:gd name="connsiteX13" fmla="*/ 267306 w 259772"/>
                <a:gd name="connsiteY13" fmla="*/ 292071 h 303068"/>
                <a:gd name="connsiteX14" fmla="*/ 267306 w 259772"/>
                <a:gd name="connsiteY14" fmla="*/ 119842 h 303068"/>
                <a:gd name="connsiteX15" fmla="*/ 267306 w 259772"/>
                <a:gd name="connsiteY15" fmla="*/ 107026 h 303068"/>
                <a:gd name="connsiteX16" fmla="*/ 242282 w 259772"/>
                <a:gd name="connsiteY16" fmla="*/ 81396 h 30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772" h="303068">
                  <a:moveTo>
                    <a:pt x="238125" y="120015"/>
                  </a:moveTo>
                  <a:cubicBezTo>
                    <a:pt x="150409" y="120015"/>
                    <a:pt x="150409" y="120015"/>
                    <a:pt x="150409" y="120015"/>
                  </a:cubicBezTo>
                  <a:lnTo>
                    <a:pt x="150409" y="29960"/>
                  </a:lnTo>
                  <a:moveTo>
                    <a:pt x="242282" y="81396"/>
                  </a:moveTo>
                  <a:cubicBezTo>
                    <a:pt x="179590" y="12815"/>
                    <a:pt x="179590" y="12815"/>
                    <a:pt x="179590" y="12815"/>
                  </a:cubicBezTo>
                  <a:cubicBezTo>
                    <a:pt x="167121" y="0"/>
                    <a:pt x="162878" y="0"/>
                    <a:pt x="150409" y="0"/>
                  </a:cubicBezTo>
                  <a:cubicBezTo>
                    <a:pt x="33424" y="0"/>
                    <a:pt x="33424" y="0"/>
                    <a:pt x="33424" y="0"/>
                  </a:cubicBezTo>
                  <a:cubicBezTo>
                    <a:pt x="16712" y="0"/>
                    <a:pt x="0" y="12815"/>
                    <a:pt x="0" y="29960"/>
                  </a:cubicBezTo>
                  <a:cubicBezTo>
                    <a:pt x="0" y="34203"/>
                    <a:pt x="0" y="42776"/>
                    <a:pt x="0" y="47106"/>
                  </a:cubicBezTo>
                  <a:cubicBezTo>
                    <a:pt x="0" y="47106"/>
                    <a:pt x="0" y="59921"/>
                    <a:pt x="0" y="77066"/>
                  </a:cubicBezTo>
                  <a:lnTo>
                    <a:pt x="0" y="102784"/>
                  </a:lnTo>
                  <a:cubicBezTo>
                    <a:pt x="0" y="145646"/>
                    <a:pt x="0" y="283586"/>
                    <a:pt x="0" y="296401"/>
                  </a:cubicBezTo>
                  <a:cubicBezTo>
                    <a:pt x="33424" y="304974"/>
                    <a:pt x="75161" y="309216"/>
                    <a:pt x="121141" y="309216"/>
                  </a:cubicBezTo>
                  <a:cubicBezTo>
                    <a:pt x="183833" y="309216"/>
                    <a:pt x="233882" y="300644"/>
                    <a:pt x="267306" y="292071"/>
                  </a:cubicBezTo>
                  <a:cubicBezTo>
                    <a:pt x="267306" y="210676"/>
                    <a:pt x="267306" y="119842"/>
                    <a:pt x="267306" y="119842"/>
                  </a:cubicBezTo>
                  <a:cubicBezTo>
                    <a:pt x="267306" y="119842"/>
                    <a:pt x="267306" y="115599"/>
                    <a:pt x="267306" y="107026"/>
                  </a:cubicBezTo>
                  <a:lnTo>
                    <a:pt x="242282" y="81396"/>
                  </a:lnTo>
                  <a:close/>
                </a:path>
              </a:pathLst>
            </a:custGeom>
            <a:solidFill>
              <a:srgbClr val="0078D4"/>
            </a:solidFill>
            <a:ln w="8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F831B7D-73F2-471D-86E1-DB2FD29B747C}"/>
                </a:ext>
              </a:extLst>
            </p:cNvPr>
            <p:cNvSpPr/>
            <p:nvPr/>
          </p:nvSpPr>
          <p:spPr>
            <a:xfrm>
              <a:off x="7746041" y="4223401"/>
              <a:ext cx="528205" cy="190500"/>
            </a:xfrm>
            <a:custGeom>
              <a:avLst/>
              <a:gdLst>
                <a:gd name="connsiteX0" fmla="*/ 413472 w 528204"/>
                <a:gd name="connsiteY0" fmla="*/ 29960 h 190500"/>
                <a:gd name="connsiteX1" fmla="*/ 509501 w 528204"/>
                <a:gd name="connsiteY1" fmla="*/ 94211 h 190500"/>
                <a:gd name="connsiteX2" fmla="*/ 267220 w 528204"/>
                <a:gd name="connsiteY2" fmla="*/ 171364 h 190500"/>
                <a:gd name="connsiteX3" fmla="*/ 25025 w 528204"/>
                <a:gd name="connsiteY3" fmla="*/ 94298 h 190500"/>
                <a:gd name="connsiteX4" fmla="*/ 146166 w 528204"/>
                <a:gd name="connsiteY4" fmla="*/ 25718 h 190500"/>
                <a:gd name="connsiteX5" fmla="*/ 146166 w 528204"/>
                <a:gd name="connsiteY5" fmla="*/ 0 h 190500"/>
                <a:gd name="connsiteX6" fmla="*/ 0 w 528204"/>
                <a:gd name="connsiteY6" fmla="*/ 94298 h 190500"/>
                <a:gd name="connsiteX7" fmla="*/ 267306 w 528204"/>
                <a:gd name="connsiteY7" fmla="*/ 197168 h 190500"/>
                <a:gd name="connsiteX8" fmla="*/ 534613 w 528204"/>
                <a:gd name="connsiteY8" fmla="*/ 94298 h 190500"/>
                <a:gd name="connsiteX9" fmla="*/ 413472 w 528204"/>
                <a:gd name="connsiteY9" fmla="*/ 10564 h 190500"/>
                <a:gd name="connsiteX10" fmla="*/ 413472 w 528204"/>
                <a:gd name="connsiteY10" fmla="*/ 2996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204" h="190500">
                  <a:moveTo>
                    <a:pt x="413472" y="29960"/>
                  </a:moveTo>
                  <a:cubicBezTo>
                    <a:pt x="471921" y="47106"/>
                    <a:pt x="509501" y="68493"/>
                    <a:pt x="509501" y="94211"/>
                  </a:cubicBezTo>
                  <a:cubicBezTo>
                    <a:pt x="509501" y="128501"/>
                    <a:pt x="409229" y="171364"/>
                    <a:pt x="267220" y="171364"/>
                  </a:cubicBezTo>
                  <a:cubicBezTo>
                    <a:pt x="125211" y="171364"/>
                    <a:pt x="25025" y="128501"/>
                    <a:pt x="25025" y="94298"/>
                  </a:cubicBezTo>
                  <a:cubicBezTo>
                    <a:pt x="25025" y="64337"/>
                    <a:pt x="75161" y="38620"/>
                    <a:pt x="146166" y="25718"/>
                  </a:cubicBezTo>
                  <a:lnTo>
                    <a:pt x="146166" y="0"/>
                  </a:lnTo>
                  <a:cubicBezTo>
                    <a:pt x="54293" y="17145"/>
                    <a:pt x="0" y="51435"/>
                    <a:pt x="0" y="94298"/>
                  </a:cubicBezTo>
                  <a:cubicBezTo>
                    <a:pt x="0" y="158548"/>
                    <a:pt x="137853" y="197168"/>
                    <a:pt x="267306" y="197168"/>
                  </a:cubicBezTo>
                  <a:cubicBezTo>
                    <a:pt x="396760" y="197168"/>
                    <a:pt x="534613" y="158635"/>
                    <a:pt x="534613" y="94298"/>
                  </a:cubicBezTo>
                  <a:cubicBezTo>
                    <a:pt x="534613" y="56284"/>
                    <a:pt x="478675" y="28315"/>
                    <a:pt x="413472" y="10564"/>
                  </a:cubicBezTo>
                  <a:lnTo>
                    <a:pt x="413472" y="29960"/>
                  </a:lnTo>
                  <a:close/>
                </a:path>
              </a:pathLst>
            </a:custGeom>
            <a:solidFill>
              <a:srgbClr val="50E6FF"/>
            </a:solidFill>
            <a:ln w="8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3CCD3B1C-1577-40CD-B61A-1F73672D4FEE}"/>
                </a:ext>
              </a:extLst>
            </p:cNvPr>
            <p:cNvSpPr/>
            <p:nvPr/>
          </p:nvSpPr>
          <p:spPr>
            <a:xfrm>
              <a:off x="7966155" y="4270074"/>
              <a:ext cx="121227" cy="95250"/>
            </a:xfrm>
            <a:custGeom>
              <a:avLst/>
              <a:gdLst>
                <a:gd name="connsiteX0" fmla="*/ 106680 w 121227"/>
                <a:gd name="connsiteY0" fmla="*/ 0 h 95250"/>
                <a:gd name="connsiteX1" fmla="*/ 48751 w 121227"/>
                <a:gd name="connsiteY1" fmla="*/ 64683 h 95250"/>
                <a:gd name="connsiteX2" fmla="*/ 18271 w 121227"/>
                <a:gd name="connsiteY2" fmla="*/ 35416 h 95250"/>
                <a:gd name="connsiteX3" fmla="*/ 0 w 121227"/>
                <a:gd name="connsiteY3" fmla="*/ 55418 h 95250"/>
                <a:gd name="connsiteX4" fmla="*/ 48837 w 121227"/>
                <a:gd name="connsiteY4" fmla="*/ 100013 h 95250"/>
                <a:gd name="connsiteX5" fmla="*/ 125124 w 121227"/>
                <a:gd name="connsiteY5" fmla="*/ 20003 h 95250"/>
                <a:gd name="connsiteX6" fmla="*/ 106680 w 121227"/>
                <a:gd name="connsiteY6" fmla="*/ 0 h 95250"/>
                <a:gd name="connsiteX7" fmla="*/ 106680 w 121227"/>
                <a:gd name="connsiteY7" fmla="*/ 0 h 95250"/>
                <a:gd name="connsiteX8" fmla="*/ 106680 w 121227"/>
                <a:gd name="connsiteY8"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27" h="95250">
                  <a:moveTo>
                    <a:pt x="106680" y="0"/>
                  </a:moveTo>
                  <a:cubicBezTo>
                    <a:pt x="106680" y="0"/>
                    <a:pt x="74641" y="35416"/>
                    <a:pt x="48751" y="64683"/>
                  </a:cubicBezTo>
                  <a:cubicBezTo>
                    <a:pt x="36541" y="53946"/>
                    <a:pt x="18271" y="35416"/>
                    <a:pt x="18271" y="35416"/>
                  </a:cubicBezTo>
                  <a:cubicBezTo>
                    <a:pt x="0" y="55418"/>
                    <a:pt x="0" y="55418"/>
                    <a:pt x="0" y="55418"/>
                  </a:cubicBezTo>
                  <a:cubicBezTo>
                    <a:pt x="48837" y="100013"/>
                    <a:pt x="48837" y="100013"/>
                    <a:pt x="48837" y="100013"/>
                  </a:cubicBezTo>
                  <a:cubicBezTo>
                    <a:pt x="125124" y="20003"/>
                    <a:pt x="125124" y="20003"/>
                    <a:pt x="125124" y="20003"/>
                  </a:cubicBezTo>
                  <a:cubicBezTo>
                    <a:pt x="106680" y="0"/>
                    <a:pt x="106680" y="0"/>
                    <a:pt x="106680" y="0"/>
                  </a:cubicBezTo>
                  <a:lnTo>
                    <a:pt x="106680" y="0"/>
                  </a:lnTo>
                  <a:lnTo>
                    <a:pt x="106680" y="0"/>
                  </a:lnTo>
                  <a:close/>
                </a:path>
              </a:pathLst>
            </a:custGeom>
            <a:solidFill>
              <a:srgbClr val="50E6FF"/>
            </a:solidFill>
            <a:ln w="8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shield 1" descr="shield, lock">
            <a:extLst>
              <a:ext uri="{FF2B5EF4-FFF2-40B4-BE49-F238E27FC236}">
                <a16:creationId xmlns:a16="http://schemas.microsoft.com/office/drawing/2014/main" id="{0FE9B733-40DC-48F7-969F-F90529015A09}"/>
              </a:ext>
            </a:extLst>
          </p:cNvPr>
          <p:cNvGrpSpPr>
            <a:grpSpLocks noChangeAspect="1"/>
          </p:cNvGrpSpPr>
          <p:nvPr/>
        </p:nvGrpSpPr>
        <p:grpSpPr bwMode="auto">
          <a:xfrm>
            <a:off x="1187434" y="5133180"/>
            <a:ext cx="287159" cy="337072"/>
            <a:chOff x="461" y="3039"/>
            <a:chExt cx="217" cy="315"/>
          </a:xfrm>
        </p:grpSpPr>
        <p:sp>
          <p:nvSpPr>
            <p:cNvPr id="23" name="AutoShape 118">
              <a:extLst>
                <a:ext uri="{FF2B5EF4-FFF2-40B4-BE49-F238E27FC236}">
                  <a16:creationId xmlns:a16="http://schemas.microsoft.com/office/drawing/2014/main" id="{2C9BFB48-3F9F-4F5D-A966-1C2DDEC0992E}"/>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20">
              <a:extLst>
                <a:ext uri="{FF2B5EF4-FFF2-40B4-BE49-F238E27FC236}">
                  <a16:creationId xmlns:a16="http://schemas.microsoft.com/office/drawing/2014/main" id="{94E1F6F5-A10A-4F17-90C1-BCA7D4592A8D}"/>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121">
              <a:extLst>
                <a:ext uri="{FF2B5EF4-FFF2-40B4-BE49-F238E27FC236}">
                  <a16:creationId xmlns:a16="http://schemas.microsoft.com/office/drawing/2014/main" id="{D37FB4CB-6804-44CB-9143-5B34E1A15E4F}"/>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Oval 122">
              <a:extLst>
                <a:ext uri="{FF2B5EF4-FFF2-40B4-BE49-F238E27FC236}">
                  <a16:creationId xmlns:a16="http://schemas.microsoft.com/office/drawing/2014/main" id="{69E4B755-70B6-4DB7-9CF7-D51048C7F0AF}"/>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maintain performance" descr="maintain performance">
            <a:extLst>
              <a:ext uri="{FF2B5EF4-FFF2-40B4-BE49-F238E27FC236}">
                <a16:creationId xmlns:a16="http://schemas.microsoft.com/office/drawing/2014/main" id="{B931D18E-6825-4725-A655-2142E8EC9C74}"/>
              </a:ext>
            </a:extLst>
          </p:cNvPr>
          <p:cNvGrpSpPr/>
          <p:nvPr/>
        </p:nvGrpSpPr>
        <p:grpSpPr>
          <a:xfrm>
            <a:off x="1140228" y="2658862"/>
            <a:ext cx="388319" cy="336816"/>
            <a:chOff x="10142120" y="2194561"/>
            <a:chExt cx="396616" cy="344012"/>
          </a:xfrm>
        </p:grpSpPr>
        <p:sp>
          <p:nvSpPr>
            <p:cNvPr id="31" name="Freeform 133">
              <a:extLst>
                <a:ext uri="{FF2B5EF4-FFF2-40B4-BE49-F238E27FC236}">
                  <a16:creationId xmlns:a16="http://schemas.microsoft.com/office/drawing/2014/main" id="{C85A15D9-7E9A-4EF7-A031-E11F939852F6}"/>
                </a:ext>
              </a:extLst>
            </p:cNvPr>
            <p:cNvSpPr>
              <a:spLocks/>
            </p:cNvSpPr>
            <p:nvPr/>
          </p:nvSpPr>
          <p:spPr bwMode="auto">
            <a:xfrm>
              <a:off x="10346214" y="2194561"/>
              <a:ext cx="130452" cy="95734"/>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134">
              <a:extLst>
                <a:ext uri="{FF2B5EF4-FFF2-40B4-BE49-F238E27FC236}">
                  <a16:creationId xmlns:a16="http://schemas.microsoft.com/office/drawing/2014/main" id="{13944121-38B8-45F6-B752-74242D07FD0B}"/>
                </a:ext>
              </a:extLst>
            </p:cNvPr>
            <p:cNvSpPr>
              <a:spLocks/>
            </p:cNvSpPr>
            <p:nvPr/>
          </p:nvSpPr>
          <p:spPr bwMode="auto">
            <a:xfrm>
              <a:off x="10142120" y="2404966"/>
              <a:ext cx="93631" cy="133607"/>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35">
              <a:extLst>
                <a:ext uri="{FF2B5EF4-FFF2-40B4-BE49-F238E27FC236}">
                  <a16:creationId xmlns:a16="http://schemas.microsoft.com/office/drawing/2014/main" id="{9A35464E-6F16-459C-B49E-6D42609A8420}"/>
                </a:ext>
              </a:extLst>
            </p:cNvPr>
            <p:cNvSpPr>
              <a:spLocks/>
            </p:cNvSpPr>
            <p:nvPr/>
          </p:nvSpPr>
          <p:spPr bwMode="auto">
            <a:xfrm>
              <a:off x="10142120" y="2258735"/>
              <a:ext cx="93631" cy="133607"/>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136">
              <a:extLst>
                <a:ext uri="{FF2B5EF4-FFF2-40B4-BE49-F238E27FC236}">
                  <a16:creationId xmlns:a16="http://schemas.microsoft.com/office/drawing/2014/main" id="{5F37ED10-CADA-4182-A260-6CE1C5F241FB}"/>
                </a:ext>
              </a:extLst>
            </p:cNvPr>
            <p:cNvSpPr>
              <a:spLocks/>
            </p:cNvSpPr>
            <p:nvPr/>
          </p:nvSpPr>
          <p:spPr bwMode="auto">
            <a:xfrm>
              <a:off x="10204190" y="2194561"/>
              <a:ext cx="129400" cy="95734"/>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137">
              <a:extLst>
                <a:ext uri="{FF2B5EF4-FFF2-40B4-BE49-F238E27FC236}">
                  <a16:creationId xmlns:a16="http://schemas.microsoft.com/office/drawing/2014/main" id="{1B83866B-2854-4050-AE48-7E213BCE28EA}"/>
                </a:ext>
              </a:extLst>
            </p:cNvPr>
            <p:cNvSpPr>
              <a:spLocks/>
            </p:cNvSpPr>
            <p:nvPr/>
          </p:nvSpPr>
          <p:spPr bwMode="auto">
            <a:xfrm>
              <a:off x="10248375" y="2312388"/>
              <a:ext cx="290361" cy="200937"/>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7" name="management at scale" descr="management at scale">
            <a:extLst>
              <a:ext uri="{FF2B5EF4-FFF2-40B4-BE49-F238E27FC236}">
                <a16:creationId xmlns:a16="http://schemas.microsoft.com/office/drawing/2014/main" id="{ED21995B-6535-4E6D-9811-652AF80E9222}"/>
              </a:ext>
            </a:extLst>
          </p:cNvPr>
          <p:cNvGrpSpPr>
            <a:grpSpLocks noChangeAspect="1"/>
          </p:cNvGrpSpPr>
          <p:nvPr/>
        </p:nvGrpSpPr>
        <p:grpSpPr bwMode="auto">
          <a:xfrm>
            <a:off x="1130191" y="4244646"/>
            <a:ext cx="387673" cy="387672"/>
            <a:chOff x="2844" y="777"/>
            <a:chExt cx="247" cy="247"/>
          </a:xfrm>
        </p:grpSpPr>
        <p:sp>
          <p:nvSpPr>
            <p:cNvPr id="38" name="AutoShape 27">
              <a:extLst>
                <a:ext uri="{FF2B5EF4-FFF2-40B4-BE49-F238E27FC236}">
                  <a16:creationId xmlns:a16="http://schemas.microsoft.com/office/drawing/2014/main" id="{7BD09386-68DC-4024-925B-7BC9EE992A6D}"/>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29">
              <a:extLst>
                <a:ext uri="{FF2B5EF4-FFF2-40B4-BE49-F238E27FC236}">
                  <a16:creationId xmlns:a16="http://schemas.microsoft.com/office/drawing/2014/main" id="{4A314EAE-1587-41C4-9AB2-440E070FF3A6}"/>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30">
              <a:extLst>
                <a:ext uri="{FF2B5EF4-FFF2-40B4-BE49-F238E27FC236}">
                  <a16:creationId xmlns:a16="http://schemas.microsoft.com/office/drawing/2014/main" id="{D320FA52-36C4-4F69-B307-1238B33F5117}"/>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31">
              <a:extLst>
                <a:ext uri="{FF2B5EF4-FFF2-40B4-BE49-F238E27FC236}">
                  <a16:creationId xmlns:a16="http://schemas.microsoft.com/office/drawing/2014/main" id="{770D0D01-719E-418F-A250-041DCE8E4DCF}"/>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 Placeholder 1">
            <a:extLst>
              <a:ext uri="{FF2B5EF4-FFF2-40B4-BE49-F238E27FC236}">
                <a16:creationId xmlns:a16="http://schemas.microsoft.com/office/drawing/2014/main" id="{13513509-3BA2-4798-A183-D95A2AB0CFFE}"/>
              </a:ext>
            </a:extLst>
          </p:cNvPr>
          <p:cNvSpPr txBox="1">
            <a:spLocks/>
          </p:cNvSpPr>
          <p:nvPr/>
        </p:nvSpPr>
        <p:spPr>
          <a:xfrm>
            <a:off x="1718204" y="2581049"/>
            <a:ext cx="3534379" cy="492443"/>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Improve time-to-value with rapid innovation and integrated tools </a:t>
            </a:r>
            <a:endParaRPr kumimoji="0" lang="en-US" sz="16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43" name="Text Placeholder 1">
            <a:extLst>
              <a:ext uri="{FF2B5EF4-FFF2-40B4-BE49-F238E27FC236}">
                <a16:creationId xmlns:a16="http://schemas.microsoft.com/office/drawing/2014/main" id="{87D8F526-AB8A-4347-B967-23F6DCE141D6}"/>
              </a:ext>
            </a:extLst>
          </p:cNvPr>
          <p:cNvSpPr txBox="1">
            <a:spLocks/>
          </p:cNvSpPr>
          <p:nvPr/>
        </p:nvSpPr>
        <p:spPr>
          <a:xfrm>
            <a:off x="1718204" y="3502938"/>
            <a:ext cx="3534379" cy="246221"/>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Operationalize at scale with </a:t>
            </a:r>
            <a:r>
              <a:rPr kumimoji="0" lang="en-US" sz="1600" b="0" i="0" u="none" strike="noStrike" kern="1200" cap="none" spc="0" normalizeH="0" baseline="0" noProof="0" err="1">
                <a:ln>
                  <a:noFill/>
                </a:ln>
                <a:solidFill>
                  <a:schemeClr val="bg1"/>
                </a:solidFill>
                <a:effectLst/>
                <a:uLnTx/>
                <a:uFillTx/>
                <a:latin typeface="Segoe UI Semibold"/>
                <a:ea typeface="+mn-ea"/>
                <a:cs typeface="Segoe UI" panose="020B0502040204020203" pitchFamily="34" charset="0"/>
              </a:rPr>
              <a:t>MLOps</a:t>
            </a:r>
            <a:endParaRPr kumimoji="0" lang="en-US" sz="16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44" name="Text Placeholder 1">
            <a:extLst>
              <a:ext uri="{FF2B5EF4-FFF2-40B4-BE49-F238E27FC236}">
                <a16:creationId xmlns:a16="http://schemas.microsoft.com/office/drawing/2014/main" id="{0CA8825C-31AC-4B34-8135-A6A744BCDB81}"/>
              </a:ext>
            </a:extLst>
          </p:cNvPr>
          <p:cNvSpPr txBox="1">
            <a:spLocks/>
          </p:cNvSpPr>
          <p:nvPr/>
        </p:nvSpPr>
        <p:spPr>
          <a:xfrm>
            <a:off x="1718204" y="4192261"/>
            <a:ext cx="3752223" cy="492443"/>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Develop on a secure, hybrid</a:t>
            </a:r>
            <a:b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and compliant platform</a:t>
            </a:r>
            <a:endParaRPr kumimoji="0" lang="en-US" sz="16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45" name="Text Placeholder 1">
            <a:extLst>
              <a:ext uri="{FF2B5EF4-FFF2-40B4-BE49-F238E27FC236}">
                <a16:creationId xmlns:a16="http://schemas.microsoft.com/office/drawing/2014/main" id="{420F454F-1A18-4B9A-AE7A-1A71EEA29420}"/>
              </a:ext>
            </a:extLst>
          </p:cNvPr>
          <p:cNvSpPr txBox="1">
            <a:spLocks/>
          </p:cNvSpPr>
          <p:nvPr/>
        </p:nvSpPr>
        <p:spPr>
          <a:xfrm>
            <a:off x="1718204" y="5178606"/>
            <a:ext cx="3431729" cy="246221"/>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Deliver responsible solutions</a:t>
            </a:r>
            <a:endParaRPr kumimoji="0" lang="en-US" sz="16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02174870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 uri="{C183D7F6-B498-43B3-948B-1728B52AA6E4}">
                <adec:decorative xmlns:adec="http://schemas.microsoft.com/office/drawing/2017/decorative" val="1"/>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 uri="{C183D7F6-B498-43B3-948B-1728B52AA6E4}">
                <adec:decorative xmlns:adec="http://schemas.microsoft.com/office/drawing/2017/decorative" val="1"/>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0">
                      <a:srgbClr val="50E6FF"/>
                    </a:gs>
                    <a:gs pos="99000">
                      <a:srgbClr val="8661C5"/>
                    </a:gs>
                  </a:gsLst>
                  <a:lin ang="2700000" scaled="0"/>
                </a:gradFill>
                <a:effectLst/>
                <a:uLnTx/>
                <a:uFillTx/>
                <a:latin typeface="Segoe UI Semibold"/>
                <a:ea typeface="+mn-ea"/>
                <a:cs typeface="Segoe UI" pitchFamily="34" charset="0"/>
              </a:rPr>
              <a:t>.NET</a:t>
            </a:r>
          </a:p>
        </p:txBody>
      </p:sp>
      <p:grpSp>
        <p:nvGrpSpPr>
          <p:cNvPr id="6" name="Group 5">
            <a:extLst>
              <a:ext uri="{FF2B5EF4-FFF2-40B4-BE49-F238E27FC236}">
                <a16:creationId xmlns:a16="http://schemas.microsoft.com/office/drawing/2014/main" id="{AA8B47A1-5581-4E3A-E5A0-54117AEB8504}"/>
              </a:ext>
              <a:ext uri="{C183D7F6-B498-43B3-948B-1728B52AA6E4}">
                <adec:decorative xmlns:adec="http://schemas.microsoft.com/office/drawing/2017/decorative" val="1"/>
              </a:ext>
            </a:extLst>
          </p:cNvPr>
          <p:cNvGrpSpPr/>
          <p:nvPr/>
        </p:nvGrpSpPr>
        <p:grpSpPr>
          <a:xfrm>
            <a:off x="587375" y="2997483"/>
            <a:ext cx="1097280" cy="985438"/>
            <a:chOff x="587375" y="2997483"/>
            <a:chExt cx="1097280" cy="985438"/>
          </a:xfrm>
        </p:grpSpPr>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2997483"/>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grpSp>
      <p:grpSp>
        <p:nvGrpSpPr>
          <p:cNvPr id="7" name="Group 6">
            <a:extLst>
              <a:ext uri="{FF2B5EF4-FFF2-40B4-BE49-F238E27FC236}">
                <a16:creationId xmlns:a16="http://schemas.microsoft.com/office/drawing/2014/main" id="{613FE2BF-F802-8D33-D25A-5C0945994C75}"/>
              </a:ext>
              <a:ext uri="{C183D7F6-B498-43B3-948B-1728B52AA6E4}">
                <adec:decorative xmlns:adec="http://schemas.microsoft.com/office/drawing/2017/decorative" val="1"/>
              </a:ext>
            </a:extLst>
          </p:cNvPr>
          <p:cNvGrpSpPr/>
          <p:nvPr/>
        </p:nvGrpSpPr>
        <p:grpSpPr>
          <a:xfrm>
            <a:off x="2242103" y="2907704"/>
            <a:ext cx="1097280" cy="1075217"/>
            <a:chOff x="2242103" y="2907704"/>
            <a:chExt cx="1097280" cy="1075217"/>
          </a:xfrm>
        </p:grpSpPr>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2907704"/>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grpSp>
      <p:grpSp>
        <p:nvGrpSpPr>
          <p:cNvPr id="8" name="Group 7">
            <a:extLst>
              <a:ext uri="{FF2B5EF4-FFF2-40B4-BE49-F238E27FC236}">
                <a16:creationId xmlns:a16="http://schemas.microsoft.com/office/drawing/2014/main" id="{AA3E6CB8-DFE3-7F94-7580-8557DCB3CC0D}"/>
              </a:ext>
              <a:ext uri="{C183D7F6-B498-43B3-948B-1728B52AA6E4}">
                <adec:decorative xmlns:adec="http://schemas.microsoft.com/office/drawing/2017/decorative" val="1"/>
              </a:ext>
            </a:extLst>
          </p:cNvPr>
          <p:cNvGrpSpPr/>
          <p:nvPr/>
        </p:nvGrpSpPr>
        <p:grpSpPr>
          <a:xfrm>
            <a:off x="3896831" y="3028391"/>
            <a:ext cx="1097280" cy="954530"/>
            <a:chOff x="3896831" y="3028391"/>
            <a:chExt cx="1097280" cy="954530"/>
          </a:xfrm>
        </p:grpSpPr>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028391"/>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grpSp>
      <p:grpSp>
        <p:nvGrpSpPr>
          <p:cNvPr id="9" name="Group 8">
            <a:extLst>
              <a:ext uri="{FF2B5EF4-FFF2-40B4-BE49-F238E27FC236}">
                <a16:creationId xmlns:a16="http://schemas.microsoft.com/office/drawing/2014/main" id="{797D5379-7D86-5D53-C6B5-B85A306313EF}"/>
              </a:ext>
              <a:ext uri="{C183D7F6-B498-43B3-948B-1728B52AA6E4}">
                <adec:decorative xmlns:adec="http://schemas.microsoft.com/office/drawing/2017/decorative" val="1"/>
              </a:ext>
            </a:extLst>
          </p:cNvPr>
          <p:cNvGrpSpPr/>
          <p:nvPr/>
        </p:nvGrpSpPr>
        <p:grpSpPr>
          <a:xfrm>
            <a:off x="5551558" y="2951984"/>
            <a:ext cx="1097280" cy="1030937"/>
            <a:chOff x="5551558" y="2951984"/>
            <a:chExt cx="1097280" cy="1030937"/>
          </a:xfrm>
        </p:grpSpPr>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2951984"/>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grpSp>
      <p:grpSp>
        <p:nvGrpSpPr>
          <p:cNvPr id="10" name="Group 9">
            <a:extLst>
              <a:ext uri="{FF2B5EF4-FFF2-40B4-BE49-F238E27FC236}">
                <a16:creationId xmlns:a16="http://schemas.microsoft.com/office/drawing/2014/main" id="{4E48DD6B-FEFB-0179-CD90-8D3CE6746718}"/>
              </a:ext>
              <a:ext uri="{C183D7F6-B498-43B3-948B-1728B52AA6E4}">
                <adec:decorative xmlns:adec="http://schemas.microsoft.com/office/drawing/2017/decorative" val="1"/>
              </a:ext>
            </a:extLst>
          </p:cNvPr>
          <p:cNvGrpSpPr/>
          <p:nvPr/>
        </p:nvGrpSpPr>
        <p:grpSpPr>
          <a:xfrm>
            <a:off x="7206285" y="3013366"/>
            <a:ext cx="1097280" cy="969555"/>
            <a:chOff x="7206285" y="3013366"/>
            <a:chExt cx="1097280" cy="969555"/>
          </a:xfrm>
        </p:grpSpPr>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1552" y="3013366"/>
              <a:ext cx="616334" cy="408727"/>
              <a:chOff x="7206707" y="1287241"/>
              <a:chExt cx="499079" cy="330968"/>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Games</a:t>
              </a:r>
            </a:p>
          </p:txBody>
        </p:sp>
      </p:grpSp>
      <p:grpSp>
        <p:nvGrpSpPr>
          <p:cNvPr id="11" name="Group 10">
            <a:extLst>
              <a:ext uri="{FF2B5EF4-FFF2-40B4-BE49-F238E27FC236}">
                <a16:creationId xmlns:a16="http://schemas.microsoft.com/office/drawing/2014/main" id="{25452B2F-3C18-DA23-982A-171B947B2C94}"/>
              </a:ext>
              <a:ext uri="{C183D7F6-B498-43B3-948B-1728B52AA6E4}">
                <adec:decorative xmlns:adec="http://schemas.microsoft.com/office/drawing/2017/decorative" val="1"/>
              </a:ext>
            </a:extLst>
          </p:cNvPr>
          <p:cNvGrpSpPr/>
          <p:nvPr/>
        </p:nvGrpSpPr>
        <p:grpSpPr>
          <a:xfrm>
            <a:off x="8861012" y="2931334"/>
            <a:ext cx="1097280" cy="1051587"/>
            <a:chOff x="8861012" y="2931334"/>
            <a:chExt cx="1097280" cy="1051587"/>
          </a:xfrm>
        </p:grpSpPr>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2931334"/>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grpSp>
      <p:grpSp>
        <p:nvGrpSpPr>
          <p:cNvPr id="17" name="Group 16">
            <a:extLst>
              <a:ext uri="{FF2B5EF4-FFF2-40B4-BE49-F238E27FC236}">
                <a16:creationId xmlns:a16="http://schemas.microsoft.com/office/drawing/2014/main" id="{A2C36008-6D97-F99C-0856-08A6655EE468}"/>
              </a:ext>
              <a:ext uri="{C183D7F6-B498-43B3-948B-1728B52AA6E4}">
                <adec:decorative xmlns:adec="http://schemas.microsoft.com/office/drawing/2017/decorative" val="1"/>
              </a:ext>
            </a:extLst>
          </p:cNvPr>
          <p:cNvGrpSpPr/>
          <p:nvPr/>
        </p:nvGrpSpPr>
        <p:grpSpPr>
          <a:xfrm>
            <a:off x="10515740" y="2953728"/>
            <a:ext cx="1097280" cy="1029193"/>
            <a:chOff x="10515740" y="2953728"/>
            <a:chExt cx="1097280" cy="1029193"/>
          </a:xfrm>
        </p:grpSpPr>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2953728"/>
              <a:ext cx="578454" cy="509954"/>
            </a:xfrm>
            <a:prstGeom prst="rect">
              <a:avLst/>
            </a:prstGeom>
          </p:spPr>
        </p:pic>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grpSp>
      <p:grpSp>
        <p:nvGrpSpPr>
          <p:cNvPr id="14" name="Group 13">
            <a:extLst>
              <a:ext uri="{FF2B5EF4-FFF2-40B4-BE49-F238E27FC236}">
                <a16:creationId xmlns:a16="http://schemas.microsoft.com/office/drawing/2014/main" id="{4AA119C9-ECB2-A399-B345-3F10BF50D9DC}"/>
              </a:ext>
              <a:ext uri="{C183D7F6-B498-43B3-948B-1728B52AA6E4}">
                <adec:decorative xmlns:adec="http://schemas.microsoft.com/office/drawing/2017/decorative" val="1"/>
              </a:ext>
            </a:extLst>
          </p:cNvPr>
          <p:cNvGrpSpPr/>
          <p:nvPr/>
        </p:nvGrpSpPr>
        <p:grpSpPr>
          <a:xfrm>
            <a:off x="1065419" y="4065430"/>
            <a:ext cx="10069558" cy="1774162"/>
            <a:chOff x="1065419" y="4065430"/>
            <a:chExt cx="10069558" cy="1774162"/>
          </a:xfrm>
        </p:grpSpPr>
        <p:grpSp>
          <p:nvGrpSpPr>
            <p:cNvPr id="13" name="Group 12">
              <a:extLst>
                <a:ext uri="{FF2B5EF4-FFF2-40B4-BE49-F238E27FC236}">
                  <a16:creationId xmlns:a16="http://schemas.microsoft.com/office/drawing/2014/main" id="{F1CB5A1A-CE2F-9225-51F4-0CD58CB08716}"/>
                </a:ext>
              </a:extLst>
            </p:cNvPr>
            <p:cNvGrpSpPr/>
            <p:nvPr/>
          </p:nvGrpSpPr>
          <p:grpSpPr>
            <a:xfrm>
              <a:off x="5595143" y="4206623"/>
              <a:ext cx="1001713" cy="1632969"/>
              <a:chOff x="5595143" y="4206623"/>
              <a:chExt cx="1001713" cy="1632969"/>
            </a:xfrm>
          </p:grpSpPr>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p:cNvCxnSpPr>
              <p:nvPr/>
            </p:nvCxnSpPr>
            <p:spPr>
              <a:xfrm flipV="1">
                <a:off x="6096000" y="4206623"/>
                <a:ext cx="1" cy="648814"/>
              </a:xfrm>
              <a:prstGeom prst="line">
                <a:avLst/>
              </a:prstGeom>
              <a:ln w="6350" cap="rnd">
                <a:solidFill>
                  <a:schemeClr val="bg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gr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136026"/>
              <a:ext cx="9787172" cy="0"/>
            </a:xfrm>
            <a:prstGeom prst="line">
              <a:avLst/>
            </a:prstGeom>
            <a:ln w="6350" cap="rnd">
              <a:solidFill>
                <a:schemeClr val="bg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D0080FD-6E23-E6D9-01DE-3B87F8DFBF69}"/>
                </a:ext>
              </a:extLst>
            </p:cNvPr>
            <p:cNvGrpSpPr/>
            <p:nvPr/>
          </p:nvGrpSpPr>
          <p:grpSpPr>
            <a:xfrm>
              <a:off x="1065419" y="4065430"/>
              <a:ext cx="10069558" cy="141193"/>
              <a:chOff x="1065419" y="4065430"/>
              <a:chExt cx="10069558" cy="141193"/>
            </a:xfrm>
          </p:grpSpPr>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a:off x="1065419"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a:off x="10993784"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a:off x="2720147"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a:off x="4374875"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a:off x="6029603"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a:off x="7684331"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a:off x="9339059"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Tree>
    <p:extLst>
      <p:ext uri="{BB962C8B-B14F-4D97-AF65-F5344CB8AC3E}">
        <p14:creationId xmlns:p14="http://schemas.microsoft.com/office/powerpoint/2010/main" val="13347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par>
                                <p:cTn id="15" presetID="10" presetClass="entr" presetSubtype="0" fill="hold"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200"/>
                                  </p:stCondLst>
                                  <p:childTnLst>
                                    <p:animMotion origin="layout" path="M 2.70833E-6 -3.7037E-6 L 2.70833E-6 -0.02245 " pathEditMode="relative" rAng="0" ptsTypes="AA">
                                      <p:cBhvr>
                                        <p:cTn id="19" dur="500" spd="-100000" fill="hold"/>
                                        <p:tgtEl>
                                          <p:spTgt spid="6"/>
                                        </p:tgtEl>
                                        <p:attrNameLst>
                                          <p:attrName>ppt_x</p:attrName>
                                          <p:attrName>ppt_y</p:attrName>
                                        </p:attrNameLst>
                                      </p:cBhvr>
                                      <p:rCtr x="0" y="-1134"/>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2.70833E-6 -3.7037E-6 L 2.70833E-6 -0.02245 " pathEditMode="relative" rAng="0" ptsTypes="AA">
                                      <p:cBhvr>
                                        <p:cTn id="24" dur="500" spd="-100000" fill="hold"/>
                                        <p:tgtEl>
                                          <p:spTgt spid="7"/>
                                        </p:tgtEl>
                                        <p:attrNameLst>
                                          <p:attrName>ppt_x</p:attrName>
                                          <p:attrName>ppt_y</p:attrName>
                                        </p:attrNameLst>
                                      </p:cBhvr>
                                      <p:rCtr x="0" y="-1134"/>
                                    </p:animMotion>
                                  </p:childTnLst>
                                </p:cTn>
                              </p:par>
                              <p:par>
                                <p:cTn id="25" presetID="10" presetClass="entr" presetSubtype="0" fill="hold"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nodeType="withEffect">
                                  <p:stCondLst>
                                    <p:cond delay="400"/>
                                  </p:stCondLst>
                                  <p:childTnLst>
                                    <p:animMotion origin="layout" path="M 2.70833E-6 -3.7037E-6 L 2.70833E-6 -0.02245 " pathEditMode="relative" rAng="0" ptsTypes="AA">
                                      <p:cBhvr>
                                        <p:cTn id="29" dur="500" spd="-100000" fill="hold"/>
                                        <p:tgtEl>
                                          <p:spTgt spid="8"/>
                                        </p:tgtEl>
                                        <p:attrNameLst>
                                          <p:attrName>ppt_x</p:attrName>
                                          <p:attrName>ppt_y</p:attrName>
                                        </p:attrNameLst>
                                      </p:cBhvr>
                                      <p:rCtr x="0" y="-1134"/>
                                    </p:animMotion>
                                  </p:childTnLst>
                                </p:cTn>
                              </p:par>
                              <p:par>
                                <p:cTn id="30" presetID="10" presetClass="entr" presetSubtype="0" fill="hold" nodeType="withEffect">
                                  <p:stCondLst>
                                    <p:cond delay="5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500"/>
                                  </p:stCondLst>
                                  <p:childTnLst>
                                    <p:animMotion origin="layout" path="M 2.70833E-6 -3.7037E-6 L 2.70833E-6 -0.02245 " pathEditMode="relative" rAng="0" ptsTypes="AA">
                                      <p:cBhvr>
                                        <p:cTn id="34" dur="500" spd="-100000" fill="hold"/>
                                        <p:tgtEl>
                                          <p:spTgt spid="9"/>
                                        </p:tgtEl>
                                        <p:attrNameLst>
                                          <p:attrName>ppt_x</p:attrName>
                                          <p:attrName>ppt_y</p:attrName>
                                        </p:attrNameLst>
                                      </p:cBhvr>
                                      <p:rCtr x="0" y="-1134"/>
                                    </p:animMotion>
                                  </p:childTnLst>
                                </p:cTn>
                              </p:par>
                              <p:par>
                                <p:cTn id="35" presetID="10" presetClass="entr" presetSubtype="0" fill="hold" nodeType="withEffect">
                                  <p:stCondLst>
                                    <p:cond delay="6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600"/>
                                  </p:stCondLst>
                                  <p:childTnLst>
                                    <p:animMotion origin="layout" path="M 2.70833E-6 -3.7037E-6 L 2.70833E-6 -0.02245 " pathEditMode="relative" rAng="0" ptsTypes="AA">
                                      <p:cBhvr>
                                        <p:cTn id="39" dur="500" spd="-100000" fill="hold"/>
                                        <p:tgtEl>
                                          <p:spTgt spid="10"/>
                                        </p:tgtEl>
                                        <p:attrNameLst>
                                          <p:attrName>ppt_x</p:attrName>
                                          <p:attrName>ppt_y</p:attrName>
                                        </p:attrNameLst>
                                      </p:cBhvr>
                                      <p:rCtr x="0" y="-1134"/>
                                    </p:animMotion>
                                  </p:childTnLst>
                                </p:cTn>
                              </p:par>
                              <p:par>
                                <p:cTn id="40" presetID="10" presetClass="entr" presetSubtype="0" fill="hold" nodeType="withEffect">
                                  <p:stCondLst>
                                    <p:cond delay="7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nodeType="withEffect">
                                  <p:stCondLst>
                                    <p:cond delay="700"/>
                                  </p:stCondLst>
                                  <p:childTnLst>
                                    <p:animMotion origin="layout" path="M 2.70833E-6 -3.7037E-6 L 2.70833E-6 -0.02245 " pathEditMode="relative" rAng="0" ptsTypes="AA">
                                      <p:cBhvr>
                                        <p:cTn id="44" dur="500" spd="-100000" fill="hold"/>
                                        <p:tgtEl>
                                          <p:spTgt spid="11"/>
                                        </p:tgtEl>
                                        <p:attrNameLst>
                                          <p:attrName>ppt_x</p:attrName>
                                          <p:attrName>ppt_y</p:attrName>
                                        </p:attrNameLst>
                                      </p:cBhvr>
                                      <p:rCtr x="0" y="-1134"/>
                                    </p:animMotion>
                                  </p:childTnLst>
                                </p:cTn>
                              </p:par>
                              <p:par>
                                <p:cTn id="45" presetID="10" presetClass="entr" presetSubtype="0" fill="hold" nodeType="withEffect">
                                  <p:stCondLst>
                                    <p:cond delay="8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42" presetClass="path" presetSubtype="0" decel="100000" fill="hold" nodeType="withEffect">
                                  <p:stCondLst>
                                    <p:cond delay="800"/>
                                  </p:stCondLst>
                                  <p:childTnLst>
                                    <p:animMotion origin="layout" path="M 2.70833E-6 -3.7037E-6 L 2.70833E-6 -0.02245 " pathEditMode="relative" rAng="0" ptsTypes="AA">
                                      <p:cBhvr>
                                        <p:cTn id="49" dur="500" spd="-100000" fill="hold"/>
                                        <p:tgtEl>
                                          <p:spTgt spid="17"/>
                                        </p:tgtEl>
                                        <p:attrNameLst>
                                          <p:attrName>ppt_x</p:attrName>
                                          <p:attrName>ppt_y</p:attrName>
                                        </p:attrNameLst>
                                      </p:cBhvr>
                                      <p:rCtr x="0" y="-1134"/>
                                    </p:animMotion>
                                  </p:childTnLst>
                                </p:cTn>
                              </p:par>
                              <p:par>
                                <p:cTn id="50" presetID="10" presetClass="entr" presetSubtype="0" fill="hold" nodeType="withEffect">
                                  <p:stCondLst>
                                    <p:cond delay="10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nodeType="withEffect">
                                  <p:stCondLst>
                                    <p:cond delay="1000"/>
                                  </p:stCondLst>
                                  <p:childTnLst>
                                    <p:animMotion origin="layout" path="M -4.16667E-7 -7.40741E-7 L -4.16667E-7 -0.03472 " pathEditMode="relative" rAng="0" ptsTypes="AA">
                                      <p:cBhvr>
                                        <p:cTn id="54" dur="750" spd="-100000" fill="hold"/>
                                        <p:tgtEl>
                                          <p:spTgt spid="1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EC2CF11-193A-5DC9-C41E-ADB3CADD2D1F}"/>
              </a:ext>
              <a:ext uri="{C183D7F6-B498-43B3-948B-1728B52AA6E4}">
                <adec:decorative xmlns:adec="http://schemas.microsoft.com/office/drawing/2017/decorative" val="1"/>
              </a:ext>
            </a:extLst>
          </p:cNvPr>
          <p:cNvGrpSpPr/>
          <p:nvPr/>
        </p:nvGrpSpPr>
        <p:grpSpPr>
          <a:xfrm>
            <a:off x="471055" y="585786"/>
            <a:ext cx="11282795" cy="5687568"/>
            <a:chOff x="6240018" y="585786"/>
            <a:chExt cx="5513832" cy="5687568"/>
          </a:xfrm>
        </p:grpSpPr>
        <p:pic>
          <p:nvPicPr>
            <p:cNvPr id="9" name="Picture 8">
              <a:extLst>
                <a:ext uri="{FF2B5EF4-FFF2-40B4-BE49-F238E27FC236}">
                  <a16:creationId xmlns:a16="http://schemas.microsoft.com/office/drawing/2014/main" id="{1A9DC5C7-3E98-9492-BCBC-C0B6436245EE}"/>
                </a:ext>
                <a:ext uri="{C183D7F6-B498-43B3-948B-1728B52AA6E4}">
                  <adec:decorative xmlns:adec="http://schemas.microsoft.com/office/drawing/2017/decorative" val="1"/>
                </a:ext>
              </a:extLst>
            </p:cNvPr>
            <p:cNvPicPr>
              <a:picLocks noChangeAspect="1"/>
            </p:cNvPicPr>
            <p:nvPr/>
          </p:nvPicPr>
          <p:blipFill rotWithShape="1">
            <a:blip r:embed="rId3"/>
            <a:srcRect l="1536" t="4664" r="39863" b="4664"/>
            <a:stretch/>
          </p:blipFill>
          <p:spPr bwMode="blackWhite">
            <a:xfrm>
              <a:off x="6240018" y="585786"/>
              <a:ext cx="5513832" cy="5687568"/>
            </a:xfrm>
            <a:prstGeom prst="roundRect">
              <a:avLst>
                <a:gd name="adj" fmla="val 1128"/>
              </a:avLst>
            </a:prstGeom>
            <a:effectLst>
              <a:outerShdw blurRad="127000" dist="127000" dir="2700000" algn="tl" rotWithShape="0">
                <a:srgbClr val="2F2F2F">
                  <a:alpha val="50000"/>
                </a:srgbClr>
              </a:outerShdw>
            </a:effectLst>
          </p:spPr>
        </p:pic>
        <p:grpSp>
          <p:nvGrpSpPr>
            <p:cNvPr id="3" name="Group 2">
              <a:extLst>
                <a:ext uri="{FF2B5EF4-FFF2-40B4-BE49-F238E27FC236}">
                  <a16:creationId xmlns:a16="http://schemas.microsoft.com/office/drawing/2014/main" id="{B9036ECA-F8ED-6F4B-58F6-6851C6495AEE}"/>
                </a:ext>
              </a:extLst>
            </p:cNvPr>
            <p:cNvGrpSpPr/>
            <p:nvPr/>
          </p:nvGrpSpPr>
          <p:grpSpPr>
            <a:xfrm>
              <a:off x="6521374" y="1271586"/>
              <a:ext cx="4877687" cy="4641676"/>
              <a:chOff x="6521374" y="1271586"/>
              <a:chExt cx="4877687" cy="4641676"/>
            </a:xfrm>
          </p:grpSpPr>
          <p:sp>
            <p:nvSpPr>
              <p:cNvPr id="12" name="TextBox 11">
                <a:extLst>
                  <a:ext uri="{FF2B5EF4-FFF2-40B4-BE49-F238E27FC236}">
                    <a16:creationId xmlns:a16="http://schemas.microsoft.com/office/drawing/2014/main" id="{FCD93C51-4AB4-CABE-0A2D-CBEC3DCA10FE}"/>
                  </a:ext>
                </a:extLst>
              </p:cNvPr>
              <p:cNvSpPr txBox="1"/>
              <p:nvPr/>
            </p:nvSpPr>
            <p:spPr bwMode="blackWhite">
              <a:xfrm>
                <a:off x="6926008" y="1271586"/>
                <a:ext cx="4473053" cy="664797"/>
              </a:xfrm>
              <a:prstGeom prst="rect">
                <a:avLst/>
              </a:prstGeom>
              <a:noFill/>
              <a:effectLst/>
            </p:spPr>
            <p:txBody>
              <a:bodyPr wrap="square" lIns="0" tIns="0" rIns="0" bIns="0" rtlCol="0" anchor="t" anchorCtr="0">
                <a:spAutoFit/>
              </a:bodyPr>
              <a:lstStyle/>
              <a:p>
                <a:pPr>
                  <a:lnSpc>
                    <a:spcPct val="90000"/>
                  </a:lnSpc>
                  <a:spcBef>
                    <a:spcPts val="1200"/>
                  </a:spcBef>
                  <a:defRPr/>
                </a:pPr>
                <a:r>
                  <a:rPr lang="en-US" sz="4800" b="1" spc="-50">
                    <a:gradFill>
                      <a:gsLst>
                        <a:gs pos="0">
                          <a:srgbClr val="50E6FF"/>
                        </a:gs>
                        <a:gs pos="100000">
                          <a:srgbClr val="8661C5"/>
                        </a:gs>
                      </a:gsLst>
                      <a:lin ang="2700000" scaled="1"/>
                    </a:gradFill>
                    <a:latin typeface="Segoe UI Semibold"/>
                  </a:rPr>
                  <a:t>.NET 6 adoption</a:t>
                </a:r>
                <a:endParaRPr lang="en-US" sz="2800">
                  <a:gradFill>
                    <a:gsLst>
                      <a:gs pos="76506">
                        <a:srgbClr val="FFFFFF"/>
                      </a:gs>
                      <a:gs pos="58434">
                        <a:srgbClr val="FFFFFF"/>
                      </a:gs>
                    </a:gsLst>
                    <a:lin ang="2700000" scaled="1"/>
                  </a:gradFill>
                  <a:latin typeface="Segoe UI Semibold"/>
                </a:endParaRPr>
              </a:p>
            </p:txBody>
          </p:sp>
          <p:graphicFrame>
            <p:nvGraphicFramePr>
              <p:cNvPr id="11" name="Chart 10">
                <a:extLst>
                  <a:ext uri="{FF2B5EF4-FFF2-40B4-BE49-F238E27FC236}">
                    <a16:creationId xmlns:a16="http://schemas.microsoft.com/office/drawing/2014/main" id="{4FE46844-E2D1-1422-01F1-E38F1511BEC2}"/>
                  </a:ext>
                </a:extLst>
              </p:cNvPr>
              <p:cNvGraphicFramePr>
                <a:graphicFrameLocks/>
              </p:cNvGraphicFramePr>
              <p:nvPr/>
            </p:nvGraphicFramePr>
            <p:xfrm>
              <a:off x="6764010" y="2522169"/>
              <a:ext cx="4465847" cy="3391093"/>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 Placeholder 1">
                <a:extLst>
                  <a:ext uri="{FF2B5EF4-FFF2-40B4-BE49-F238E27FC236}">
                    <a16:creationId xmlns:a16="http://schemas.microsoft.com/office/drawing/2014/main" id="{5889570C-102C-2EC0-B16F-932BCCA572B5}"/>
                  </a:ext>
                </a:extLst>
              </p:cNvPr>
              <p:cNvSpPr txBox="1">
                <a:spLocks/>
              </p:cNvSpPr>
              <p:nvPr/>
            </p:nvSpPr>
            <p:spPr>
              <a:xfrm>
                <a:off x="10163549" y="2345999"/>
                <a:ext cx="1097886" cy="4431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3200" b="0" i="0" u="none" strike="noStrike" kern="1200" cap="none" spc="-50" normalizeH="0" baseline="0" noProof="0">
                    <a:ln w="3175">
                      <a:noFill/>
                    </a:ln>
                    <a:solidFill>
                      <a:schemeClr val="bg1"/>
                    </a:solidFill>
                    <a:effectLst/>
                    <a:uLnTx/>
                    <a:uFillTx/>
                    <a:latin typeface="Segoe UI Semibold"/>
                    <a:ea typeface="Open Sans" panose="020B0606030504020204" pitchFamily="34" charset="0"/>
                    <a:cs typeface="Open Sans" panose="020B0606030504020204" pitchFamily="34" charset="0"/>
                  </a:rPr>
                  <a:t>1.8x</a:t>
                </a:r>
              </a:p>
            </p:txBody>
          </p:sp>
          <p:sp>
            <p:nvSpPr>
              <p:cNvPr id="2" name="Up Arrow 1">
                <a:extLst>
                  <a:ext uri="{FF2B5EF4-FFF2-40B4-BE49-F238E27FC236}">
                    <a16:creationId xmlns:a16="http://schemas.microsoft.com/office/drawing/2014/main" id="{4C002A3B-0FE6-4D8D-73BE-5D8DBF7A6717}"/>
                  </a:ext>
                </a:extLst>
              </p:cNvPr>
              <p:cNvSpPr/>
              <p:nvPr/>
            </p:nvSpPr>
            <p:spPr bwMode="auto">
              <a:xfrm>
                <a:off x="10548518" y="3034843"/>
                <a:ext cx="327947" cy="833933"/>
              </a:xfrm>
              <a:prstGeom prst="upArrow">
                <a:avLst/>
              </a:prstGeom>
              <a:gradFill>
                <a:gsLst>
                  <a:gs pos="0">
                    <a:srgbClr val="50E6FF"/>
                  </a:gs>
                  <a:gs pos="100000">
                    <a:srgbClr val="8661C5">
                      <a:alpha val="0"/>
                    </a:srgbClr>
                  </a:gs>
                  <a:gs pos="52000">
                    <a:srgbClr val="8661C5"/>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4" name="TextBox 3">
                <a:extLst>
                  <a:ext uri="{FF2B5EF4-FFF2-40B4-BE49-F238E27FC236}">
                    <a16:creationId xmlns:a16="http://schemas.microsoft.com/office/drawing/2014/main" id="{D2F97010-D7C8-0423-B5B5-4F1754673A6C}"/>
                  </a:ext>
                </a:extLst>
              </p:cNvPr>
              <p:cNvSpPr txBox="1"/>
              <p:nvPr/>
            </p:nvSpPr>
            <p:spPr>
              <a:xfrm>
                <a:off x="6926008" y="2352154"/>
                <a:ext cx="2121735" cy="430887"/>
              </a:xfrm>
              <a:prstGeom prst="rect">
                <a:avLst/>
              </a:prstGeom>
              <a:noFill/>
            </p:spPr>
            <p:txBody>
              <a:bodyPr wrap="none" lIns="0" tIns="0" rIns="0" bIns="0" rtlCol="0">
                <a:spAutoFit/>
              </a:bodyPr>
              <a:lstStyle/>
              <a:p>
                <a:pPr algn="l"/>
                <a:r>
                  <a:rPr lang="en-US" sz="1600" b="1">
                    <a:solidFill>
                      <a:schemeClr val="bg1"/>
                    </a:solidFill>
                    <a:latin typeface="Segoe UI Semibold" panose="020B0502040204020203" pitchFamily="34" charset="0"/>
                    <a:cs typeface="Segoe UI Semibold" panose="020B0502040204020203" pitchFamily="34" charset="0"/>
                  </a:rPr>
                  <a:t>Active users by version</a:t>
                </a:r>
              </a:p>
              <a:p>
                <a:pPr algn="l"/>
                <a:r>
                  <a:rPr lang="en-US" sz="1200">
                    <a:solidFill>
                      <a:schemeClr val="bg1"/>
                    </a:solidFill>
                  </a:rPr>
                  <a:t>(month since release)</a:t>
                </a:r>
              </a:p>
            </p:txBody>
          </p:sp>
          <p:sp>
            <p:nvSpPr>
              <p:cNvPr id="14" name="Text Placeholder 1">
                <a:extLst>
                  <a:ext uri="{FF2B5EF4-FFF2-40B4-BE49-F238E27FC236}">
                    <a16:creationId xmlns:a16="http://schemas.microsoft.com/office/drawing/2014/main" id="{044303E4-F7F3-487E-7150-F82ACC73851C}"/>
                  </a:ext>
                </a:extLst>
              </p:cNvPr>
              <p:cNvSpPr txBox="1">
                <a:spLocks/>
              </p:cNvSpPr>
              <p:nvPr/>
            </p:nvSpPr>
            <p:spPr>
              <a:xfrm>
                <a:off x="6521374" y="2791292"/>
                <a:ext cx="2347064" cy="4431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2400" b="0" i="0" u="none" strike="noStrike" kern="1200" cap="none" spc="-50" normalizeH="0" baseline="0" noProof="0">
                    <a:ln w="3175">
                      <a:noFill/>
                    </a:ln>
                    <a:solidFill>
                      <a:schemeClr val="bg1"/>
                    </a:solidFill>
                    <a:effectLst/>
                    <a:uLnTx/>
                    <a:uFillTx/>
                    <a:latin typeface="Segoe UI Semibold"/>
                    <a:ea typeface="Open Sans" panose="020B0606030504020204" pitchFamily="34" charset="0"/>
                    <a:cs typeface="Open Sans" panose="020B0606030504020204" pitchFamily="34" charset="0"/>
                  </a:rPr>
                  <a:t>&gt;5.6M total</a:t>
                </a:r>
                <a:r>
                  <a:rPr kumimoji="0" lang="en-US" sz="3200" b="0" i="0" u="none" strike="noStrike" kern="1200" cap="none" spc="-50" normalizeH="0" baseline="0" noProof="0">
                    <a:ln w="3175">
                      <a:noFill/>
                    </a:ln>
                    <a:solidFill>
                      <a:schemeClr val="bg1"/>
                    </a:solidFill>
                    <a:effectLst/>
                    <a:uLnTx/>
                    <a:uFillTx/>
                    <a:latin typeface="Segoe UI Semibold"/>
                    <a:ea typeface="Open Sans" panose="020B0606030504020204" pitchFamily="34" charset="0"/>
                    <a:cs typeface="Open Sans" panose="020B0606030504020204" pitchFamily="34" charset="0"/>
                  </a:rPr>
                  <a:t> </a:t>
                </a:r>
              </a:p>
            </p:txBody>
          </p:sp>
        </p:grpSp>
      </p:grpSp>
    </p:spTree>
    <p:extLst>
      <p:ext uri="{BB962C8B-B14F-4D97-AF65-F5344CB8AC3E}">
        <p14:creationId xmlns:p14="http://schemas.microsoft.com/office/powerpoint/2010/main" val="32320816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85CE631-6738-11F3-0D73-AACC75B6CBB2}"/>
              </a:ext>
              <a:ext uri="{C183D7F6-B498-43B3-948B-1728B52AA6E4}">
                <adec:decorative xmlns:adec="http://schemas.microsoft.com/office/drawing/2017/decorative" val="1"/>
              </a:ext>
            </a:extLst>
          </p:cNvPr>
          <p:cNvPicPr>
            <a:picLocks noChangeAspect="1"/>
          </p:cNvPicPr>
          <p:nvPr/>
        </p:nvPicPr>
        <p:blipFill rotWithShape="1">
          <a:blip r:embed="rId3"/>
          <a:srcRect l="1536" t="4664" r="39863" b="4664"/>
          <a:stretch/>
        </p:blipFill>
        <p:spPr bwMode="blackWhite">
          <a:xfrm>
            <a:off x="452582" y="585786"/>
            <a:ext cx="11301268" cy="5687568"/>
          </a:xfrm>
          <a:prstGeom prst="roundRect">
            <a:avLst>
              <a:gd name="adj" fmla="val 1128"/>
            </a:avLst>
          </a:prstGeom>
          <a:effectLst>
            <a:outerShdw blurRad="127000" dist="127000" dir="2700000" algn="tl" rotWithShape="0">
              <a:srgbClr val="2F2F2F">
                <a:alpha val="50000"/>
              </a:srgbClr>
            </a:outerShdw>
          </a:effectLst>
        </p:spPr>
      </p:pic>
      <p:sp>
        <p:nvSpPr>
          <p:cNvPr id="32" name="TextBox 31">
            <a:extLst>
              <a:ext uri="{FF2B5EF4-FFF2-40B4-BE49-F238E27FC236}">
                <a16:creationId xmlns:a16="http://schemas.microsoft.com/office/drawing/2014/main" id="{071066C5-37B4-B414-F345-6B9C95EB6E72}"/>
              </a:ext>
            </a:extLst>
          </p:cNvPr>
          <p:cNvSpPr txBox="1"/>
          <p:nvPr/>
        </p:nvSpPr>
        <p:spPr>
          <a:xfrm>
            <a:off x="1310689" y="2142864"/>
            <a:ext cx="4584623" cy="3071610"/>
          </a:xfrm>
          <a:prstGeom prst="rect">
            <a:avLst/>
          </a:prstGeom>
          <a:noFill/>
          <a:effectLst/>
        </p:spPr>
        <p:txBody>
          <a:bodyPr wrap="square" lIns="0" tIns="0" rIns="0" bIns="0" rtlCol="0" anchor="t" anchorCtr="0">
            <a:spAutoFit/>
          </a:bodyPr>
          <a:lstStyle/>
          <a:p>
            <a:pPr defTabSz="914400">
              <a:lnSpc>
                <a:spcPct val="90000"/>
              </a:lnSpc>
              <a:spcBef>
                <a:spcPts val="600"/>
              </a:spcBef>
              <a:spcAft>
                <a:spcPts val="600"/>
              </a:spcAft>
              <a:defRPr/>
            </a:pPr>
            <a:r>
              <a:rPr lang="en-US" sz="3200" kern="0">
                <a:solidFill>
                  <a:srgbClr val="FFFFFF"/>
                </a:solidFill>
                <a:latin typeface="Segoe UI Semibold"/>
              </a:rPr>
              <a:t>.NET 6</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Unified common base libraries &amp; SDK</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Industry leading performance</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Hot reload everywhere for faster development</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Minimal APIs, easier to get started</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New C# 10, F# 6 releases</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Apple Silicon (Arm64) support</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Long-Term Support Release</a:t>
            </a:r>
            <a:endParaRPr lang="en-US" sz="1800" kern="0">
              <a:solidFill>
                <a:srgbClr val="FFFFFF"/>
              </a:solidFill>
              <a:latin typeface="Segoe UI" panose="020B0502040204020203" pitchFamily="34" charset="0"/>
              <a:cs typeface="Segoe UI" panose="020B0502040204020203" pitchFamily="34" charset="0"/>
            </a:endParaRPr>
          </a:p>
        </p:txBody>
      </p:sp>
      <p:grpSp>
        <p:nvGrpSpPr>
          <p:cNvPr id="34" name="Group 33" descr="Generally available bug (on dark theme)">
            <a:extLst>
              <a:ext uri="{FF2B5EF4-FFF2-40B4-BE49-F238E27FC236}">
                <a16:creationId xmlns:a16="http://schemas.microsoft.com/office/drawing/2014/main" id="{E7F7953D-A7C8-94B8-9D69-A6C6996FBC1A}"/>
              </a:ext>
            </a:extLst>
          </p:cNvPr>
          <p:cNvGrpSpPr/>
          <p:nvPr/>
        </p:nvGrpSpPr>
        <p:grpSpPr>
          <a:xfrm>
            <a:off x="1335825" y="1205680"/>
            <a:ext cx="2518385" cy="604056"/>
            <a:chOff x="7193270" y="1628040"/>
            <a:chExt cx="2518385" cy="604056"/>
          </a:xfrm>
        </p:grpSpPr>
        <p:sp>
          <p:nvSpPr>
            <p:cNvPr id="35" name="Rounded Rectangle 18">
              <a:extLst>
                <a:ext uri="{FF2B5EF4-FFF2-40B4-BE49-F238E27FC236}">
                  <a16:creationId xmlns:a16="http://schemas.microsoft.com/office/drawing/2014/main" id="{AE2EA80E-20D2-4158-95A4-90F92ADFEBD5}"/>
                </a:ext>
                <a:ext uri="{C183D7F6-B498-43B3-948B-1728B52AA6E4}">
                  <adec:decorative xmlns:adec="http://schemas.microsoft.com/office/drawing/2017/decorative" val="1"/>
                </a:ext>
              </a:extLst>
            </p:cNvPr>
            <p:cNvSpPr/>
            <p:nvPr/>
          </p:nvSpPr>
          <p:spPr bwMode="auto">
            <a:xfrm>
              <a:off x="7256770" y="1691540"/>
              <a:ext cx="2454885"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p>
              <a:pPr algn="ctr" defTabSz="914400"/>
              <a:endParaRPr lang="en-CA" sz="2000" kern="0">
                <a:gradFill flip="none" rotWithShape="1">
                  <a:gsLst>
                    <a:gs pos="0">
                      <a:srgbClr val="000000"/>
                    </a:gs>
                    <a:gs pos="100000">
                      <a:srgbClr val="000000"/>
                    </a:gs>
                  </a:gsLst>
                  <a:lin ang="2700000" scaled="1"/>
                  <a:tileRect/>
                </a:gradFill>
                <a:latin typeface="Segoe UI Semibold"/>
              </a:endParaRPr>
            </a:p>
          </p:txBody>
        </p:sp>
        <p:sp>
          <p:nvSpPr>
            <p:cNvPr id="36" name="Rounded Rectangle 18">
              <a:extLst>
                <a:ext uri="{FF2B5EF4-FFF2-40B4-BE49-F238E27FC236}">
                  <a16:creationId xmlns:a16="http://schemas.microsoft.com/office/drawing/2014/main" id="{141974B0-4AC9-B8B3-08B1-3A4CA8D11007}"/>
                </a:ext>
              </a:extLst>
            </p:cNvPr>
            <p:cNvSpPr/>
            <p:nvPr/>
          </p:nvSpPr>
          <p:spPr bwMode="auto">
            <a:xfrm>
              <a:off x="7193270" y="1628040"/>
              <a:ext cx="2454885" cy="540556"/>
            </a:xfrm>
            <a:prstGeom prst="roundRect">
              <a:avLst>
                <a:gd name="adj" fmla="val 9671"/>
              </a:avLst>
            </a:prstGeom>
            <a:blipFill>
              <a:blip r:embed="rId4"/>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defTabSz="914400"/>
              <a:r>
                <a:rPr lang="en-CA" sz="2000" kern="0" dirty="0">
                  <a:gradFill flip="none" rotWithShape="1">
                    <a:gsLst>
                      <a:gs pos="25904">
                        <a:srgbClr val="2F2F2F"/>
                      </a:gs>
                      <a:gs pos="46000">
                        <a:srgbClr val="2F2F2F"/>
                      </a:gs>
                    </a:gsLst>
                    <a:lin ang="2700000" scaled="1"/>
                    <a:tileRect/>
                  </a:gradFill>
                  <a:latin typeface="Segoe UI Semibold"/>
                </a:rPr>
                <a:t>Generally available</a:t>
              </a:r>
            </a:p>
          </p:txBody>
        </p:sp>
      </p:grpSp>
      <p:sp>
        <p:nvSpPr>
          <p:cNvPr id="14" name="TextBox 13">
            <a:extLst>
              <a:ext uri="{FF2B5EF4-FFF2-40B4-BE49-F238E27FC236}">
                <a16:creationId xmlns:a16="http://schemas.microsoft.com/office/drawing/2014/main" id="{C784D7E2-3A91-5EBC-2583-B1E8934BF579}"/>
              </a:ext>
            </a:extLst>
          </p:cNvPr>
          <p:cNvSpPr txBox="1"/>
          <p:nvPr/>
        </p:nvSpPr>
        <p:spPr>
          <a:xfrm>
            <a:off x="1310689" y="5526932"/>
            <a:ext cx="4584623" cy="221599"/>
          </a:xfrm>
          <a:prstGeom prst="rect">
            <a:avLst/>
          </a:prstGeom>
          <a:noFill/>
          <a:effectLst/>
        </p:spPr>
        <p:txBody>
          <a:bodyPr wrap="square" lIns="0" tIns="0" rIns="0" bIns="0" rtlCol="0" anchor="t" anchorCtr="0">
            <a:noAutofit/>
          </a:bodyPr>
          <a:lstStyle/>
          <a:p>
            <a:pPr marL="9525" lvl="1" defTabSz="914400">
              <a:lnSpc>
                <a:spcPct val="90000"/>
              </a:lnSpc>
              <a:spcBef>
                <a:spcPts val="600"/>
              </a:spcBef>
              <a:spcAft>
                <a:spcPts val="600"/>
              </a:spcAft>
              <a:defRPr/>
            </a:pPr>
            <a:r>
              <a:rPr lang="en-US" sz="1800" b="1" kern="0">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get.dot.net/6</a:t>
            </a:r>
          </a:p>
        </p:txBody>
      </p:sp>
    </p:spTree>
    <p:extLst>
      <p:ext uri="{BB962C8B-B14F-4D97-AF65-F5344CB8AC3E}">
        <p14:creationId xmlns:p14="http://schemas.microsoft.com/office/powerpoint/2010/main" val="1295845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35" presetClass="path" presetSubtype="0" accel="50000" decel="50000" fill="hold" grpId="1" nodeType="withEffect">
                                  <p:stCondLst>
                                    <p:cond delay="0"/>
                                  </p:stCondLst>
                                  <p:childTnLst>
                                    <p:animMotion origin="layout" path="M 0.01536 2.96296E-6 L 1.45833E-6 2.96296E-6 " pathEditMode="relative" rAng="0" ptsTypes="AA">
                                      <p:cBhvr>
                                        <p:cTn id="12" dur="750" fill="hold"/>
                                        <p:tgtEl>
                                          <p:spTgt spid="32"/>
                                        </p:tgtEl>
                                        <p:attrNameLst>
                                          <p:attrName>ppt_x</p:attrName>
                                          <p:attrName>ppt_y</p:attrName>
                                        </p:attrNameLst>
                                      </p:cBhvr>
                                      <p:rCtr x="-768" y="0"/>
                                    </p:animMotion>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35" presetClass="path" presetSubtype="0" accel="50000" decel="50000" fill="hold" grpId="1" nodeType="withEffect">
                                  <p:stCondLst>
                                    <p:cond delay="0"/>
                                  </p:stCondLst>
                                  <p:childTnLst>
                                    <p:animMotion origin="layout" path="M 0.01536 2.96296E-6 L 1.45833E-6 2.96296E-6 " pathEditMode="relative" rAng="0" ptsTypes="AA">
                                      <p:cBhvr>
                                        <p:cTn id="17" dur="750" fill="hold"/>
                                        <p:tgtEl>
                                          <p:spTgt spid="14"/>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14" grpId="0"/>
      <p:bldP spid="1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8B4FA8-304B-713D-5A0A-9285542A08F5}"/>
              </a:ext>
              <a:ext uri="{C183D7F6-B498-43B3-948B-1728B52AA6E4}">
                <adec:decorative xmlns:adec="http://schemas.microsoft.com/office/drawing/2017/decorative" val="1"/>
              </a:ext>
            </a:extLst>
          </p:cNvPr>
          <p:cNvPicPr>
            <a:picLocks noChangeAspect="1"/>
          </p:cNvPicPr>
          <p:nvPr/>
        </p:nvPicPr>
        <p:blipFill rotWithShape="1">
          <a:blip r:embed="rId3"/>
          <a:srcRect l="4069" t="9903" r="42468" b="9903"/>
          <a:stretch/>
        </p:blipFill>
        <p:spPr bwMode="blackWhite">
          <a:xfrm>
            <a:off x="618836" y="914400"/>
            <a:ext cx="10892698" cy="5029200"/>
          </a:xfrm>
          <a:prstGeom prst="roundRect">
            <a:avLst>
              <a:gd name="adj" fmla="val 1232"/>
            </a:avLst>
          </a:prstGeom>
          <a:effectLst>
            <a:outerShdw blurRad="127000" dist="127000" dir="2700000" algn="tl" rotWithShape="0">
              <a:srgbClr val="2F2F2F">
                <a:alpha val="50000"/>
              </a:srgbClr>
            </a:outerShdw>
          </a:effectLst>
        </p:spPr>
      </p:pic>
      <p:sp>
        <p:nvSpPr>
          <p:cNvPr id="7" name="TextBox 6">
            <a:extLst>
              <a:ext uri="{FF2B5EF4-FFF2-40B4-BE49-F238E27FC236}">
                <a16:creationId xmlns:a16="http://schemas.microsoft.com/office/drawing/2014/main" id="{0839DF65-0451-4BEA-106B-EB13CBCA30F9}"/>
              </a:ext>
            </a:extLst>
          </p:cNvPr>
          <p:cNvSpPr txBox="1"/>
          <p:nvPr/>
        </p:nvSpPr>
        <p:spPr bwMode="blackWhite">
          <a:xfrm>
            <a:off x="1432351" y="2493359"/>
            <a:ext cx="4142123" cy="1871282"/>
          </a:xfrm>
          <a:prstGeom prst="rect">
            <a:avLst/>
          </a:prstGeom>
          <a:noFill/>
          <a:effectLst/>
        </p:spPr>
        <p:txBody>
          <a:bodyPr wrap="square" lIns="0" tIns="0" rIns="0" bIns="0" rtlCol="0" anchor="t" anchorCtr="0">
            <a:spAutoFit/>
          </a:bodyPr>
          <a:lstStyle/>
          <a:p>
            <a:pPr>
              <a:lnSpc>
                <a:spcPct val="90000"/>
              </a:lnSpc>
              <a:spcBef>
                <a:spcPts val="1200"/>
              </a:spcBef>
              <a:defRPr/>
            </a:pPr>
            <a:r>
              <a:rPr lang="en-US" sz="4800" b="1" spc="-50">
                <a:gradFill>
                  <a:gsLst>
                    <a:gs pos="0">
                      <a:srgbClr val="50E6FF"/>
                    </a:gs>
                    <a:gs pos="100000">
                      <a:srgbClr val="8661C5"/>
                    </a:gs>
                  </a:gsLst>
                  <a:lin ang="2700000" scaled="1"/>
                </a:gradFill>
                <a:latin typeface="Segoe UI Semibold"/>
              </a:rPr>
              <a:t>Modern client development</a:t>
            </a:r>
          </a:p>
          <a:p>
            <a:pPr>
              <a:lnSpc>
                <a:spcPct val="90000"/>
              </a:lnSpc>
              <a:spcBef>
                <a:spcPts val="1200"/>
              </a:spcBef>
              <a:defRPr/>
            </a:pPr>
            <a:r>
              <a:rPr lang="en-US" sz="2800">
                <a:solidFill>
                  <a:srgbClr val="FFFFFF"/>
                </a:solidFill>
                <a:latin typeface="Segoe UI Semibold"/>
              </a:rPr>
              <a:t>with .NET</a:t>
            </a:r>
          </a:p>
        </p:txBody>
      </p:sp>
    </p:spTree>
    <p:extLst>
      <p:ext uri="{BB962C8B-B14F-4D97-AF65-F5344CB8AC3E}">
        <p14:creationId xmlns:p14="http://schemas.microsoft.com/office/powerpoint/2010/main" val="597029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par>
                                <p:cTn id="10" presetID="42" presetClass="path" presetSubtype="0" accel="100000" autoRev="1" fill="hold" nodeType="withEffect">
                                  <p:stCondLst>
                                    <p:cond delay="0"/>
                                  </p:stCondLst>
                                  <p:childTnLst>
                                    <p:animMotion origin="layout" path="M -6.25E-7 0 L -0.20443 -0.36412 " pathEditMode="relative" rAng="0" ptsTypes="AA">
                                      <p:cBhvr>
                                        <p:cTn id="11" dur="500" fill="hold"/>
                                        <p:tgtEl>
                                          <p:spTgt spid="6"/>
                                        </p:tgtEl>
                                        <p:attrNameLst>
                                          <p:attrName>ppt_x</p:attrName>
                                          <p:attrName>ppt_y</p:attrName>
                                        </p:attrNameLst>
                                      </p:cBhvr>
                                      <p:rCtr x="-10221" y="-18218"/>
                                    </p:animMotion>
                                  </p:childTnLst>
                                </p:cTn>
                              </p:par>
                              <p:par>
                                <p:cTn id="12" presetID="6" presetClass="emph" presetSubtype="0" accel="100000" autoRev="1" fill="hold" nodeType="withEffect">
                                  <p:stCondLst>
                                    <p:cond delay="0"/>
                                  </p:stCondLst>
                                  <p:childTnLst>
                                    <p:animScale>
                                      <p:cBhvr>
                                        <p:cTn id="13" dur="500" fill="hold"/>
                                        <p:tgtEl>
                                          <p:spTgt spid="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C1F132-79BA-8473-AEE5-8BBAF7B7FEA0}"/>
              </a:ext>
              <a:ext uri="{C183D7F6-B498-43B3-948B-1728B52AA6E4}">
                <adec:decorative xmlns:adec="http://schemas.microsoft.com/office/drawing/2017/decorative" val="1"/>
              </a:ext>
            </a:extLst>
          </p:cNvPr>
          <p:cNvGrpSpPr/>
          <p:nvPr/>
        </p:nvGrpSpPr>
        <p:grpSpPr>
          <a:xfrm>
            <a:off x="692727" y="914400"/>
            <a:ext cx="10818807" cy="5029200"/>
            <a:chOff x="6482334" y="914400"/>
            <a:chExt cx="5029200" cy="5029200"/>
          </a:xfrm>
        </p:grpSpPr>
        <p:pic>
          <p:nvPicPr>
            <p:cNvPr id="14" name="Picture 13">
              <a:extLst>
                <a:ext uri="{FF2B5EF4-FFF2-40B4-BE49-F238E27FC236}">
                  <a16:creationId xmlns:a16="http://schemas.microsoft.com/office/drawing/2014/main" id="{FD28F05D-E5D7-7FA5-94CE-0A45602EFA66}"/>
                </a:ext>
                <a:ext uri="{C183D7F6-B498-43B3-948B-1728B52AA6E4}">
                  <adec:decorative xmlns:adec="http://schemas.microsoft.com/office/drawing/2017/decorative" val="1"/>
                </a:ext>
              </a:extLst>
            </p:cNvPr>
            <p:cNvPicPr>
              <a:picLocks noChangeAspect="1"/>
            </p:cNvPicPr>
            <p:nvPr/>
          </p:nvPicPr>
          <p:blipFill rotWithShape="1">
            <a:blip r:embed="rId3"/>
            <a:srcRect l="4069" t="9903" r="42468" b="9903"/>
            <a:stretch/>
          </p:blipFill>
          <p:spPr>
            <a:xfrm>
              <a:off x="6482334" y="914400"/>
              <a:ext cx="5029200" cy="5029200"/>
            </a:xfrm>
            <a:prstGeom prst="roundRect">
              <a:avLst>
                <a:gd name="adj" fmla="val 1232"/>
              </a:avLst>
            </a:prstGeom>
            <a:effectLst>
              <a:outerShdw blurRad="127000" dist="127000" dir="2700000" algn="tl" rotWithShape="0">
                <a:srgbClr val="2F2F2F">
                  <a:alpha val="50000"/>
                </a:srgbClr>
              </a:outerShdw>
            </a:effectLst>
          </p:spPr>
        </p:pic>
        <p:grpSp>
          <p:nvGrpSpPr>
            <p:cNvPr id="6" name="Group 5">
              <a:extLst>
                <a:ext uri="{FF2B5EF4-FFF2-40B4-BE49-F238E27FC236}">
                  <a16:creationId xmlns:a16="http://schemas.microsoft.com/office/drawing/2014/main" id="{C086859C-FA7E-F6D6-4DDC-01FBFD3BF7EB}"/>
                </a:ext>
              </a:extLst>
            </p:cNvPr>
            <p:cNvGrpSpPr/>
            <p:nvPr/>
          </p:nvGrpSpPr>
          <p:grpSpPr>
            <a:xfrm>
              <a:off x="6820354" y="2651320"/>
              <a:ext cx="2583088" cy="747897"/>
              <a:chOff x="6820354" y="1755543"/>
              <a:chExt cx="2583088" cy="747897"/>
            </a:xfrm>
          </p:grpSpPr>
          <p:sp>
            <p:nvSpPr>
              <p:cNvPr id="15" name="TextBox 14">
                <a:extLst>
                  <a:ext uri="{FF2B5EF4-FFF2-40B4-BE49-F238E27FC236}">
                    <a16:creationId xmlns:a16="http://schemas.microsoft.com/office/drawing/2014/main" id="{47D0C1CA-3FAD-80E2-A819-BCF46976CFDE}"/>
                  </a:ext>
                </a:extLst>
              </p:cNvPr>
              <p:cNvSpPr txBox="1"/>
              <p:nvPr/>
            </p:nvSpPr>
            <p:spPr bwMode="blackWhite">
              <a:xfrm>
                <a:off x="6820354" y="1755543"/>
                <a:ext cx="1355379" cy="747897"/>
              </a:xfrm>
              <a:prstGeom prst="rect">
                <a:avLst/>
              </a:prstGeom>
              <a:noFill/>
              <a:effectLst/>
            </p:spPr>
            <p:txBody>
              <a:bodyPr wrap="square" lIns="0" tIns="0" rIns="0" bIns="0" rtlCol="0" anchor="t" anchorCtr="0">
                <a:spAutoFit/>
              </a:bodyPr>
              <a:lstStyle/>
              <a:p>
                <a:pPr>
                  <a:lnSpc>
                    <a:spcPct val="90000"/>
                  </a:lnSpc>
                  <a:spcBef>
                    <a:spcPts val="1200"/>
                  </a:spcBef>
                  <a:defRPr/>
                </a:pPr>
                <a:r>
                  <a:rPr lang="en-US" sz="5400" b="1" spc="-50" dirty="0">
                    <a:gradFill>
                      <a:gsLst>
                        <a:gs pos="0">
                          <a:srgbClr val="50E6FF"/>
                        </a:gs>
                        <a:gs pos="100000">
                          <a:srgbClr val="8661C5"/>
                        </a:gs>
                      </a:gsLst>
                      <a:lin ang="2700000" scaled="1"/>
                    </a:gradFill>
                    <a:latin typeface="Segoe UI Semibold"/>
                  </a:rPr>
                  <a:t>&gt;1B</a:t>
                </a:r>
              </a:p>
            </p:txBody>
          </p:sp>
          <p:sp>
            <p:nvSpPr>
              <p:cNvPr id="17" name="TextBox 16">
                <a:extLst>
                  <a:ext uri="{FF2B5EF4-FFF2-40B4-BE49-F238E27FC236}">
                    <a16:creationId xmlns:a16="http://schemas.microsoft.com/office/drawing/2014/main" id="{291B598E-4D68-7AD2-1326-79D54D732155}"/>
                  </a:ext>
                </a:extLst>
              </p:cNvPr>
              <p:cNvSpPr txBox="1"/>
              <p:nvPr/>
            </p:nvSpPr>
            <p:spPr bwMode="blackWhite">
              <a:xfrm>
                <a:off x="7499277" y="2004842"/>
                <a:ext cx="1904165" cy="498598"/>
              </a:xfrm>
              <a:prstGeom prst="rect">
                <a:avLst/>
              </a:prstGeom>
              <a:noFill/>
              <a:effectLst/>
            </p:spPr>
            <p:txBody>
              <a:bodyPr wrap="square" lIns="0" tIns="0" rIns="0" bIns="0" rtlCol="0" anchor="t" anchorCtr="0">
                <a:spAutoFit/>
              </a:bodyPr>
              <a:lstStyle/>
              <a:p>
                <a:pPr>
                  <a:lnSpc>
                    <a:spcPct val="90000"/>
                  </a:lnSpc>
                  <a:spcBef>
                    <a:spcPts val="1200"/>
                  </a:spcBef>
                  <a:defRPr/>
                </a:pPr>
                <a:r>
                  <a:rPr lang="en-US" sz="1800" b="1" spc="-50" dirty="0">
                    <a:solidFill>
                      <a:schemeClr val="bg1"/>
                    </a:solidFill>
                    <a:latin typeface="Segoe UI Semibold"/>
                  </a:rPr>
                  <a:t>Windows 10 &amp; 11 devices worldwide</a:t>
                </a:r>
              </a:p>
            </p:txBody>
          </p:sp>
        </p:grpSp>
        <p:grpSp>
          <p:nvGrpSpPr>
            <p:cNvPr id="4" name="Group 3">
              <a:extLst>
                <a:ext uri="{FF2B5EF4-FFF2-40B4-BE49-F238E27FC236}">
                  <a16:creationId xmlns:a16="http://schemas.microsoft.com/office/drawing/2014/main" id="{73866857-61DF-9661-A975-763ADC5B244B}"/>
                </a:ext>
              </a:extLst>
            </p:cNvPr>
            <p:cNvGrpSpPr/>
            <p:nvPr/>
          </p:nvGrpSpPr>
          <p:grpSpPr>
            <a:xfrm>
              <a:off x="6820354" y="3801633"/>
              <a:ext cx="2583088" cy="747897"/>
              <a:chOff x="6820354" y="3078156"/>
              <a:chExt cx="2583088" cy="747897"/>
            </a:xfrm>
          </p:grpSpPr>
          <p:sp>
            <p:nvSpPr>
              <p:cNvPr id="30" name="TextBox 29">
                <a:extLst>
                  <a:ext uri="{FF2B5EF4-FFF2-40B4-BE49-F238E27FC236}">
                    <a16:creationId xmlns:a16="http://schemas.microsoft.com/office/drawing/2014/main" id="{B2441D56-8B0F-DDD6-E01E-948EEBDA4EA4}"/>
                  </a:ext>
                </a:extLst>
              </p:cNvPr>
              <p:cNvSpPr txBox="1"/>
              <p:nvPr/>
            </p:nvSpPr>
            <p:spPr bwMode="blackWhite">
              <a:xfrm>
                <a:off x="6820354" y="3078156"/>
                <a:ext cx="1660179" cy="747897"/>
              </a:xfrm>
              <a:prstGeom prst="rect">
                <a:avLst/>
              </a:prstGeom>
              <a:noFill/>
              <a:effectLst/>
            </p:spPr>
            <p:txBody>
              <a:bodyPr wrap="square" lIns="0" tIns="0" rIns="0" bIns="0" rtlCol="0" anchor="t" anchorCtr="0">
                <a:spAutoFit/>
              </a:bodyPr>
              <a:lstStyle/>
              <a:p>
                <a:pPr>
                  <a:lnSpc>
                    <a:spcPct val="90000"/>
                  </a:lnSpc>
                  <a:spcBef>
                    <a:spcPts val="1200"/>
                  </a:spcBef>
                  <a:defRPr/>
                </a:pPr>
                <a:r>
                  <a:rPr lang="en-US" sz="5400" b="1" spc="-50">
                    <a:gradFill>
                      <a:gsLst>
                        <a:gs pos="0">
                          <a:srgbClr val="50E6FF"/>
                        </a:gs>
                        <a:gs pos="100000">
                          <a:srgbClr val="8661C5"/>
                        </a:gs>
                      </a:gsLst>
                      <a:lin ang="2700000" scaled="1"/>
                    </a:gradFill>
                    <a:latin typeface="Segoe UI Semibold"/>
                  </a:rPr>
                  <a:t>&gt;4B</a:t>
                </a:r>
              </a:p>
            </p:txBody>
          </p:sp>
          <p:sp>
            <p:nvSpPr>
              <p:cNvPr id="31" name="TextBox 30">
                <a:extLst>
                  <a:ext uri="{FF2B5EF4-FFF2-40B4-BE49-F238E27FC236}">
                    <a16:creationId xmlns:a16="http://schemas.microsoft.com/office/drawing/2014/main" id="{19460FB7-F4D9-0F0C-0D1A-D064311506CD}"/>
                  </a:ext>
                </a:extLst>
              </p:cNvPr>
              <p:cNvSpPr txBox="1"/>
              <p:nvPr/>
            </p:nvSpPr>
            <p:spPr bwMode="blackWhite">
              <a:xfrm>
                <a:off x="7499277" y="3327455"/>
                <a:ext cx="1904165" cy="498598"/>
              </a:xfrm>
              <a:prstGeom prst="rect">
                <a:avLst/>
              </a:prstGeom>
              <a:noFill/>
              <a:effectLst/>
            </p:spPr>
            <p:txBody>
              <a:bodyPr wrap="square" lIns="0" tIns="0" rIns="0" bIns="0" rtlCol="0" anchor="t" anchorCtr="0">
                <a:spAutoFit/>
              </a:bodyPr>
              <a:lstStyle/>
              <a:p>
                <a:pPr>
                  <a:lnSpc>
                    <a:spcPct val="90000"/>
                  </a:lnSpc>
                  <a:spcBef>
                    <a:spcPts val="1200"/>
                  </a:spcBef>
                  <a:defRPr/>
                </a:pPr>
                <a:r>
                  <a:rPr lang="en-US" sz="1800" b="1" spc="-50">
                    <a:solidFill>
                      <a:schemeClr val="bg1"/>
                    </a:solidFill>
                    <a:latin typeface="Segoe UI Semibold"/>
                  </a:rPr>
                  <a:t>iPhone &amp; Android devices worldwide</a:t>
                </a:r>
              </a:p>
            </p:txBody>
          </p:sp>
        </p:grpSp>
        <p:cxnSp>
          <p:nvCxnSpPr>
            <p:cNvPr id="35" name="Straight Connector 34">
              <a:extLst>
                <a:ext uri="{FF2B5EF4-FFF2-40B4-BE49-F238E27FC236}">
                  <a16:creationId xmlns:a16="http://schemas.microsoft.com/office/drawing/2014/main" id="{5F1F2DBD-0BA5-9996-4F71-0BAB7CD6D918}"/>
                </a:ext>
              </a:extLst>
            </p:cNvPr>
            <p:cNvCxnSpPr>
              <a:cxnSpLocks/>
            </p:cNvCxnSpPr>
            <p:nvPr/>
          </p:nvCxnSpPr>
          <p:spPr>
            <a:xfrm>
              <a:off x="6685808" y="3600425"/>
              <a:ext cx="3926692" cy="0"/>
            </a:xfrm>
            <a:prstGeom prst="line">
              <a:avLst/>
            </a:prstGeom>
            <a:ln w="9525"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F1557E-C1CA-8C20-B142-F5B08F08341A}"/>
                </a:ext>
              </a:extLst>
            </p:cNvPr>
            <p:cNvSpPr txBox="1"/>
            <p:nvPr/>
          </p:nvSpPr>
          <p:spPr>
            <a:xfrm>
              <a:off x="6823151" y="5291641"/>
              <a:ext cx="3870502" cy="307777"/>
            </a:xfrm>
            <a:prstGeom prst="rect">
              <a:avLst/>
            </a:prstGeom>
            <a:noFill/>
          </p:spPr>
          <p:txBody>
            <a:bodyPr wrap="square" lIns="0" tIns="0" rIns="0" bIns="0" rtlCol="0">
              <a:spAutoFit/>
            </a:bodyPr>
            <a:lstStyle/>
            <a:p>
              <a:r>
                <a:rPr lang="en-US" sz="1000" dirty="0">
                  <a:solidFill>
                    <a:schemeClr val="bg2">
                      <a:lumMod val="50000"/>
                    </a:schemeClr>
                  </a:solidFill>
                  <a:latin typeface="Segoe UI" panose="020B0502040204020203" pitchFamily="34" charset="0"/>
                  <a:cs typeface="Segoe UI" panose="020B0502040204020203" pitchFamily="34" charset="0"/>
                </a:rPr>
                <a:t>Sources: </a:t>
              </a:r>
              <a:r>
                <a:rPr lang="en-US" sz="1000" dirty="0" err="1">
                  <a:solidFill>
                    <a:schemeClr val="bg2">
                      <a:lumMod val="50000"/>
                    </a:schemeClr>
                  </a:solidFill>
                  <a:latin typeface="Segoe UI" panose="020B0502040204020203" pitchFamily="34" charset="0"/>
                  <a:cs typeface="Segoe UI" panose="020B0502040204020203" pitchFamily="34" charset="0"/>
                </a:rPr>
                <a:t>blog.google</a:t>
              </a:r>
              <a:r>
                <a:rPr lang="en-US" sz="1000" dirty="0">
                  <a:solidFill>
                    <a:schemeClr val="bg2">
                      <a:lumMod val="50000"/>
                    </a:schemeClr>
                  </a:solidFill>
                  <a:latin typeface="Segoe UI" panose="020B0502040204020203" pitchFamily="34" charset="0"/>
                  <a:cs typeface="Segoe UI" panose="020B0502040204020203" pitchFamily="34" charset="0"/>
                </a:rPr>
                <a:t>/products/android/android-12-beta/ ; www.imore.com/apple-earnings-call-transcripts-q1-2021 ; </a:t>
              </a:r>
            </a:p>
          </p:txBody>
        </p:sp>
        <p:sp>
          <p:nvSpPr>
            <p:cNvPr id="20" name="TextBox 19">
              <a:extLst>
                <a:ext uri="{FF2B5EF4-FFF2-40B4-BE49-F238E27FC236}">
                  <a16:creationId xmlns:a16="http://schemas.microsoft.com/office/drawing/2014/main" id="{C479DF0D-4B7D-F8FB-6CC2-743A354B8479}"/>
                </a:ext>
              </a:extLst>
            </p:cNvPr>
            <p:cNvSpPr txBox="1"/>
            <p:nvPr/>
          </p:nvSpPr>
          <p:spPr>
            <a:xfrm>
              <a:off x="6787608" y="1405760"/>
              <a:ext cx="4015099" cy="97872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gradFill flip="none" rotWithShape="1">
                    <a:gsLst>
                      <a:gs pos="0">
                        <a:srgbClr val="50E6FF"/>
                      </a:gs>
                      <a:gs pos="100000">
                        <a:srgbClr val="8661C5"/>
                      </a:gs>
                    </a:gsLst>
                    <a:lin ang="2700000" scaled="1"/>
                    <a:tileRect/>
                  </a:gradFill>
                  <a:effectLst/>
                  <a:uLnTx/>
                  <a:uFillTx/>
                  <a:latin typeface="+mj-lt"/>
                  <a:ea typeface="Open Sans" panose="020B0606030504020204" pitchFamily="34" charset="0"/>
                  <a:cs typeface="Open Sans" panose="020B0606030504020204" pitchFamily="34" charset="0"/>
                </a:rPr>
                <a:t>Client development is important</a:t>
              </a:r>
            </a:p>
          </p:txBody>
        </p:sp>
      </p:grpSp>
    </p:spTree>
    <p:extLst>
      <p:ext uri="{BB962C8B-B14F-4D97-AF65-F5344CB8AC3E}">
        <p14:creationId xmlns:p14="http://schemas.microsoft.com/office/powerpoint/2010/main" val="35965986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1CD986-5827-4679-172F-D9EB00EF0D1A}"/>
              </a:ext>
              <a:ext uri="{C183D7F6-B498-43B3-948B-1728B52AA6E4}">
                <adec:decorative xmlns:adec="http://schemas.microsoft.com/office/drawing/2017/decorative" val="1"/>
              </a:ext>
            </a:extLst>
          </p:cNvPr>
          <p:cNvGrpSpPr/>
          <p:nvPr/>
        </p:nvGrpSpPr>
        <p:grpSpPr>
          <a:xfrm>
            <a:off x="471055" y="585786"/>
            <a:ext cx="11282795" cy="5687568"/>
            <a:chOff x="6240018" y="585786"/>
            <a:chExt cx="5513832" cy="5687568"/>
          </a:xfrm>
        </p:grpSpPr>
        <p:pic>
          <p:nvPicPr>
            <p:cNvPr id="12" name="Picture 11">
              <a:extLst>
                <a:ext uri="{FF2B5EF4-FFF2-40B4-BE49-F238E27FC236}">
                  <a16:creationId xmlns:a16="http://schemas.microsoft.com/office/drawing/2014/main" id="{385CE631-6738-11F3-0D73-AACC75B6CBB2}"/>
                </a:ext>
                <a:ext uri="{C183D7F6-B498-43B3-948B-1728B52AA6E4}">
                  <adec:decorative xmlns:adec="http://schemas.microsoft.com/office/drawing/2017/decorative" val="1"/>
                </a:ext>
              </a:extLst>
            </p:cNvPr>
            <p:cNvPicPr>
              <a:picLocks noChangeAspect="1"/>
            </p:cNvPicPr>
            <p:nvPr/>
          </p:nvPicPr>
          <p:blipFill rotWithShape="1">
            <a:blip r:embed="rId3"/>
            <a:srcRect l="1536" t="4664" r="39863" b="4664"/>
            <a:stretch/>
          </p:blipFill>
          <p:spPr bwMode="blackWhite">
            <a:xfrm>
              <a:off x="6240018" y="585786"/>
              <a:ext cx="5513832" cy="5687568"/>
            </a:xfrm>
            <a:prstGeom prst="roundRect">
              <a:avLst>
                <a:gd name="adj" fmla="val 1128"/>
              </a:avLst>
            </a:prstGeom>
            <a:effectLst>
              <a:outerShdw blurRad="127000" dist="127000" dir="2700000" algn="tl" rotWithShape="0">
                <a:srgbClr val="2F2F2F">
                  <a:alpha val="50000"/>
                </a:srgbClr>
              </a:outerShdw>
            </a:effectLst>
          </p:spPr>
        </p:pic>
        <p:sp>
          <p:nvSpPr>
            <p:cNvPr id="32" name="TextBox 31">
              <a:extLst>
                <a:ext uri="{FF2B5EF4-FFF2-40B4-BE49-F238E27FC236}">
                  <a16:creationId xmlns:a16="http://schemas.microsoft.com/office/drawing/2014/main" id="{071066C5-37B4-B414-F345-6B9C95EB6E72}"/>
                </a:ext>
              </a:extLst>
            </p:cNvPr>
            <p:cNvSpPr txBox="1"/>
            <p:nvPr/>
          </p:nvSpPr>
          <p:spPr>
            <a:xfrm>
              <a:off x="6509879" y="2207519"/>
              <a:ext cx="4720587" cy="3988784"/>
            </a:xfrm>
            <a:prstGeom prst="rect">
              <a:avLst/>
            </a:prstGeom>
            <a:noFill/>
            <a:effectLst/>
          </p:spPr>
          <p:txBody>
            <a:bodyPr wrap="square" lIns="0" tIns="0" rIns="0" bIns="0" rtlCol="0" anchor="t" anchorCtr="0">
              <a:spAutoFit/>
            </a:bodyPr>
            <a:lstStyle/>
            <a:p>
              <a:pPr defTabSz="914400">
                <a:lnSpc>
                  <a:spcPct val="90000"/>
                </a:lnSpc>
                <a:spcBef>
                  <a:spcPts val="600"/>
                </a:spcBef>
                <a:spcAft>
                  <a:spcPts val="600"/>
                </a:spcAft>
                <a:defRPr/>
              </a:pPr>
              <a:r>
                <a:rPr lang="en-US" sz="2800" kern="0" dirty="0">
                  <a:solidFill>
                    <a:srgbClr val="FFFFFF"/>
                  </a:solidFill>
                  <a:latin typeface="Segoe UI Semibold"/>
                </a:rPr>
                <a:t>.NET Multi-platform App UI</a:t>
              </a:r>
            </a:p>
            <a:p>
              <a:pPr marL="295275" lvl="1" indent="-285750" defTabSz="914400">
                <a:lnSpc>
                  <a:spcPct val="90000"/>
                </a:lnSpc>
                <a:spcBef>
                  <a:spcPts val="600"/>
                </a:spcBef>
                <a:spcAft>
                  <a:spcPts val="600"/>
                </a:spcAft>
                <a:buFont typeface=".PingFang SC Regular"/>
                <a:buChar char="・"/>
                <a:defRPr/>
              </a:pPr>
              <a:r>
                <a:rPr lang="en-US" sz="1600" kern="0" dirty="0">
                  <a:solidFill>
                    <a:srgbClr val="FFFFFF"/>
                  </a:solidFill>
                  <a:latin typeface="Segoe UI" panose="020B0502040204020203" pitchFamily="34" charset="0"/>
                  <a:cs typeface="Segoe UI" panose="020B0502040204020203" pitchFamily="34" charset="0"/>
                </a:rPr>
                <a:t>Cross-platform, native UI with C# and XAML</a:t>
              </a:r>
            </a:p>
            <a:p>
              <a:pPr marL="295275" lvl="1" indent="-285750" defTabSz="914400">
                <a:lnSpc>
                  <a:spcPct val="90000"/>
                </a:lnSpc>
                <a:spcBef>
                  <a:spcPts val="600"/>
                </a:spcBef>
                <a:spcAft>
                  <a:spcPts val="600"/>
                </a:spcAft>
                <a:buFont typeface=".PingFang SC Regular"/>
                <a:buChar char="・"/>
                <a:defRPr/>
              </a:pPr>
              <a:r>
                <a:rPr lang="en-US" sz="1600" kern="0" dirty="0">
                  <a:solidFill>
                    <a:srgbClr val="FFFFFF"/>
                  </a:solidFill>
                  <a:latin typeface="Segoe UI" panose="020B0502040204020203" pitchFamily="34" charset="0"/>
                  <a:cs typeface="Segoe UI" panose="020B0502040204020203" pitchFamily="34" charset="0"/>
                </a:rPr>
                <a:t>Single project system, single codebase</a:t>
              </a:r>
            </a:p>
            <a:p>
              <a:pPr marL="295275" lvl="1" indent="-285750" defTabSz="914400">
                <a:lnSpc>
                  <a:spcPct val="90000"/>
                </a:lnSpc>
                <a:spcBef>
                  <a:spcPts val="600"/>
                </a:spcBef>
                <a:spcAft>
                  <a:spcPts val="600"/>
                </a:spcAft>
                <a:buFont typeface=".PingFang SC Regular"/>
                <a:buChar char="・"/>
                <a:defRPr/>
              </a:pPr>
              <a:r>
                <a:rPr lang="en-US" sz="1600" kern="0" dirty="0">
                  <a:solidFill>
                    <a:srgbClr val="FFFFFF"/>
                  </a:solidFill>
                  <a:latin typeface="Segoe UI" panose="020B0502040204020203" pitchFamily="34" charset="0"/>
                  <a:cs typeface="Segoe UI" panose="020B0502040204020203" pitchFamily="34" charset="0"/>
                </a:rPr>
                <a:t>Access native device capabilities</a:t>
              </a:r>
            </a:p>
            <a:p>
              <a:pPr marL="295275" lvl="1" indent="-285750" defTabSz="914400">
                <a:lnSpc>
                  <a:spcPct val="90000"/>
                </a:lnSpc>
                <a:spcBef>
                  <a:spcPts val="600"/>
                </a:spcBef>
                <a:spcAft>
                  <a:spcPts val="600"/>
                </a:spcAft>
                <a:buFont typeface=".PingFang SC Regular"/>
                <a:buChar char="・"/>
                <a:defRPr/>
              </a:pPr>
              <a:r>
                <a:rPr lang="en-US" sz="1600" kern="0" dirty="0">
                  <a:solidFill>
                    <a:srgbClr val="FFFFFF"/>
                  </a:solidFill>
                  <a:latin typeface="Segoe UI" panose="020B0502040204020203" pitchFamily="34" charset="0"/>
                  <a:cs typeface="Segoe UI" panose="020B0502040204020203" pitchFamily="34" charset="0"/>
                </a:rPr>
                <a:t>Develop quickly and iteratively with </a:t>
              </a:r>
              <a:br>
                <a:rPr lang="en-US" sz="1600" kern="0" dirty="0">
                  <a:solidFill>
                    <a:srgbClr val="FFFFFF"/>
                  </a:solidFill>
                  <a:latin typeface="Segoe UI" panose="020B0502040204020203" pitchFamily="34" charset="0"/>
                  <a:cs typeface="Segoe UI" panose="020B0502040204020203" pitchFamily="34" charset="0"/>
                </a:rPr>
              </a:br>
              <a:r>
                <a:rPr lang="en-US" sz="1600" kern="0" dirty="0">
                  <a:solidFill>
                    <a:srgbClr val="FFFFFF"/>
                  </a:solidFill>
                  <a:latin typeface="Segoe UI" panose="020B0502040204020203" pitchFamily="34" charset="0"/>
                  <a:cs typeface="Segoe UI" panose="020B0502040204020203" pitchFamily="34" charset="0"/>
                </a:rPr>
                <a:t>Visual Studio</a:t>
              </a:r>
            </a:p>
            <a:p>
              <a:pPr marL="295275" lvl="1" indent="-285750" defTabSz="914400">
                <a:lnSpc>
                  <a:spcPct val="90000"/>
                </a:lnSpc>
                <a:spcBef>
                  <a:spcPts val="600"/>
                </a:spcBef>
                <a:spcAft>
                  <a:spcPts val="600"/>
                </a:spcAft>
                <a:buFont typeface=".PingFang SC Regular"/>
                <a:buChar char="・"/>
                <a:defRPr/>
              </a:pPr>
              <a:r>
                <a:rPr lang="en-US" sz="1600" b="1" kern="0" dirty="0">
                  <a:gradFill>
                    <a:gsLst>
                      <a:gs pos="0">
                        <a:srgbClr val="50E6FF"/>
                      </a:gs>
                      <a:gs pos="100000">
                        <a:srgbClr val="8661C5"/>
                      </a:gs>
                    </a:gsLst>
                    <a:lin ang="2700000" scaled="1"/>
                  </a:gradFill>
                  <a:latin typeface="Segoe UI Semibold" panose="020B0502040204020203" pitchFamily="34" charset="0"/>
                  <a:cs typeface="Segoe UI Semibold" panose="020B0502040204020203" pitchFamily="34" charset="0"/>
                </a:rPr>
                <a:t>Available with:</a:t>
              </a:r>
            </a:p>
            <a:p>
              <a:pPr marL="268288" lvl="1" indent="25400" defTabSz="914400">
                <a:lnSpc>
                  <a:spcPct val="90000"/>
                </a:lnSpc>
                <a:spcBef>
                  <a:spcPts val="600"/>
                </a:spcBef>
                <a:spcAft>
                  <a:spcPts val="600"/>
                </a:spcAft>
                <a:defRPr/>
              </a:pPr>
              <a:r>
                <a:rPr lang="en-US" sz="1600" b="1" kern="0" dirty="0">
                  <a:gradFill>
                    <a:gsLst>
                      <a:gs pos="0">
                        <a:srgbClr val="50E6FF"/>
                      </a:gs>
                      <a:gs pos="100000">
                        <a:srgbClr val="8661C5"/>
                      </a:gs>
                    </a:gsLst>
                    <a:lin ang="2700000" scaled="1"/>
                  </a:gradFill>
                  <a:latin typeface="Segoe UI Semibold" panose="020B0502040204020203" pitchFamily="34" charset="0"/>
                  <a:cs typeface="Segoe UI Semibold" panose="020B0502040204020203" pitchFamily="34" charset="0"/>
                </a:rPr>
                <a:t>Visual Studio 2022 17.3 Preview 1 ​</a:t>
              </a:r>
            </a:p>
            <a:p>
              <a:pPr marL="268288" lvl="1" indent="25400" defTabSz="914400">
                <a:lnSpc>
                  <a:spcPct val="90000"/>
                </a:lnSpc>
                <a:spcBef>
                  <a:spcPts val="600"/>
                </a:spcBef>
                <a:spcAft>
                  <a:spcPts val="600"/>
                </a:spcAft>
                <a:defRPr/>
              </a:pPr>
              <a:r>
                <a:rPr lang="en-US" sz="1600" b="1" kern="0" dirty="0">
                  <a:gradFill>
                    <a:gsLst>
                      <a:gs pos="0">
                        <a:srgbClr val="50E6FF"/>
                      </a:gs>
                      <a:gs pos="100000">
                        <a:srgbClr val="8661C5"/>
                      </a:gs>
                    </a:gsLst>
                    <a:lin ang="2700000" scaled="1"/>
                  </a:gradFill>
                  <a:latin typeface="Segoe UI Semibold" panose="020B0502040204020203" pitchFamily="34" charset="0"/>
                  <a:cs typeface="Segoe UI Semibold" panose="020B0502040204020203" pitchFamily="34" charset="0"/>
                </a:rPr>
                <a:t>Visual Studio 2022 for Mac 17.3 Preview 1​</a:t>
              </a:r>
            </a:p>
            <a:p>
              <a:pPr marL="9525" lvl="1" defTabSz="914400">
                <a:lnSpc>
                  <a:spcPct val="90000"/>
                </a:lnSpc>
                <a:spcBef>
                  <a:spcPts val="600"/>
                </a:spcBef>
                <a:spcAft>
                  <a:spcPts val="600"/>
                </a:spcAft>
                <a:defRPr/>
              </a:pPr>
              <a:endParaRPr lang="en-US" sz="1600" b="1" kern="0" dirty="0">
                <a:gradFill>
                  <a:gsLst>
                    <a:gs pos="0">
                      <a:srgbClr val="50E6FF"/>
                    </a:gs>
                    <a:gs pos="100000">
                      <a:srgbClr val="8661C5"/>
                    </a:gs>
                  </a:gsLst>
                  <a:lin ang="2700000" scaled="1"/>
                </a:gradFill>
                <a:latin typeface="Segoe UI Semibold" panose="020B0502040204020203" pitchFamily="34" charset="0"/>
                <a:cs typeface="Segoe UI Semibold" panose="020B0502040204020203" pitchFamily="34" charset="0"/>
              </a:endParaRPr>
            </a:p>
            <a:p>
              <a:pPr marL="9525" lvl="1" defTabSz="914400">
                <a:lnSpc>
                  <a:spcPct val="90000"/>
                </a:lnSpc>
                <a:spcBef>
                  <a:spcPts val="600"/>
                </a:spcBef>
                <a:spcAft>
                  <a:spcPts val="600"/>
                </a:spcAft>
                <a:defRPr/>
              </a:pPr>
              <a:endParaRPr lang="en-US" sz="1600" b="1" kern="0" dirty="0">
                <a:gradFill>
                  <a:gsLst>
                    <a:gs pos="0">
                      <a:srgbClr val="50E6FF"/>
                    </a:gs>
                    <a:gs pos="100000">
                      <a:srgbClr val="8661C5"/>
                    </a:gs>
                  </a:gsLst>
                  <a:lin ang="2700000" scaled="1"/>
                </a:gradFill>
                <a:latin typeface="Segoe UI Semibold" panose="020B0502040204020203" pitchFamily="34" charset="0"/>
                <a:cs typeface="Segoe UI Semibold" panose="020B0502040204020203" pitchFamily="34" charset="0"/>
              </a:endParaRPr>
            </a:p>
          </p:txBody>
        </p:sp>
        <p:grpSp>
          <p:nvGrpSpPr>
            <p:cNvPr id="34" name="Group 33" descr="Generally available bug (on dark theme)">
              <a:extLst>
                <a:ext uri="{FF2B5EF4-FFF2-40B4-BE49-F238E27FC236}">
                  <a16:creationId xmlns:a16="http://schemas.microsoft.com/office/drawing/2014/main" id="{E7F7953D-A7C8-94B8-9D69-A6C6996FBC1A}"/>
                </a:ext>
              </a:extLst>
            </p:cNvPr>
            <p:cNvGrpSpPr/>
            <p:nvPr/>
          </p:nvGrpSpPr>
          <p:grpSpPr>
            <a:xfrm>
              <a:off x="6535016" y="1270335"/>
              <a:ext cx="2518384" cy="604056"/>
              <a:chOff x="6832170" y="1701931"/>
              <a:chExt cx="2518384" cy="604056"/>
            </a:xfrm>
          </p:grpSpPr>
          <p:sp>
            <p:nvSpPr>
              <p:cNvPr id="35" name="Rounded Rectangle 18">
                <a:extLst>
                  <a:ext uri="{FF2B5EF4-FFF2-40B4-BE49-F238E27FC236}">
                    <a16:creationId xmlns:a16="http://schemas.microsoft.com/office/drawing/2014/main" id="{AE2EA80E-20D2-4158-95A4-90F92ADFEBD5}"/>
                  </a:ext>
                  <a:ext uri="{C183D7F6-B498-43B3-948B-1728B52AA6E4}">
                    <adec:decorative xmlns:adec="http://schemas.microsoft.com/office/drawing/2017/decorative" val="1"/>
                  </a:ext>
                </a:extLst>
              </p:cNvPr>
              <p:cNvSpPr/>
              <p:nvPr/>
            </p:nvSpPr>
            <p:spPr bwMode="auto">
              <a:xfrm>
                <a:off x="6895669" y="1765431"/>
                <a:ext cx="2454885"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p>
                <a:pPr algn="ctr" defTabSz="914400"/>
                <a:endParaRPr lang="en-CA" sz="2000" kern="0">
                  <a:gradFill flip="none" rotWithShape="1">
                    <a:gsLst>
                      <a:gs pos="0">
                        <a:srgbClr val="000000"/>
                      </a:gs>
                      <a:gs pos="100000">
                        <a:srgbClr val="000000"/>
                      </a:gs>
                    </a:gsLst>
                    <a:lin ang="2700000" scaled="1"/>
                    <a:tileRect/>
                  </a:gradFill>
                  <a:latin typeface="Segoe UI Semibold"/>
                </a:endParaRPr>
              </a:p>
            </p:txBody>
          </p:sp>
          <p:sp>
            <p:nvSpPr>
              <p:cNvPr id="36" name="Rounded Rectangle 18">
                <a:extLst>
                  <a:ext uri="{FF2B5EF4-FFF2-40B4-BE49-F238E27FC236}">
                    <a16:creationId xmlns:a16="http://schemas.microsoft.com/office/drawing/2014/main" id="{141974B0-4AC9-B8B3-08B1-3A4CA8D11007}"/>
                  </a:ext>
                </a:extLst>
              </p:cNvPr>
              <p:cNvSpPr/>
              <p:nvPr/>
            </p:nvSpPr>
            <p:spPr bwMode="auto">
              <a:xfrm>
                <a:off x="6832170" y="1701931"/>
                <a:ext cx="2454885" cy="540556"/>
              </a:xfrm>
              <a:prstGeom prst="roundRect">
                <a:avLst>
                  <a:gd name="adj" fmla="val 9671"/>
                </a:avLst>
              </a:prstGeom>
              <a:blipFill>
                <a:blip r:embed="rId4"/>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defTabSz="914400"/>
                <a:r>
                  <a:rPr lang="en-CA" sz="2000" kern="0" dirty="0">
                    <a:gradFill flip="none" rotWithShape="1">
                      <a:gsLst>
                        <a:gs pos="25904">
                          <a:srgbClr val="2F2F2F"/>
                        </a:gs>
                        <a:gs pos="46000">
                          <a:srgbClr val="2F2F2F"/>
                        </a:gs>
                      </a:gsLst>
                      <a:lin ang="2700000" scaled="1"/>
                      <a:tileRect/>
                    </a:gradFill>
                    <a:latin typeface="Segoe UI Semibold"/>
                  </a:rPr>
                  <a:t>Generally available</a:t>
                </a:r>
              </a:p>
            </p:txBody>
          </p:sp>
        </p:grpSp>
      </p:grpSp>
      <p:sp>
        <p:nvSpPr>
          <p:cNvPr id="14" name="TextBox 13">
            <a:extLst>
              <a:ext uri="{FF2B5EF4-FFF2-40B4-BE49-F238E27FC236}">
                <a16:creationId xmlns:a16="http://schemas.microsoft.com/office/drawing/2014/main" id="{C784D7E2-3A91-5EBC-2583-B1E8934BF579}"/>
              </a:ext>
            </a:extLst>
          </p:cNvPr>
          <p:cNvSpPr txBox="1"/>
          <p:nvPr/>
        </p:nvSpPr>
        <p:spPr>
          <a:xfrm>
            <a:off x="1023264" y="5587665"/>
            <a:ext cx="4584623" cy="221599"/>
          </a:xfrm>
          <a:prstGeom prst="rect">
            <a:avLst/>
          </a:prstGeom>
          <a:noFill/>
          <a:effectLst/>
        </p:spPr>
        <p:txBody>
          <a:bodyPr wrap="square" lIns="0" tIns="0" rIns="0" bIns="0" rtlCol="0" anchor="t" anchorCtr="0">
            <a:noAutofit/>
          </a:bodyPr>
          <a:lstStyle/>
          <a:p>
            <a:pPr marL="9525" lvl="1" defTabSz="914400">
              <a:lnSpc>
                <a:spcPct val="90000"/>
              </a:lnSpc>
              <a:spcBef>
                <a:spcPts val="600"/>
              </a:spcBef>
              <a:spcAft>
                <a:spcPts val="600"/>
              </a:spcAft>
              <a:defRPr/>
            </a:pPr>
            <a:r>
              <a:rPr lang="en-US" sz="1800" b="1" kern="0" dirty="0">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dot.net/</a:t>
            </a:r>
            <a:r>
              <a:rPr lang="en-US" sz="1800" b="1" kern="0" dirty="0" err="1">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maui</a:t>
            </a:r>
            <a:endParaRPr lang="en-US" sz="1800" b="1" kern="0" dirty="0">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419190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35" presetClass="path" presetSubtype="0" accel="50000" decel="50000" fill="hold" grpId="1" nodeType="withEffect">
                                  <p:stCondLst>
                                    <p:cond delay="0"/>
                                  </p:stCondLst>
                                  <p:childTnLst>
                                    <p:animMotion origin="layout" path="M 0.01536 2.96296E-6 L 1.45833E-6 2.96296E-6 " pathEditMode="relative" rAng="0" ptsTypes="AA">
                                      <p:cBhvr>
                                        <p:cTn id="9" dur="750" fill="hold"/>
                                        <p:tgtEl>
                                          <p:spTgt spid="14"/>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F13B51-F721-9420-26BC-DC9484853A12}"/>
              </a:ext>
            </a:extLst>
          </p:cNvPr>
          <p:cNvSpPr>
            <a:spLocks noGrp="1"/>
          </p:cNvSpPr>
          <p:nvPr>
            <p:ph type="title"/>
          </p:nvPr>
        </p:nvSpPr>
        <p:spPr>
          <a:xfrm>
            <a:off x="586740" y="457200"/>
            <a:ext cx="11018520" cy="553998"/>
          </a:xfrm>
        </p:spPr>
        <p:txBody>
          <a:bodyPr/>
          <a:lstStyle/>
          <a:p>
            <a:pPr algn="ctr"/>
            <a:r>
              <a:rPr lang="en-US">
                <a:gradFill>
                  <a:gsLst>
                    <a:gs pos="0">
                      <a:srgbClr val="50E6FF"/>
                    </a:gs>
                    <a:gs pos="100000">
                      <a:srgbClr val="8661C5"/>
                    </a:gs>
                  </a:gsLst>
                  <a:lin ang="2700000" scaled="0"/>
                </a:gradFill>
              </a:rPr>
              <a:t>.NET MAUI in .NET 6</a:t>
            </a:r>
          </a:p>
        </p:txBody>
      </p:sp>
      <p:grpSp>
        <p:nvGrpSpPr>
          <p:cNvPr id="36" name="Group 35">
            <a:extLst>
              <a:ext uri="{FF2B5EF4-FFF2-40B4-BE49-F238E27FC236}">
                <a16:creationId xmlns:a16="http://schemas.microsoft.com/office/drawing/2014/main" id="{A69B89E9-8DCC-EC42-519B-3F4ED8410B40}"/>
              </a:ext>
              <a:ext uri="{C183D7F6-B498-43B3-948B-1728B52AA6E4}">
                <adec:decorative xmlns:adec="http://schemas.microsoft.com/office/drawing/2017/decorative" val="1"/>
              </a:ext>
            </a:extLst>
          </p:cNvPr>
          <p:cNvGrpSpPr/>
          <p:nvPr/>
        </p:nvGrpSpPr>
        <p:grpSpPr>
          <a:xfrm>
            <a:off x="1152831" y="1436687"/>
            <a:ext cx="4714877" cy="4698734"/>
            <a:chOff x="1152831" y="1436687"/>
            <a:chExt cx="4714877" cy="4698734"/>
          </a:xfrm>
          <a:solidFill>
            <a:schemeClr val="tx1"/>
          </a:solidFill>
        </p:grpSpPr>
        <p:sp>
          <p:nvSpPr>
            <p:cNvPr id="12" name="Rectangle: Rounded Corners 11">
              <a:extLst>
                <a:ext uri="{FF2B5EF4-FFF2-40B4-BE49-F238E27FC236}">
                  <a16:creationId xmlns:a16="http://schemas.microsoft.com/office/drawing/2014/main" id="{EE73D57A-7CEE-E5A7-03B1-59AB67179303}"/>
                </a:ext>
              </a:extLst>
            </p:cNvPr>
            <p:cNvSpPr/>
            <p:nvPr/>
          </p:nvSpPr>
          <p:spPr>
            <a:xfrm>
              <a:off x="1152831" y="1436687"/>
              <a:ext cx="4714877" cy="1474413"/>
            </a:xfrm>
            <a:prstGeom prst="roundRect">
              <a:avLst>
                <a:gd name="adj" fmla="val 7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Rounded Corners 11">
              <a:extLst>
                <a:ext uri="{FF2B5EF4-FFF2-40B4-BE49-F238E27FC236}">
                  <a16:creationId xmlns:a16="http://schemas.microsoft.com/office/drawing/2014/main" id="{1493E754-1885-69F2-99EB-F131AFD4EEC8}"/>
                </a:ext>
              </a:extLst>
            </p:cNvPr>
            <p:cNvSpPr/>
            <p:nvPr/>
          </p:nvSpPr>
          <p:spPr>
            <a:xfrm>
              <a:off x="1152831" y="3048846"/>
              <a:ext cx="4714877" cy="1474413"/>
            </a:xfrm>
            <a:prstGeom prst="roundRect">
              <a:avLst>
                <a:gd name="adj" fmla="val 7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Rounded Corners 11">
              <a:extLst>
                <a:ext uri="{FF2B5EF4-FFF2-40B4-BE49-F238E27FC236}">
                  <a16:creationId xmlns:a16="http://schemas.microsoft.com/office/drawing/2014/main" id="{4C873ACE-4F04-D626-AB72-60398C332CD8}"/>
                </a:ext>
              </a:extLst>
            </p:cNvPr>
            <p:cNvSpPr/>
            <p:nvPr/>
          </p:nvSpPr>
          <p:spPr>
            <a:xfrm>
              <a:off x="1152831" y="4661008"/>
              <a:ext cx="4714877" cy="1474413"/>
            </a:xfrm>
            <a:prstGeom prst="roundRect">
              <a:avLst>
                <a:gd name="adj" fmla="val 7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A36FDCD-7E54-523A-DE75-AF3088AD4143}"/>
                </a:ext>
              </a:extLst>
            </p:cNvPr>
            <p:cNvSpPr txBox="1"/>
            <p:nvPr/>
          </p:nvSpPr>
          <p:spPr>
            <a:xfrm>
              <a:off x="1443520" y="1819950"/>
              <a:ext cx="1117464" cy="707886"/>
            </a:xfrm>
            <a:prstGeom prst="rect">
              <a:avLst/>
            </a:prstGeom>
            <a:grp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gradFill flip="none" rotWithShape="1">
                    <a:gsLst>
                      <a:gs pos="0">
                        <a:srgbClr val="50E6FF"/>
                      </a:gs>
                      <a:gs pos="100000">
                        <a:srgbClr val="8661C5"/>
                      </a:gs>
                    </a:gsLst>
                    <a:lin ang="2700000" scaled="1"/>
                    <a:tileRect/>
                  </a:gradFill>
                  <a:effectLst/>
                  <a:uLnTx/>
                  <a:uFillTx/>
                  <a:latin typeface="Segoe UI Semibold" panose="020B0502040204020203" pitchFamily="34" charset="0"/>
                  <a:cs typeface="Segoe UI Semibold" panose="020B0502040204020203" pitchFamily="34" charset="0"/>
                </a:rPr>
                <a:t>Unified .NET</a:t>
              </a:r>
            </a:p>
          </p:txBody>
        </p:sp>
        <p:sp>
          <p:nvSpPr>
            <p:cNvPr id="20" name="TextBox 19">
              <a:extLst>
                <a:ext uri="{FF2B5EF4-FFF2-40B4-BE49-F238E27FC236}">
                  <a16:creationId xmlns:a16="http://schemas.microsoft.com/office/drawing/2014/main" id="{CA95ED64-B4A9-F107-5656-48824EE231C0}"/>
                </a:ext>
              </a:extLst>
            </p:cNvPr>
            <p:cNvSpPr txBox="1"/>
            <p:nvPr/>
          </p:nvSpPr>
          <p:spPr>
            <a:xfrm>
              <a:off x="1443520" y="3278222"/>
              <a:ext cx="1615552" cy="1015663"/>
            </a:xfrm>
            <a:prstGeom prst="rect">
              <a:avLst/>
            </a:prstGeom>
            <a:grp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gradFill flip="none" rotWithShape="1">
                    <a:gsLst>
                      <a:gs pos="0">
                        <a:srgbClr val="50E6FF"/>
                      </a:gs>
                      <a:gs pos="100000">
                        <a:srgbClr val="8661C5"/>
                      </a:gs>
                    </a:gsLst>
                    <a:lin ang="2700000" scaled="1"/>
                    <a:tileRect/>
                  </a:gradFill>
                  <a:effectLst/>
                  <a:uLnTx/>
                  <a:uFillTx/>
                  <a:latin typeface="Segoe UI Semibold" panose="020B0502040204020203" pitchFamily="34" charset="0"/>
                  <a:cs typeface="Segoe UI Semibold" panose="020B0502040204020203" pitchFamily="34" charset="0"/>
                </a:rPr>
                <a:t>Mobile, desktop, hybrid</a:t>
              </a:r>
            </a:p>
          </p:txBody>
        </p:sp>
        <p:sp>
          <p:nvSpPr>
            <p:cNvPr id="22" name="TextBox 21">
              <a:extLst>
                <a:ext uri="{FF2B5EF4-FFF2-40B4-BE49-F238E27FC236}">
                  <a16:creationId xmlns:a16="http://schemas.microsoft.com/office/drawing/2014/main" id="{1F008FF7-C85A-64A7-6614-06D9A9B29619}"/>
                </a:ext>
              </a:extLst>
            </p:cNvPr>
            <p:cNvSpPr txBox="1"/>
            <p:nvPr/>
          </p:nvSpPr>
          <p:spPr>
            <a:xfrm>
              <a:off x="1443520" y="5044271"/>
              <a:ext cx="1966837" cy="707886"/>
            </a:xfrm>
            <a:prstGeom prst="rect">
              <a:avLst/>
            </a:prstGeom>
            <a:grpFill/>
          </p:spPr>
          <p:txBody>
            <a:bodyPr wrap="square" l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gradFill flip="none" rotWithShape="1">
                    <a:gsLst>
                      <a:gs pos="0">
                        <a:srgbClr val="50E6FF"/>
                      </a:gs>
                      <a:gs pos="100000">
                        <a:srgbClr val="8661C5"/>
                      </a:gs>
                    </a:gsLst>
                    <a:lin ang="2700000" scaled="1"/>
                    <a:tileRect/>
                  </a:gradFill>
                  <a:effectLst/>
                  <a:uLnTx/>
                  <a:uFillTx/>
                  <a:latin typeface="Segoe UI Semibold" panose="020B0502040204020203" pitchFamily="34" charset="0"/>
                  <a:cs typeface="Segoe UI Semibold" panose="020B0502040204020203" pitchFamily="34" charset="0"/>
                </a:rPr>
                <a:t>Productive development</a:t>
              </a:r>
            </a:p>
          </p:txBody>
        </p:sp>
        <p:sp>
          <p:nvSpPr>
            <p:cNvPr id="50" name="Rectangle: Rounded Corners 11">
              <a:extLst>
                <a:ext uri="{FF2B5EF4-FFF2-40B4-BE49-F238E27FC236}">
                  <a16:creationId xmlns:a16="http://schemas.microsoft.com/office/drawing/2014/main" id="{19E534E4-97FF-4098-926C-E03EEF61549B}"/>
                </a:ext>
              </a:extLst>
            </p:cNvPr>
            <p:cNvSpPr/>
            <p:nvPr/>
          </p:nvSpPr>
          <p:spPr>
            <a:xfrm>
              <a:off x="3420922" y="1628761"/>
              <a:ext cx="2310301" cy="10902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One Base Class Library</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Type Unification</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CLI Support</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SDK Style Projects</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Modern Support Lifecycle</a:t>
              </a:r>
            </a:p>
          </p:txBody>
        </p:sp>
        <p:sp>
          <p:nvSpPr>
            <p:cNvPr id="51" name="Rectangle: Rounded Corners 13">
              <a:extLst>
                <a:ext uri="{FF2B5EF4-FFF2-40B4-BE49-F238E27FC236}">
                  <a16:creationId xmlns:a16="http://schemas.microsoft.com/office/drawing/2014/main" id="{5AAB003D-1A32-BDBA-8B50-CFF76FD33E81}"/>
                </a:ext>
              </a:extLst>
            </p:cNvPr>
            <p:cNvSpPr/>
            <p:nvPr/>
          </p:nvSpPr>
          <p:spPr>
            <a:xfrm>
              <a:off x="3420922" y="3240921"/>
              <a:ext cx="2310301" cy="10902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Android</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iOS</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WinUI</a:t>
              </a:r>
              <a:endPar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 Catalyst</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Blazor</a:t>
              </a: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WebView</a:t>
              </a:r>
            </a:p>
          </p:txBody>
        </p:sp>
        <p:sp>
          <p:nvSpPr>
            <p:cNvPr id="52" name="Rectangle: Rounded Corners 15">
              <a:extLst>
                <a:ext uri="{FF2B5EF4-FFF2-40B4-BE49-F238E27FC236}">
                  <a16:creationId xmlns:a16="http://schemas.microsoft.com/office/drawing/2014/main" id="{A6B72832-6EE1-4B0B-14DE-615FD356D10A}"/>
                </a:ext>
              </a:extLst>
            </p:cNvPr>
            <p:cNvSpPr/>
            <p:nvPr/>
          </p:nvSpPr>
          <p:spPr>
            <a:xfrm>
              <a:off x="3420922" y="4853083"/>
              <a:ext cx="2310301" cy="10902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Single Project</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Microsoft.Extensions</a:t>
              </a:r>
              <a:endPar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.NET Hot Reload</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XAML Hot Reload</a:t>
              </a:r>
            </a:p>
            <a:p>
              <a:pPr marL="0" marR="0" lvl="0" indent="0" defTabSz="914400" rtl="0" eaLnBrk="1" fontAlgn="auto" latinLnBrk="0" hangingPunct="1">
                <a:lnSpc>
                  <a:spcPct val="110000"/>
                </a:lnSpc>
                <a:spcBef>
                  <a:spcPts val="0"/>
                </a:spcBef>
                <a:spcAft>
                  <a:spcPts val="0"/>
                </a:spcAft>
                <a:buClrTx/>
                <a:buSzTx/>
                <a:buFontTx/>
                <a:buNone/>
                <a:tabLst/>
                <a:defRPr/>
              </a:pPr>
              <a:r>
                <a:rPr kumimoji="0" lang="en-US" sz="130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Visual Diagnostics</a:t>
              </a:r>
            </a:p>
          </p:txBody>
        </p:sp>
      </p:grpSp>
      <p:grpSp>
        <p:nvGrpSpPr>
          <p:cNvPr id="34" name="Group 33">
            <a:extLst>
              <a:ext uri="{FF2B5EF4-FFF2-40B4-BE49-F238E27FC236}">
                <a16:creationId xmlns:a16="http://schemas.microsoft.com/office/drawing/2014/main" id="{64F042BF-DC02-D08A-A84D-01B9B0E79A5E}"/>
              </a:ext>
              <a:ext uri="{C183D7F6-B498-43B3-948B-1728B52AA6E4}">
                <adec:decorative xmlns:adec="http://schemas.microsoft.com/office/drawing/2017/decorative" val="1"/>
              </a:ext>
            </a:extLst>
          </p:cNvPr>
          <p:cNvGrpSpPr/>
          <p:nvPr/>
        </p:nvGrpSpPr>
        <p:grpSpPr>
          <a:xfrm>
            <a:off x="6431170" y="1889900"/>
            <a:ext cx="4608000" cy="3206579"/>
            <a:chOff x="6326457" y="1642813"/>
            <a:chExt cx="4608000" cy="3206579"/>
          </a:xfrm>
          <a:solidFill>
            <a:schemeClr val="tx1"/>
          </a:solidFill>
        </p:grpSpPr>
        <p:sp>
          <p:nvSpPr>
            <p:cNvPr id="59" name="Rounded Rectangle 58">
              <a:extLst>
                <a:ext uri="{FF2B5EF4-FFF2-40B4-BE49-F238E27FC236}">
                  <a16:creationId xmlns:a16="http://schemas.microsoft.com/office/drawing/2014/main" id="{1FDE10DD-D537-E524-44A8-7C825431C7A4}"/>
                </a:ext>
              </a:extLst>
            </p:cNvPr>
            <p:cNvSpPr/>
            <p:nvPr/>
          </p:nvSpPr>
          <p:spPr bwMode="auto">
            <a:xfrm>
              <a:off x="6326457" y="1642813"/>
              <a:ext cx="4608000" cy="1750483"/>
            </a:xfrm>
            <a:prstGeom prst="roundRect">
              <a:avLst>
                <a:gd name="adj" fmla="val 1027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.NET 6</a:t>
              </a:r>
            </a:p>
          </p:txBody>
        </p:sp>
        <p:sp>
          <p:nvSpPr>
            <p:cNvPr id="60" name="Rounded Rectangle 59">
              <a:extLst>
                <a:ext uri="{FF2B5EF4-FFF2-40B4-BE49-F238E27FC236}">
                  <a16:creationId xmlns:a16="http://schemas.microsoft.com/office/drawing/2014/main" id="{40EB80DE-8D1E-7DB0-5B25-EE91C521B61B}"/>
                </a:ext>
              </a:extLst>
            </p:cNvPr>
            <p:cNvSpPr/>
            <p:nvPr/>
          </p:nvSpPr>
          <p:spPr bwMode="auto">
            <a:xfrm>
              <a:off x="6572089" y="2423159"/>
              <a:ext cx="4116736" cy="769353"/>
            </a:xfrm>
            <a:prstGeom prst="roundRect">
              <a:avLst>
                <a:gd name="adj" fmla="val 15517"/>
              </a:avLst>
            </a:prstGeom>
            <a:grp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a:ln>
                    <a:noFill/>
                  </a:ln>
                  <a:gradFill>
                    <a:gsLst>
                      <a:gs pos="0">
                        <a:srgbClr val="50E6FF"/>
                      </a:gs>
                      <a:gs pos="100000">
                        <a:srgbClr val="8661C5"/>
                      </a:gs>
                    </a:gsLst>
                    <a:lin ang="2700000" scaled="1"/>
                  </a:gradFill>
                  <a:effectLst/>
                  <a:uLnTx/>
                  <a:uFillTx/>
                  <a:latin typeface="Segoe UI Semibold" panose="020B0502040204020203" pitchFamily="34" charset="0"/>
                  <a:ea typeface="Open Sans" panose="020B0606030504020204" pitchFamily="34" charset="0"/>
                  <a:cs typeface="Segoe UI Semibold" panose="020B0502040204020203" pitchFamily="34" charset="0"/>
                </a:rPr>
                <a:t>.NET MAUI</a:t>
              </a:r>
            </a:p>
          </p:txBody>
        </p:sp>
        <p:sp>
          <p:nvSpPr>
            <p:cNvPr id="95" name="Rounded Rectangle 94">
              <a:extLst>
                <a:ext uri="{FF2B5EF4-FFF2-40B4-BE49-F238E27FC236}">
                  <a16:creationId xmlns:a16="http://schemas.microsoft.com/office/drawing/2014/main" id="{6BEF3F05-8CEA-A1D4-343B-7C6ABA346B40}"/>
                </a:ext>
              </a:extLst>
            </p:cNvPr>
            <p:cNvSpPr/>
            <p:nvPr/>
          </p:nvSpPr>
          <p:spPr bwMode="auto">
            <a:xfrm>
              <a:off x="6344457" y="3619487"/>
              <a:ext cx="1080000" cy="641417"/>
            </a:xfrm>
            <a:prstGeom prst="roundRect">
              <a:avLst/>
            </a:prstGeom>
            <a:grp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err="1">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WinUI</a:t>
              </a:r>
              <a:endPar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96" name="Rounded Rectangle 95">
              <a:extLst>
                <a:ext uri="{FF2B5EF4-FFF2-40B4-BE49-F238E27FC236}">
                  <a16:creationId xmlns:a16="http://schemas.microsoft.com/office/drawing/2014/main" id="{3B778458-3F96-DB98-B10D-82299314ED74}"/>
                </a:ext>
              </a:extLst>
            </p:cNvPr>
            <p:cNvSpPr/>
            <p:nvPr/>
          </p:nvSpPr>
          <p:spPr bwMode="auto">
            <a:xfrm>
              <a:off x="7508457" y="3627381"/>
              <a:ext cx="1080000" cy="625629"/>
            </a:xfrm>
            <a:prstGeom prst="roundRect">
              <a:avLst/>
            </a:prstGeom>
            <a:grp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Mac</a:t>
              </a:r>
            </a:p>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Catalyst</a:t>
              </a:r>
            </a:p>
          </p:txBody>
        </p:sp>
        <p:sp>
          <p:nvSpPr>
            <p:cNvPr id="97" name="Rounded Rectangle 96">
              <a:extLst>
                <a:ext uri="{FF2B5EF4-FFF2-40B4-BE49-F238E27FC236}">
                  <a16:creationId xmlns:a16="http://schemas.microsoft.com/office/drawing/2014/main" id="{ACA21156-7644-DC57-6BBB-B5DA51F9B105}"/>
                </a:ext>
              </a:extLst>
            </p:cNvPr>
            <p:cNvSpPr/>
            <p:nvPr/>
          </p:nvSpPr>
          <p:spPr bwMode="auto">
            <a:xfrm>
              <a:off x="9836457" y="3622117"/>
              <a:ext cx="1080000" cy="636156"/>
            </a:xfrm>
            <a:prstGeom prst="roundRect">
              <a:avLst/>
            </a:prstGeom>
            <a:grp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Android</a:t>
              </a:r>
            </a:p>
          </p:txBody>
        </p:sp>
        <p:sp>
          <p:nvSpPr>
            <p:cNvPr id="94" name="Rounded Rectangle 93">
              <a:extLst>
                <a:ext uri="{FF2B5EF4-FFF2-40B4-BE49-F238E27FC236}">
                  <a16:creationId xmlns:a16="http://schemas.microsoft.com/office/drawing/2014/main" id="{87FD6B01-6C38-042C-9F8B-39E65EA74F6F}"/>
                </a:ext>
              </a:extLst>
            </p:cNvPr>
            <p:cNvSpPr/>
            <p:nvPr/>
          </p:nvSpPr>
          <p:spPr bwMode="auto">
            <a:xfrm>
              <a:off x="8672457" y="3622117"/>
              <a:ext cx="1080000" cy="636156"/>
            </a:xfrm>
            <a:prstGeom prst="roundRect">
              <a:avLst/>
            </a:prstGeom>
            <a:grp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rgbClr val="FFFFFF"/>
                  </a:solidFill>
                  <a:latin typeface="Segoe UI Semibold" panose="020B0502040204020203" pitchFamily="34" charset="0"/>
                  <a:ea typeface="Open Sans" panose="020B0606030504020204" pitchFamily="34" charset="0"/>
                  <a:cs typeface="Segoe UI Semibold" panose="020B0502040204020203" pitchFamily="34" charset="0"/>
                </a:rPr>
                <a:t>iOS</a:t>
              </a:r>
            </a:p>
          </p:txBody>
        </p:sp>
        <p:grpSp>
          <p:nvGrpSpPr>
            <p:cNvPr id="31" name="Group 30">
              <a:extLst>
                <a:ext uri="{FF2B5EF4-FFF2-40B4-BE49-F238E27FC236}">
                  <a16:creationId xmlns:a16="http://schemas.microsoft.com/office/drawing/2014/main" id="{EE569C5F-2798-E195-15B0-C706D6FCDF66}"/>
                </a:ext>
              </a:extLst>
            </p:cNvPr>
            <p:cNvGrpSpPr/>
            <p:nvPr/>
          </p:nvGrpSpPr>
          <p:grpSpPr>
            <a:xfrm>
              <a:off x="6812457" y="4260904"/>
              <a:ext cx="144000" cy="588488"/>
              <a:chOff x="6794457" y="4219635"/>
              <a:chExt cx="144000" cy="588488"/>
            </a:xfrm>
            <a:grpFill/>
          </p:grpSpPr>
          <p:cxnSp>
            <p:nvCxnSpPr>
              <p:cNvPr id="29" name="Straight Connector 28">
                <a:extLst>
                  <a:ext uri="{FF2B5EF4-FFF2-40B4-BE49-F238E27FC236}">
                    <a16:creationId xmlns:a16="http://schemas.microsoft.com/office/drawing/2014/main" id="{52A6B3F6-51C5-53D3-C236-388E547DD465}"/>
                  </a:ext>
                </a:extLst>
              </p:cNvPr>
              <p:cNvCxnSpPr>
                <a:cxnSpLocks/>
              </p:cNvCxnSpPr>
              <p:nvPr/>
            </p:nvCxnSpPr>
            <p:spPr>
              <a:xfrm>
                <a:off x="6866457" y="4219635"/>
                <a:ext cx="0" cy="516488"/>
              </a:xfrm>
              <a:prstGeom prst="line">
                <a:avLst/>
              </a:prstGeom>
              <a:grpFill/>
              <a:ln w="63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5A65716-8BA9-49AF-A3D2-FAC9D30BEA4B}"/>
                  </a:ext>
                </a:extLst>
              </p:cNvPr>
              <p:cNvSpPr>
                <a:spLocks noChangeAspect="1"/>
              </p:cNvSpPr>
              <p:nvPr/>
            </p:nvSpPr>
            <p:spPr bwMode="auto">
              <a:xfrm>
                <a:off x="6794457" y="4664123"/>
                <a:ext cx="144000" cy="144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1093DF9C-03D6-5673-FC4F-C69DD66659B8}"/>
                </a:ext>
              </a:extLst>
            </p:cNvPr>
            <p:cNvGrpSpPr/>
            <p:nvPr/>
          </p:nvGrpSpPr>
          <p:grpSpPr>
            <a:xfrm>
              <a:off x="7976457" y="4260904"/>
              <a:ext cx="144000" cy="588488"/>
              <a:chOff x="6794457" y="4219635"/>
              <a:chExt cx="144000" cy="588488"/>
            </a:xfrm>
            <a:grpFill/>
          </p:grpSpPr>
          <p:cxnSp>
            <p:nvCxnSpPr>
              <p:cNvPr id="79" name="Straight Connector 78">
                <a:extLst>
                  <a:ext uri="{FF2B5EF4-FFF2-40B4-BE49-F238E27FC236}">
                    <a16:creationId xmlns:a16="http://schemas.microsoft.com/office/drawing/2014/main" id="{75DF07CD-D16C-53F4-3C1A-F1B0BAFDD031}"/>
                  </a:ext>
                </a:extLst>
              </p:cNvPr>
              <p:cNvCxnSpPr>
                <a:cxnSpLocks/>
              </p:cNvCxnSpPr>
              <p:nvPr/>
            </p:nvCxnSpPr>
            <p:spPr>
              <a:xfrm>
                <a:off x="6866457" y="4219635"/>
                <a:ext cx="0" cy="516488"/>
              </a:xfrm>
              <a:prstGeom prst="line">
                <a:avLst/>
              </a:prstGeom>
              <a:grpFill/>
              <a:ln w="63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7EB90FB3-D59F-C67E-ADEB-3A7792573EAB}"/>
                  </a:ext>
                </a:extLst>
              </p:cNvPr>
              <p:cNvSpPr>
                <a:spLocks noChangeAspect="1"/>
              </p:cNvSpPr>
              <p:nvPr/>
            </p:nvSpPr>
            <p:spPr bwMode="auto">
              <a:xfrm>
                <a:off x="6794457" y="4664123"/>
                <a:ext cx="144000" cy="144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98" name="Group 97">
              <a:extLst>
                <a:ext uri="{FF2B5EF4-FFF2-40B4-BE49-F238E27FC236}">
                  <a16:creationId xmlns:a16="http://schemas.microsoft.com/office/drawing/2014/main" id="{0AC42164-FF5C-B20F-4CE4-E8F24943CF88}"/>
                </a:ext>
              </a:extLst>
            </p:cNvPr>
            <p:cNvGrpSpPr/>
            <p:nvPr/>
          </p:nvGrpSpPr>
          <p:grpSpPr>
            <a:xfrm>
              <a:off x="9140457" y="4260904"/>
              <a:ext cx="144000" cy="588488"/>
              <a:chOff x="6794457" y="4219635"/>
              <a:chExt cx="144000" cy="588488"/>
            </a:xfrm>
            <a:grpFill/>
          </p:grpSpPr>
          <p:cxnSp>
            <p:nvCxnSpPr>
              <p:cNvPr id="99" name="Straight Connector 98">
                <a:extLst>
                  <a:ext uri="{FF2B5EF4-FFF2-40B4-BE49-F238E27FC236}">
                    <a16:creationId xmlns:a16="http://schemas.microsoft.com/office/drawing/2014/main" id="{52057153-CB47-5C20-82F1-7AD84CA3CC82}"/>
                  </a:ext>
                </a:extLst>
              </p:cNvPr>
              <p:cNvCxnSpPr>
                <a:cxnSpLocks/>
              </p:cNvCxnSpPr>
              <p:nvPr/>
            </p:nvCxnSpPr>
            <p:spPr>
              <a:xfrm>
                <a:off x="6866457" y="4219635"/>
                <a:ext cx="0" cy="516488"/>
              </a:xfrm>
              <a:prstGeom prst="line">
                <a:avLst/>
              </a:prstGeom>
              <a:grpFill/>
              <a:ln w="63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FC2FAF4D-12B1-CDAD-43DA-267D0617A0E3}"/>
                  </a:ext>
                </a:extLst>
              </p:cNvPr>
              <p:cNvSpPr>
                <a:spLocks noChangeAspect="1"/>
              </p:cNvSpPr>
              <p:nvPr/>
            </p:nvSpPr>
            <p:spPr bwMode="auto">
              <a:xfrm>
                <a:off x="6794457" y="4664123"/>
                <a:ext cx="144000" cy="144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A9AB8D1F-77A3-950F-A85B-CE41FD2C8585}"/>
                </a:ext>
              </a:extLst>
            </p:cNvPr>
            <p:cNvGrpSpPr/>
            <p:nvPr/>
          </p:nvGrpSpPr>
          <p:grpSpPr>
            <a:xfrm>
              <a:off x="10304457" y="4260904"/>
              <a:ext cx="144000" cy="588488"/>
              <a:chOff x="6794457" y="4219635"/>
              <a:chExt cx="144000" cy="588488"/>
            </a:xfrm>
            <a:grpFill/>
          </p:grpSpPr>
          <p:cxnSp>
            <p:nvCxnSpPr>
              <p:cNvPr id="102" name="Straight Connector 101">
                <a:extLst>
                  <a:ext uri="{FF2B5EF4-FFF2-40B4-BE49-F238E27FC236}">
                    <a16:creationId xmlns:a16="http://schemas.microsoft.com/office/drawing/2014/main" id="{2226CAAB-3470-D740-A158-375D4A2BE0EF}"/>
                  </a:ext>
                </a:extLst>
              </p:cNvPr>
              <p:cNvCxnSpPr>
                <a:cxnSpLocks/>
              </p:cNvCxnSpPr>
              <p:nvPr/>
            </p:nvCxnSpPr>
            <p:spPr>
              <a:xfrm>
                <a:off x="6866457" y="4219635"/>
                <a:ext cx="0" cy="516488"/>
              </a:xfrm>
              <a:prstGeom prst="line">
                <a:avLst/>
              </a:prstGeom>
              <a:grpFill/>
              <a:ln w="63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888D443D-4388-16FE-6FFD-EC19F5FA8B0A}"/>
                  </a:ext>
                </a:extLst>
              </p:cNvPr>
              <p:cNvSpPr>
                <a:spLocks noChangeAspect="1"/>
              </p:cNvSpPr>
              <p:nvPr/>
            </p:nvSpPr>
            <p:spPr bwMode="auto">
              <a:xfrm>
                <a:off x="6794457" y="4664123"/>
                <a:ext cx="144000" cy="144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64819416-653D-2716-A0C3-35F2A145FFA7}"/>
              </a:ext>
              <a:ext uri="{C183D7F6-B498-43B3-948B-1728B52AA6E4}">
                <adec:decorative xmlns:adec="http://schemas.microsoft.com/office/drawing/2017/decorative" val="1"/>
              </a:ext>
            </a:extLst>
          </p:cNvPr>
          <p:cNvGrpSpPr/>
          <p:nvPr/>
        </p:nvGrpSpPr>
        <p:grpSpPr>
          <a:xfrm>
            <a:off x="6478091" y="4996888"/>
            <a:ext cx="4369777" cy="960338"/>
            <a:chOff x="6478091" y="4996888"/>
            <a:chExt cx="4369777" cy="960338"/>
          </a:xfrm>
        </p:grpSpPr>
        <p:grpSp>
          <p:nvGrpSpPr>
            <p:cNvPr id="39" name="Group 38">
              <a:extLst>
                <a:ext uri="{FF2B5EF4-FFF2-40B4-BE49-F238E27FC236}">
                  <a16:creationId xmlns:a16="http://schemas.microsoft.com/office/drawing/2014/main" id="{53D79394-CDB1-04BC-F906-1E23D4ACB5EA}"/>
                </a:ext>
              </a:extLst>
            </p:cNvPr>
            <p:cNvGrpSpPr/>
            <p:nvPr/>
          </p:nvGrpSpPr>
          <p:grpSpPr>
            <a:xfrm>
              <a:off x="6478091" y="4996888"/>
              <a:ext cx="998412" cy="960338"/>
              <a:chOff x="769916" y="4835245"/>
              <a:chExt cx="914400" cy="914400"/>
            </a:xfrm>
          </p:grpSpPr>
          <p:grpSp>
            <p:nvGrpSpPr>
              <p:cNvPr id="40" name="Group 42">
                <a:extLst>
                  <a:ext uri="{FF2B5EF4-FFF2-40B4-BE49-F238E27FC236}">
                    <a16:creationId xmlns:a16="http://schemas.microsoft.com/office/drawing/2014/main" id="{03552C1A-B060-88ED-DDD7-A1BEB3A2EF30}"/>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CBB18EFE-ECB5-306A-46B7-10D8EF04147C}"/>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4">
                  <a:extLst>
                    <a:ext uri="{FF2B5EF4-FFF2-40B4-BE49-F238E27FC236}">
                      <a16:creationId xmlns:a16="http://schemas.microsoft.com/office/drawing/2014/main" id="{2A1A0579-1870-FBFC-169D-A7B5B589CA97}"/>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Freeform 45">
                  <a:extLst>
                    <a:ext uri="{FF2B5EF4-FFF2-40B4-BE49-F238E27FC236}">
                      <a16:creationId xmlns:a16="http://schemas.microsoft.com/office/drawing/2014/main" id="{7D874C04-6FFE-77CA-4FE3-8278173ED38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Freeform 46">
                  <a:extLst>
                    <a:ext uri="{FF2B5EF4-FFF2-40B4-BE49-F238E27FC236}">
                      <a16:creationId xmlns:a16="http://schemas.microsoft.com/office/drawing/2014/main" id="{CB402B45-B786-5C4B-1957-B12DD4D9CE4F}"/>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41" name="Graphic 40" descr="Laptop outline">
                <a:extLst>
                  <a:ext uri="{FF2B5EF4-FFF2-40B4-BE49-F238E27FC236}">
                    <a16:creationId xmlns:a16="http://schemas.microsoft.com/office/drawing/2014/main" id="{C7520052-606B-19ED-597A-95B110BD35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16" y="4835245"/>
                <a:ext cx="914400" cy="914400"/>
              </a:xfrm>
              <a:prstGeom prst="rect">
                <a:avLst/>
              </a:prstGeom>
            </p:spPr>
          </p:pic>
        </p:grpSp>
        <p:grpSp>
          <p:nvGrpSpPr>
            <p:cNvPr id="8" name="Group 7">
              <a:extLst>
                <a:ext uri="{FF2B5EF4-FFF2-40B4-BE49-F238E27FC236}">
                  <a16:creationId xmlns:a16="http://schemas.microsoft.com/office/drawing/2014/main" id="{4493F4D7-E1F7-247F-5814-67ABF8DA4603}"/>
                </a:ext>
              </a:extLst>
            </p:cNvPr>
            <p:cNvGrpSpPr/>
            <p:nvPr/>
          </p:nvGrpSpPr>
          <p:grpSpPr>
            <a:xfrm>
              <a:off x="7688314" y="5205367"/>
              <a:ext cx="942887" cy="552045"/>
              <a:chOff x="7809183" y="5200112"/>
              <a:chExt cx="692769" cy="405605"/>
            </a:xfrm>
          </p:grpSpPr>
          <p:sp>
            <p:nvSpPr>
              <p:cNvPr id="5" name="TextBox 4">
                <a:extLst>
                  <a:ext uri="{FF2B5EF4-FFF2-40B4-BE49-F238E27FC236}">
                    <a16:creationId xmlns:a16="http://schemas.microsoft.com/office/drawing/2014/main" id="{39D5AA73-39B2-0847-4AD4-8116AECD23F8}"/>
                  </a:ext>
                </a:extLst>
              </p:cNvPr>
              <p:cNvSpPr txBox="1"/>
              <p:nvPr/>
            </p:nvSpPr>
            <p:spPr>
              <a:xfrm>
                <a:off x="7906280" y="5262719"/>
                <a:ext cx="507858" cy="2035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6" name="Freeform: Shape 5">
                <a:extLst>
                  <a:ext uri="{FF2B5EF4-FFF2-40B4-BE49-F238E27FC236}">
                    <a16:creationId xmlns:a16="http://schemas.microsoft.com/office/drawing/2014/main" id="{82E4ACF1-9513-16EA-D244-A122F5738F44}"/>
                  </a:ext>
                </a:extLst>
              </p:cNvPr>
              <p:cNvSpPr/>
              <p:nvPr/>
            </p:nvSpPr>
            <p:spPr>
              <a:xfrm>
                <a:off x="7899544" y="5200112"/>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solidFill>
                <a:srgbClr val="FFFFFF"/>
              </a:solidFill>
              <a:ln w="744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D5EEA8A-DAD6-4B1B-9F61-799D5D40FBCB}"/>
                  </a:ext>
                </a:extLst>
              </p:cNvPr>
              <p:cNvSpPr/>
              <p:nvPr/>
            </p:nvSpPr>
            <p:spPr>
              <a:xfrm>
                <a:off x="7809183" y="5562260"/>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solidFill>
                <a:srgbClr val="FFFFFF"/>
              </a:solidFill>
              <a:ln w="7441" cap="flat">
                <a:noFill/>
                <a:prstDash val="solid"/>
                <a:miter/>
              </a:ln>
            </p:spPr>
            <p:txBody>
              <a:bodyPr rtlCol="0" anchor="ctr"/>
              <a:lstStyle/>
              <a:p>
                <a:endParaRPr lang="en-US"/>
              </a:p>
            </p:txBody>
          </p:sp>
        </p:grpSp>
        <p:sp>
          <p:nvSpPr>
            <p:cNvPr id="9" name="TextBox 8">
              <a:extLst>
                <a:ext uri="{FF2B5EF4-FFF2-40B4-BE49-F238E27FC236}">
                  <a16:creationId xmlns:a16="http://schemas.microsoft.com/office/drawing/2014/main" id="{D0C666A1-D888-11E7-2C94-9526FEC2AC96}"/>
                </a:ext>
              </a:extLst>
            </p:cNvPr>
            <p:cNvSpPr txBox="1"/>
            <p:nvPr/>
          </p:nvSpPr>
          <p:spPr>
            <a:xfrm>
              <a:off x="9131758" y="5392879"/>
              <a:ext cx="407484"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10" name="Graphic 91" descr="Smart Phone with solid fill">
              <a:extLst>
                <a:ext uri="{FF2B5EF4-FFF2-40B4-BE49-F238E27FC236}">
                  <a16:creationId xmlns:a16="http://schemas.microsoft.com/office/drawing/2014/main" id="{8C92E3D0-4FC2-CF8D-472E-B44D81214C40}"/>
                </a:ext>
              </a:extLst>
            </p:cNvPr>
            <p:cNvSpPr/>
            <p:nvPr/>
          </p:nvSpPr>
          <p:spPr>
            <a:xfrm>
              <a:off x="9136447" y="5198216"/>
              <a:ext cx="361445" cy="63737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rgbClr val="FFFFFF"/>
            </a:solidFill>
            <a:ln w="7441" cap="flat">
              <a:noFill/>
              <a:prstDash val="solid"/>
              <a:miter/>
            </a:ln>
          </p:spPr>
          <p:txBody>
            <a:bodyPr rtlCol="0" anchor="ctr"/>
            <a:lstStyle/>
            <a:p>
              <a:endParaRPr lang="en-US"/>
            </a:p>
          </p:txBody>
        </p:sp>
        <p:grpSp>
          <p:nvGrpSpPr>
            <p:cNvPr id="58" name="Group 57">
              <a:extLst>
                <a:ext uri="{FF2B5EF4-FFF2-40B4-BE49-F238E27FC236}">
                  <a16:creationId xmlns:a16="http://schemas.microsoft.com/office/drawing/2014/main" id="{EE00B2CE-D14D-BE5E-DF89-668A03C33F0A}"/>
                </a:ext>
              </a:extLst>
            </p:cNvPr>
            <p:cNvGrpSpPr/>
            <p:nvPr/>
          </p:nvGrpSpPr>
          <p:grpSpPr>
            <a:xfrm>
              <a:off x="10114382" y="5167624"/>
              <a:ext cx="733486" cy="708805"/>
              <a:chOff x="5187159" y="4792658"/>
              <a:chExt cx="914400" cy="914400"/>
            </a:xfrm>
          </p:grpSpPr>
          <p:pic>
            <p:nvPicPr>
              <p:cNvPr id="61" name="Picture 60">
                <a:extLst>
                  <a:ext uri="{FF2B5EF4-FFF2-40B4-BE49-F238E27FC236}">
                    <a16:creationId xmlns:a16="http://schemas.microsoft.com/office/drawing/2014/main" id="{B2681133-23DD-8D47-E9EF-C6E3076541D0}"/>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62" name="Graphic 61" descr="Smart Phone outline">
                <a:extLst>
                  <a:ext uri="{FF2B5EF4-FFF2-40B4-BE49-F238E27FC236}">
                    <a16:creationId xmlns:a16="http://schemas.microsoft.com/office/drawing/2014/main" id="{5C7747B3-CE54-0AA9-DEA6-C0CF412DAA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spTree>
    <p:extLst>
      <p:ext uri="{BB962C8B-B14F-4D97-AF65-F5344CB8AC3E}">
        <p14:creationId xmlns:p14="http://schemas.microsoft.com/office/powerpoint/2010/main" val="4019213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path" presetSubtype="0" decel="100000" fill="hold" grpId="1" nodeType="withEffect">
                                  <p:stCondLst>
                                    <p:cond delay="0"/>
                                  </p:stCondLst>
                                  <p:childTnLst>
                                    <p:animMotion origin="layout" path="M 0 4.07407E-6 L 0 0.03287 " pathEditMode="relative" rAng="0" ptsTypes="AA">
                                      <p:cBhvr>
                                        <p:cTn id="12" dur="500" spd="-100000" fill="hold"/>
                                        <p:tgtEl>
                                          <p:spTgt spid="3"/>
                                        </p:tgtEl>
                                        <p:attrNameLst>
                                          <p:attrName>ppt_x</p:attrName>
                                          <p:attrName>ppt_y</p:attrName>
                                        </p:attrNameLst>
                                      </p:cBhvr>
                                      <p:rCtr x="0" y="1644"/>
                                    </p:animMotion>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35" presetClass="path" presetSubtype="0" accel="50000" decel="50000" fill="hold" nodeType="withEffect">
                                  <p:stCondLst>
                                    <p:cond delay="0"/>
                                  </p:stCondLst>
                                  <p:childTnLst>
                                    <p:animMotion origin="layout" path="M 0.01536 2.96296E-6 L 1.45833E-6 2.96296E-6 " pathEditMode="relative" rAng="0" ptsTypes="AA">
                                      <p:cBhvr>
                                        <p:cTn id="17" dur="750" fill="hold"/>
                                        <p:tgtEl>
                                          <p:spTgt spid="36"/>
                                        </p:tgtEl>
                                        <p:attrNameLst>
                                          <p:attrName>ppt_x</p:attrName>
                                          <p:attrName>ppt_y</p:attrName>
                                        </p:attrNameLst>
                                      </p:cBhvr>
                                      <p:rCtr x="-768" y="0"/>
                                    </p:animMotion>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67" y="3341339"/>
            <a:ext cx="12206460"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8" y="4026712"/>
            <a:ext cx="1927040" cy="1612146"/>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Vision</a:t>
            </a:r>
          </a:p>
          <a:p>
            <a:pPr algn="ctr">
              <a:lnSpc>
                <a:spcPct val="90000"/>
              </a:lnSpc>
              <a:spcAft>
                <a:spcPts val="575"/>
              </a:spcAft>
              <a:defRPr/>
            </a:pP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From faces to feelings, allow </a:t>
            </a:r>
            <a:b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your apps to understand </a:t>
            </a:r>
            <a:b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5498" y="4026711"/>
            <a:ext cx="1927040" cy="1805890"/>
          </a:xfrm>
          <a:prstGeom prst="rect">
            <a:avLst/>
          </a:prstGeom>
          <a:noFill/>
        </p:spPr>
        <p:txBody>
          <a:bodyPr wrap="square" lIns="179208" tIns="143367" rIns="89630" bIns="143367" rtlCol="0" anchor="t">
            <a:spAutoFit/>
          </a:bodyPr>
          <a:lstStyle/>
          <a:p>
            <a:pPr algn="ctr" defTabSz="895870">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Speech</a:t>
            </a:r>
          </a:p>
          <a:p>
            <a:pPr algn="ctr">
              <a:lnSpc>
                <a:spcPct val="90000"/>
              </a:lnSpc>
              <a:spcAft>
                <a:spcPts val="575"/>
              </a:spcAft>
              <a:defRPr/>
            </a:pP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Hear and speak </a:t>
            </a:r>
            <a:b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to your users </a:t>
            </a:r>
            <a:b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by filtering noise, identifying </a:t>
            </a:r>
            <a:b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11"/>
            <a:ext cx="1927040" cy="158632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Knowledge</a:t>
            </a:r>
          </a:p>
          <a:p>
            <a:pPr algn="ctr">
              <a:lnSpc>
                <a:spcPct val="90000"/>
              </a:lnSpc>
              <a:spcAft>
                <a:spcPts val="575"/>
              </a:spcAft>
              <a:defRPr/>
            </a:pP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928" y="4026712"/>
            <a:ext cx="1927040" cy="1712480"/>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Language</a:t>
            </a:r>
          </a:p>
          <a:p>
            <a:pPr algn="ctr">
              <a:lnSpc>
                <a:spcPct val="90000"/>
              </a:lnSpc>
              <a:spcAft>
                <a:spcPts val="575"/>
              </a:spcAft>
              <a:defRPr/>
            </a:pP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Process text and </a:t>
            </a:r>
            <a:b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learn how to recognize what users want</a:t>
            </a:r>
          </a:p>
          <a:p>
            <a:pPr algn="ctr" defTabSz="895870">
              <a:lnSpc>
                <a:spcPct val="90000"/>
              </a:lnSpc>
              <a:spcAft>
                <a:spcPts val="588"/>
              </a:spcAft>
              <a:defRPr/>
            </a:pPr>
            <a:endParaRPr lang="en-US" sz="1537" dirty="0">
              <a:gradFill>
                <a:gsLst>
                  <a:gs pos="64545">
                    <a:schemeClr val="tx1"/>
                  </a:gs>
                  <a:gs pos="40000">
                    <a:schemeClr val="tx1"/>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215" y="4026712"/>
            <a:ext cx="1927040" cy="2387120"/>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Labs</a:t>
            </a:r>
            <a:endParaRPr lang="en-US" sz="2307" b="1" dirty="0">
              <a:gradFill>
                <a:gsLst>
                  <a:gs pos="64545">
                    <a:schemeClr val="tx1"/>
                  </a:gs>
                  <a:gs pos="40000">
                    <a:schemeClr val="tx1"/>
                  </a:gs>
                </a:gsLst>
                <a:lin ang="5400000" scaled="0"/>
              </a:gradFill>
              <a:latin typeface="Segoe UI Semilight" panose="020B0402040204020203" pitchFamily="34" charset="0"/>
              <a:cs typeface="Segoe UI Semilight" panose="020B0402040204020203" pitchFamily="34" charset="0"/>
            </a:endParaRPr>
          </a:p>
          <a:p>
            <a:pPr algn="ctr" defTabSz="895870">
              <a:lnSpc>
                <a:spcPct val="90000"/>
              </a:lnSpc>
              <a:spcAft>
                <a:spcPts val="588"/>
              </a:spcAft>
              <a:defRPr/>
            </a:pP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787" y="4026712"/>
            <a:ext cx="1927040" cy="1612146"/>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Search</a:t>
            </a:r>
          </a:p>
          <a:p>
            <a:pPr algn="ctr">
              <a:lnSpc>
                <a:spcPct val="90000"/>
              </a:lnSpc>
              <a:spcAft>
                <a:spcPts val="575"/>
              </a:spcAft>
              <a:defRPr/>
            </a:pPr>
            <a:r>
              <a:rPr lang="en-US" sz="137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867" y="-41696"/>
            <a:ext cx="12208193" cy="3364132"/>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320250" y="1095747"/>
            <a:ext cx="7294166" cy="1089246"/>
          </a:xfrm>
          <a:prstGeom prst="rect">
            <a:avLst/>
          </a:prstGeom>
        </p:spPr>
        <p:txBody>
          <a:bodyPr wrap="square" anchor="ctr">
            <a:spAutoFit/>
          </a:bodyPr>
          <a:lstStyle/>
          <a:p>
            <a:pPr defTabSz="895870">
              <a:lnSpc>
                <a:spcPct val="90000"/>
              </a:lnSpc>
              <a:defRPr/>
            </a:pPr>
            <a:r>
              <a:rPr lang="en-US" altLang="en-US" sz="4312" dirty="0">
                <a:gradFill>
                  <a:gsLst>
                    <a:gs pos="12727">
                      <a:schemeClr val="bg1"/>
                    </a:gs>
                    <a:gs pos="52000">
                      <a:schemeClr val="bg1"/>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chemeClr val="bg1"/>
                    </a:gs>
                    <a:gs pos="52000">
                      <a:schemeClr val="bg1"/>
                    </a:gs>
                  </a:gsLst>
                  <a:lin ang="10800000" scaled="0"/>
                </a:gradFill>
                <a:latin typeface="Segoe UI Semilight"/>
              </a:rPr>
              <a:t>Give your apps a human side</a:t>
            </a:r>
          </a:p>
        </p:txBody>
      </p:sp>
      <p:cxnSp>
        <p:nvCxnSpPr>
          <p:cNvPr id="13" name="Straight Connector 12"/>
          <p:cNvCxnSpPr/>
          <p:nvPr/>
        </p:nvCxnSpPr>
        <p:spPr>
          <a:xfrm>
            <a:off x="867" y="3313059"/>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809" y="2877453"/>
            <a:ext cx="1075558" cy="1075558"/>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1239" y="2877453"/>
            <a:ext cx="1075558" cy="1075558"/>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668" y="2877453"/>
            <a:ext cx="1075558" cy="1075558"/>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098" y="2877453"/>
            <a:ext cx="1075558" cy="1075558"/>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671" y="2877453"/>
            <a:ext cx="1075558" cy="1075558"/>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2955" y="2877453"/>
            <a:ext cx="1075558" cy="1075558"/>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29E0A4-6DCC-E192-1DB7-FBDDB7777CAC}"/>
              </a:ext>
              <a:ext uri="{C183D7F6-B498-43B3-948B-1728B52AA6E4}">
                <adec:decorative xmlns:adec="http://schemas.microsoft.com/office/drawing/2017/decorative" val="1"/>
              </a:ext>
            </a:extLst>
          </p:cNvPr>
          <p:cNvPicPr>
            <a:picLocks noChangeAspect="1"/>
          </p:cNvPicPr>
          <p:nvPr/>
        </p:nvPicPr>
        <p:blipFill rotWithShape="1">
          <a:blip r:embed="rId3"/>
          <a:srcRect l="1536" t="4664" r="39863" b="4664"/>
          <a:stretch/>
        </p:blipFill>
        <p:spPr bwMode="blackWhite">
          <a:xfrm>
            <a:off x="397164" y="585786"/>
            <a:ext cx="11356686" cy="5687568"/>
          </a:xfrm>
          <a:prstGeom prst="roundRect">
            <a:avLst>
              <a:gd name="adj" fmla="val 1128"/>
            </a:avLst>
          </a:prstGeom>
          <a:effectLst>
            <a:outerShdw blurRad="127000" dist="127000" dir="2700000" algn="tl" rotWithShape="0">
              <a:srgbClr val="2F2F2F">
                <a:alpha val="50000"/>
              </a:srgbClr>
            </a:outerShdw>
          </a:effectLst>
        </p:spPr>
      </p:pic>
      <p:sp>
        <p:nvSpPr>
          <p:cNvPr id="9" name="Rectangle: Rounded Corners 1">
            <a:extLst>
              <a:ext uri="{FF2B5EF4-FFF2-40B4-BE49-F238E27FC236}">
                <a16:creationId xmlns:a16="http://schemas.microsoft.com/office/drawing/2014/main" id="{C952D9C2-0891-C19D-0037-A2899723E38E}"/>
              </a:ext>
            </a:extLst>
          </p:cNvPr>
          <p:cNvSpPr/>
          <p:nvPr/>
        </p:nvSpPr>
        <p:spPr>
          <a:xfrm>
            <a:off x="1150116" y="4823863"/>
            <a:ext cx="4868618" cy="4759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err="1">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github.com</a:t>
            </a:r>
            <a:r>
              <a:rPr lang="en-US" sz="1800" b="1">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a:t>
            </a:r>
            <a:r>
              <a:rPr lang="en-US" sz="1800" b="1" err="1">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microsoft</a:t>
            </a:r>
            <a:r>
              <a:rPr lang="en-US" sz="1800" b="1">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/dotnet-podcasts</a:t>
            </a:r>
          </a:p>
        </p:txBody>
      </p:sp>
      <p:pic>
        <p:nvPicPr>
          <p:cNvPr id="10" name="Picture 2" descr="The .NET podcast app shown on several devices.">
            <a:extLst>
              <a:ext uri="{FF2B5EF4-FFF2-40B4-BE49-F238E27FC236}">
                <a16:creationId xmlns:a16="http://schemas.microsoft.com/office/drawing/2014/main" id="{D750BB3F-CE8F-FABE-4079-C3DD40955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759" y="1290995"/>
            <a:ext cx="6085332" cy="342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318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700"/>
                                  </p:stCondLst>
                                  <p:childTnLst>
                                    <p:animMotion origin="layout" path="M 0 4.07407E-6 L 0 0.03287 " pathEditMode="relative" rAng="0" ptsTypes="AA">
                                      <p:cBhvr>
                                        <p:cTn id="9" dur="500" spd="-100000" fill="hold"/>
                                        <p:tgtEl>
                                          <p:spTgt spid="10"/>
                                        </p:tgtEl>
                                        <p:attrNameLst>
                                          <p:attrName>ppt_x</p:attrName>
                                          <p:attrName>ppt_y</p:attrName>
                                        </p:attrNameLst>
                                      </p:cBhvr>
                                      <p:rCtr x="0" y="1644"/>
                                    </p:animMotion>
                                  </p:childTnLst>
                                </p:cTn>
                              </p:par>
                              <p:par>
                                <p:cTn id="10" presetID="10" presetClass="entr" presetSubtype="0" fill="hold" grpId="0" nodeType="withEffect">
                                  <p:stCondLst>
                                    <p:cond delay="7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childTnLst>
                                </p:cTn>
                              </p:par>
                              <p:par>
                                <p:cTn id="15" presetID="42" presetClass="path" presetSubtype="0" accel="100000" autoRev="1" fill="hold" nodeType="withEffect">
                                  <p:stCondLst>
                                    <p:cond delay="0"/>
                                  </p:stCondLst>
                                  <p:childTnLst>
                                    <p:animMotion origin="layout" path="M -6.25E-7 0 L -0.22422 -0.40949 " pathEditMode="relative" rAng="0" ptsTypes="AA">
                                      <p:cBhvr>
                                        <p:cTn id="16" dur="500" fill="hold"/>
                                        <p:tgtEl>
                                          <p:spTgt spid="8"/>
                                        </p:tgtEl>
                                        <p:attrNameLst>
                                          <p:attrName>ppt_x</p:attrName>
                                          <p:attrName>ppt_y</p:attrName>
                                        </p:attrNameLst>
                                      </p:cBhvr>
                                      <p:rCtr x="-11211" y="-20486"/>
                                    </p:animMotion>
                                  </p:childTnLst>
                                </p:cTn>
                              </p:par>
                              <p:par>
                                <p:cTn id="17" presetID="6" presetClass="emph" presetSubtype="0" accel="100000" autoRev="1" fill="hold" nodeType="withEffect">
                                  <p:stCondLst>
                                    <p:cond delay="0"/>
                                  </p:stCondLst>
                                  <p:childTnLst>
                                    <p:animScale>
                                      <p:cBhvr>
                                        <p:cTn id="18" dur="500" fill="hold"/>
                                        <p:tgtEl>
                                          <p:spTgt spid="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32FA95-3F78-4F81-A32C-905EFAD137DC}"/>
              </a:ext>
              <a:ext uri="{C183D7F6-B498-43B3-948B-1728B52AA6E4}">
                <adec:decorative xmlns:adec="http://schemas.microsoft.com/office/drawing/2017/decorative" val="1"/>
              </a:ext>
            </a:extLst>
          </p:cNvPr>
          <p:cNvPicPr>
            <a:picLocks noChangeAspect="1"/>
          </p:cNvPicPr>
          <p:nvPr/>
        </p:nvPicPr>
        <p:blipFill rotWithShape="1">
          <a:blip r:embed="rId3"/>
          <a:srcRect r="38289"/>
          <a:stretch/>
        </p:blipFill>
        <p:spPr bwMode="blackWhite">
          <a:xfrm>
            <a:off x="277091" y="292100"/>
            <a:ext cx="11625349" cy="6272784"/>
          </a:xfrm>
          <a:prstGeom prst="roundRect">
            <a:avLst>
              <a:gd name="adj" fmla="val 1078"/>
            </a:avLst>
          </a:prstGeom>
          <a:effectLst>
            <a:outerShdw blurRad="127000" dist="127000" dir="2700000" algn="tl" rotWithShape="0">
              <a:srgbClr val="2F2F2F">
                <a:alpha val="50000"/>
              </a:srgbClr>
            </a:outerShdw>
          </a:effectLst>
        </p:spPr>
      </p:pic>
      <p:grpSp>
        <p:nvGrpSpPr>
          <p:cNvPr id="3" name="Group 2">
            <a:extLst>
              <a:ext uri="{FF2B5EF4-FFF2-40B4-BE49-F238E27FC236}">
                <a16:creationId xmlns:a16="http://schemas.microsoft.com/office/drawing/2014/main" id="{40E2F1EF-ACB2-B7C0-AD9A-542C73AFD501}"/>
              </a:ext>
              <a:ext uri="{C183D7F6-B498-43B3-948B-1728B52AA6E4}">
                <adec:decorative xmlns:adec="http://schemas.microsoft.com/office/drawing/2017/decorative" val="1"/>
              </a:ext>
            </a:extLst>
          </p:cNvPr>
          <p:cNvGrpSpPr/>
          <p:nvPr/>
        </p:nvGrpSpPr>
        <p:grpSpPr>
          <a:xfrm>
            <a:off x="3073233" y="905163"/>
            <a:ext cx="5390771" cy="5290635"/>
            <a:chOff x="6222833" y="831272"/>
            <a:chExt cx="5390771" cy="5290635"/>
          </a:xfrm>
        </p:grpSpPr>
        <p:sp>
          <p:nvSpPr>
            <p:cNvPr id="96" name="Rectangle: Rounded Corners 11">
              <a:extLst>
                <a:ext uri="{FF2B5EF4-FFF2-40B4-BE49-F238E27FC236}">
                  <a16:creationId xmlns:a16="http://schemas.microsoft.com/office/drawing/2014/main" id="{D2B25875-25B2-C67F-8B37-B25A82FB365D}"/>
                </a:ext>
              </a:extLst>
            </p:cNvPr>
            <p:cNvSpPr/>
            <p:nvPr/>
          </p:nvSpPr>
          <p:spPr>
            <a:xfrm>
              <a:off x="6803467" y="831272"/>
              <a:ext cx="1329984" cy="2423777"/>
            </a:xfrm>
            <a:prstGeom prst="roundRect">
              <a:avLst>
                <a:gd name="adj" fmla="val 9752"/>
              </a:avLst>
            </a:prstGeom>
            <a:noFill/>
            <a:ln w="25400" cap="rnd" cmpd="sng" algn="ctr">
              <a:solidFill>
                <a:srgbClr val="D59DFF"/>
              </a:solidFill>
              <a:prstDash val="solid"/>
              <a:headEnd type="none" w="med" len="med"/>
              <a:tailEnd type="none" w="med" len="med"/>
            </a:ln>
            <a:effectLst>
              <a:outerShdw blurRad="63500" dist="127000" dir="2700000" algn="tl" rotWithShape="0">
                <a:srgbClr val="000000">
                  <a:alpha val="50000"/>
                </a:srgbClr>
              </a:outerShdw>
            </a:effectLst>
          </p:spPr>
          <p:txBody>
            <a:bodyPr rtlCol="0" anchor="ctr"/>
            <a:lstStyle/>
            <a:p>
              <a:pPr algn="ctr"/>
              <a:endParaRPr lang="en-US"/>
            </a:p>
          </p:txBody>
        </p:sp>
        <p:pic>
          <p:nvPicPr>
            <p:cNvPr id="97" name="Picture 96">
              <a:extLst>
                <a:ext uri="{FF2B5EF4-FFF2-40B4-BE49-F238E27FC236}">
                  <a16:creationId xmlns:a16="http://schemas.microsoft.com/office/drawing/2014/main" id="{40B5FAAB-C8F4-E962-45D2-4913EAAEAB7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7050458" y="1207454"/>
              <a:ext cx="373001" cy="740081"/>
            </a:xfrm>
            <a:prstGeom prst="rect">
              <a:avLst/>
            </a:prstGeom>
            <a:noFill/>
          </p:spPr>
        </p:pic>
        <p:pic>
          <p:nvPicPr>
            <p:cNvPr id="98" name="Picture 97">
              <a:extLst>
                <a:ext uri="{FF2B5EF4-FFF2-40B4-BE49-F238E27FC236}">
                  <a16:creationId xmlns:a16="http://schemas.microsoft.com/office/drawing/2014/main" id="{BF00F7EE-FA34-50FB-48D7-90AA392AA099}"/>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7585745" y="1207454"/>
              <a:ext cx="355917" cy="740081"/>
            </a:xfrm>
            <a:prstGeom prst="rect">
              <a:avLst/>
            </a:prstGeom>
            <a:noFill/>
          </p:spPr>
        </p:pic>
        <p:pic>
          <p:nvPicPr>
            <p:cNvPr id="99" name="Picture 98">
              <a:extLst>
                <a:ext uri="{FF2B5EF4-FFF2-40B4-BE49-F238E27FC236}">
                  <a16:creationId xmlns:a16="http://schemas.microsoft.com/office/drawing/2014/main" id="{BAD32D85-3D1D-2FB0-FD74-640039C00ABB}"/>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7138010" y="2043161"/>
              <a:ext cx="660898" cy="474820"/>
            </a:xfrm>
            <a:prstGeom prst="rect">
              <a:avLst/>
            </a:prstGeom>
            <a:noFill/>
          </p:spPr>
        </p:pic>
        <p:pic>
          <p:nvPicPr>
            <p:cNvPr id="100" name="Picture 99">
              <a:extLst>
                <a:ext uri="{FF2B5EF4-FFF2-40B4-BE49-F238E27FC236}">
                  <a16:creationId xmlns:a16="http://schemas.microsoft.com/office/drawing/2014/main" id="{E119FC0C-E145-B5AC-BC7A-7DF278F11542}"/>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Lst>
            </a:blip>
            <a:stretch>
              <a:fillRect/>
            </a:stretch>
          </p:blipFill>
          <p:spPr>
            <a:xfrm>
              <a:off x="7079835" y="2613606"/>
              <a:ext cx="777249" cy="497978"/>
            </a:xfrm>
            <a:prstGeom prst="rect">
              <a:avLst/>
            </a:prstGeom>
            <a:noFill/>
          </p:spPr>
        </p:pic>
        <p:sp>
          <p:nvSpPr>
            <p:cNvPr id="95" name="TextBox 94">
              <a:extLst>
                <a:ext uri="{FF2B5EF4-FFF2-40B4-BE49-F238E27FC236}">
                  <a16:creationId xmlns:a16="http://schemas.microsoft.com/office/drawing/2014/main" id="{08B5F75C-FE41-4817-49D7-B4DA7B3581A0}"/>
                </a:ext>
              </a:extLst>
            </p:cNvPr>
            <p:cNvSpPr txBox="1"/>
            <p:nvPr/>
          </p:nvSpPr>
          <p:spPr>
            <a:xfrm>
              <a:off x="7045106" y="854962"/>
              <a:ext cx="846707" cy="253916"/>
            </a:xfrm>
            <a:prstGeom prst="rect">
              <a:avLst/>
            </a:prstGeom>
            <a:noFill/>
          </p:spPr>
          <p:txBody>
            <a:bodyPr wrap="none" rtlCol="0">
              <a:spAutoFit/>
            </a:bodyPr>
            <a:lstStyle/>
            <a:p>
              <a:pPr algn="ctr"/>
              <a:r>
                <a:rPr lang="en-US" sz="1050" b="1">
                  <a:solidFill>
                    <a:srgbClr val="D59DFF"/>
                  </a:solidFill>
                  <a:latin typeface="Segoe UI Semibold" panose="020B0502040204020203" pitchFamily="34" charset="0"/>
                  <a:cs typeface="Segoe UI Semibold" panose="020B0502040204020203" pitchFamily="34" charset="0"/>
                </a:rPr>
                <a:t>.NET MAUI</a:t>
              </a:r>
            </a:p>
          </p:txBody>
        </p:sp>
        <p:sp>
          <p:nvSpPr>
            <p:cNvPr id="90" name="Rectangle: Rounded Corners 36">
              <a:extLst>
                <a:ext uri="{FF2B5EF4-FFF2-40B4-BE49-F238E27FC236}">
                  <a16:creationId xmlns:a16="http://schemas.microsoft.com/office/drawing/2014/main" id="{F85D1580-A236-F1DF-6E67-F291B6C3FA6A}"/>
                </a:ext>
              </a:extLst>
            </p:cNvPr>
            <p:cNvSpPr/>
            <p:nvPr/>
          </p:nvSpPr>
          <p:spPr>
            <a:xfrm>
              <a:off x="6803467" y="3443449"/>
              <a:ext cx="1329984" cy="1453968"/>
            </a:xfrm>
            <a:prstGeom prst="roundRect">
              <a:avLst>
                <a:gd name="adj" fmla="val 9752"/>
              </a:avLst>
            </a:prstGeom>
            <a:noFill/>
            <a:ln w="25400" cap="rnd" cmpd="sng" algn="ctr">
              <a:solidFill>
                <a:srgbClr val="D59DFF"/>
              </a:solidFill>
              <a:prstDash val="solid"/>
              <a:headEnd type="none" w="med" len="med"/>
              <a:tailEnd type="none" w="med" len="med"/>
            </a:ln>
            <a:effectLst>
              <a:outerShdw blurRad="63500" dist="127000" dir="2700000" algn="tl" rotWithShape="0">
                <a:srgbClr val="000000">
                  <a:alpha val="50000"/>
                </a:srgbClr>
              </a:outerShdw>
            </a:effectLst>
          </p:spPr>
          <p:txBody>
            <a:bodyPr rtlCol="0" anchor="ctr"/>
            <a:lstStyle/>
            <a:p>
              <a:pPr algn="ctr"/>
              <a:endParaRPr lang="en-US"/>
            </a:p>
          </p:txBody>
        </p:sp>
        <p:sp>
          <p:nvSpPr>
            <p:cNvPr id="91" name="TextBox 90">
              <a:extLst>
                <a:ext uri="{FF2B5EF4-FFF2-40B4-BE49-F238E27FC236}">
                  <a16:creationId xmlns:a16="http://schemas.microsoft.com/office/drawing/2014/main" id="{0068CCEA-FF2F-8CA4-7611-8B021617CF68}"/>
                </a:ext>
              </a:extLst>
            </p:cNvPr>
            <p:cNvSpPr txBox="1"/>
            <p:nvPr/>
          </p:nvSpPr>
          <p:spPr>
            <a:xfrm>
              <a:off x="6898431" y="3496114"/>
              <a:ext cx="1140056" cy="253916"/>
            </a:xfrm>
            <a:prstGeom prst="rect">
              <a:avLst/>
            </a:prstGeom>
            <a:noFill/>
          </p:spPr>
          <p:txBody>
            <a:bodyPr wrap="none" rtlCol="0">
              <a:spAutoFit/>
            </a:bodyPr>
            <a:lstStyle/>
            <a:p>
              <a:pPr algn="ctr"/>
              <a:r>
                <a:rPr lang="en-US" sz="1050" b="1">
                  <a:solidFill>
                    <a:srgbClr val="D59DFF"/>
                  </a:solidFill>
                  <a:latin typeface="Segoe UI Semibold" panose="020B0502040204020203" pitchFamily="34" charset="0"/>
                  <a:cs typeface="Segoe UI Semibold" panose="020B0502040204020203" pitchFamily="34" charset="0"/>
                </a:rPr>
                <a:t>BLAZOR WASM</a:t>
              </a:r>
            </a:p>
          </p:txBody>
        </p:sp>
        <p:sp>
          <p:nvSpPr>
            <p:cNvPr id="92" name="Rectangle: Rounded Corners 17">
              <a:extLst>
                <a:ext uri="{FF2B5EF4-FFF2-40B4-BE49-F238E27FC236}">
                  <a16:creationId xmlns:a16="http://schemas.microsoft.com/office/drawing/2014/main" id="{0F7939FA-E35E-4EEC-FC7B-DD2FBC59CA98}"/>
                </a:ext>
              </a:extLst>
            </p:cNvPr>
            <p:cNvSpPr/>
            <p:nvPr/>
          </p:nvSpPr>
          <p:spPr>
            <a:xfrm>
              <a:off x="6926347" y="3870326"/>
              <a:ext cx="1084224" cy="354035"/>
            </a:xfrm>
            <a:prstGeom prst="roundRect">
              <a:avLst/>
            </a:prstGeom>
            <a:gradFill>
              <a:gsLst>
                <a:gs pos="0">
                  <a:srgbClr val="50E6FF"/>
                </a:gs>
                <a:gs pos="100000">
                  <a:srgbClr val="8661C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solidFill>
                </a:rPr>
                <a:t>Pages</a:t>
              </a:r>
            </a:p>
          </p:txBody>
        </p:sp>
        <p:sp>
          <p:nvSpPr>
            <p:cNvPr id="93" name="Rectangle: Rounded Corners 18">
              <a:extLst>
                <a:ext uri="{FF2B5EF4-FFF2-40B4-BE49-F238E27FC236}">
                  <a16:creationId xmlns:a16="http://schemas.microsoft.com/office/drawing/2014/main" id="{A4A8DE92-F5EE-C762-ED0E-69819659E649}"/>
                </a:ext>
              </a:extLst>
            </p:cNvPr>
            <p:cNvSpPr/>
            <p:nvPr/>
          </p:nvSpPr>
          <p:spPr>
            <a:xfrm>
              <a:off x="6926347" y="4356638"/>
              <a:ext cx="1084224" cy="354035"/>
            </a:xfrm>
            <a:prstGeom prst="roundRect">
              <a:avLst/>
            </a:prstGeom>
            <a:gradFill>
              <a:gsLst>
                <a:gs pos="0">
                  <a:srgbClr val="50E6FF"/>
                </a:gs>
                <a:gs pos="100000">
                  <a:srgbClr val="8661C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1"/>
                  </a:solidFill>
                </a:rPr>
                <a:t>Listen Together Component</a:t>
              </a:r>
            </a:p>
          </p:txBody>
        </p:sp>
        <p:cxnSp>
          <p:nvCxnSpPr>
            <p:cNvPr id="25" name="Straight Connector 24">
              <a:extLst>
                <a:ext uri="{FF2B5EF4-FFF2-40B4-BE49-F238E27FC236}">
                  <a16:creationId xmlns:a16="http://schemas.microsoft.com/office/drawing/2014/main" id="{4C80DC7B-99F9-25C6-4B6E-2FDCFC52CE31}"/>
                </a:ext>
              </a:extLst>
            </p:cNvPr>
            <p:cNvCxnSpPr>
              <a:cxnSpLocks/>
              <a:stCxn id="93" idx="1"/>
            </p:cNvCxnSpPr>
            <p:nvPr/>
          </p:nvCxnSpPr>
          <p:spPr>
            <a:xfrm flipH="1">
              <a:off x="6548077" y="4533656"/>
              <a:ext cx="378270" cy="0"/>
            </a:xfrm>
            <a:prstGeom prst="line">
              <a:avLst/>
            </a:prstGeom>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F2EE36-F183-57DF-F860-8B8A125D2337}"/>
                </a:ext>
              </a:extLst>
            </p:cNvPr>
            <p:cNvCxnSpPr>
              <a:cxnSpLocks/>
            </p:cNvCxnSpPr>
            <p:nvPr/>
          </p:nvCxnSpPr>
          <p:spPr>
            <a:xfrm>
              <a:off x="6538532" y="2042279"/>
              <a:ext cx="0" cy="1028831"/>
            </a:xfrm>
            <a:prstGeom prst="line">
              <a:avLst/>
            </a:prstGeom>
            <a:ln w="25400" cap="rnd">
              <a:solidFill>
                <a:srgbClr val="FFFFFF"/>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834919C-1B23-E41B-2882-CC355E937AE2}"/>
                </a:ext>
              </a:extLst>
            </p:cNvPr>
            <p:cNvSpPr txBox="1"/>
            <p:nvPr/>
          </p:nvSpPr>
          <p:spPr>
            <a:xfrm>
              <a:off x="6222833" y="3059234"/>
              <a:ext cx="629408" cy="430887"/>
            </a:xfrm>
            <a:prstGeom prst="rect">
              <a:avLst/>
            </a:prstGeom>
            <a:noFill/>
          </p:spPr>
          <p:txBody>
            <a:bodyPr wrap="square" rtlCol="0">
              <a:spAutoFit/>
            </a:bodyPr>
            <a:lstStyle/>
            <a:p>
              <a:pPr algn="ctr"/>
              <a:r>
                <a:rPr lang="en-US" sz="1100">
                  <a:solidFill>
                    <a:schemeClr val="bg1"/>
                  </a:solidFill>
                </a:rPr>
                <a:t>Hybrid App</a:t>
              </a:r>
            </a:p>
          </p:txBody>
        </p:sp>
        <p:pic>
          <p:nvPicPr>
            <p:cNvPr id="88" name="Graphic 87" descr="Browser window outline">
              <a:extLst>
                <a:ext uri="{FF2B5EF4-FFF2-40B4-BE49-F238E27FC236}">
                  <a16:creationId xmlns:a16="http://schemas.microsoft.com/office/drawing/2014/main" id="{BD620B07-8740-542A-8C39-37C838CFA6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89350" y="5163689"/>
              <a:ext cx="958218" cy="958218"/>
            </a:xfrm>
            <a:prstGeom prst="rect">
              <a:avLst/>
            </a:prstGeom>
          </p:spPr>
        </p:pic>
        <p:sp>
          <p:nvSpPr>
            <p:cNvPr id="89" name="TextBox 88">
              <a:extLst>
                <a:ext uri="{FF2B5EF4-FFF2-40B4-BE49-F238E27FC236}">
                  <a16:creationId xmlns:a16="http://schemas.microsoft.com/office/drawing/2014/main" id="{1C08178B-E429-F7AA-B94A-A4FA2B79D153}"/>
                </a:ext>
              </a:extLst>
            </p:cNvPr>
            <p:cNvSpPr txBox="1"/>
            <p:nvPr/>
          </p:nvSpPr>
          <p:spPr>
            <a:xfrm>
              <a:off x="7113068" y="5511850"/>
              <a:ext cx="710781" cy="400110"/>
            </a:xfrm>
            <a:prstGeom prst="rect">
              <a:avLst/>
            </a:prstGeom>
            <a:noFill/>
          </p:spPr>
          <p:txBody>
            <a:bodyPr wrap="square" rtlCol="0">
              <a:spAutoFit/>
            </a:bodyPr>
            <a:lstStyle/>
            <a:p>
              <a:pPr algn="ctr"/>
              <a:r>
                <a:rPr lang="en-US" sz="1000">
                  <a:solidFill>
                    <a:schemeClr val="bg1"/>
                  </a:solidFill>
                </a:rPr>
                <a:t>Web Browser</a:t>
              </a:r>
            </a:p>
          </p:txBody>
        </p:sp>
        <p:cxnSp>
          <p:nvCxnSpPr>
            <p:cNvPr id="29" name="Straight Connector 28">
              <a:extLst>
                <a:ext uri="{FF2B5EF4-FFF2-40B4-BE49-F238E27FC236}">
                  <a16:creationId xmlns:a16="http://schemas.microsoft.com/office/drawing/2014/main" id="{CD7ECE58-10AA-95D1-FC90-A0AD0F20996A}"/>
                </a:ext>
              </a:extLst>
            </p:cNvPr>
            <p:cNvCxnSpPr>
              <a:cxnSpLocks/>
            </p:cNvCxnSpPr>
            <p:nvPr/>
          </p:nvCxnSpPr>
          <p:spPr>
            <a:xfrm>
              <a:off x="7468459" y="4710672"/>
              <a:ext cx="0" cy="614698"/>
            </a:xfrm>
            <a:prstGeom prst="line">
              <a:avLst/>
            </a:prstGeom>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870AE5-242D-541A-F001-E152830BA2EA}"/>
                </a:ext>
              </a:extLst>
            </p:cNvPr>
            <p:cNvCxnSpPr>
              <a:cxnSpLocks/>
            </p:cNvCxnSpPr>
            <p:nvPr/>
          </p:nvCxnSpPr>
          <p:spPr>
            <a:xfrm flipH="1">
              <a:off x="8133451" y="2042279"/>
              <a:ext cx="585930" cy="882"/>
            </a:xfrm>
            <a:prstGeom prst="line">
              <a:avLst/>
            </a:prstGeom>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BD975E1-2FDD-61C6-D22D-63943267D3E8}"/>
                </a:ext>
              </a:extLst>
            </p:cNvPr>
            <p:cNvCxnSpPr>
              <a:cxnSpLocks/>
            </p:cNvCxnSpPr>
            <p:nvPr/>
          </p:nvCxnSpPr>
          <p:spPr>
            <a:xfrm flipH="1">
              <a:off x="8352371" y="2288358"/>
              <a:ext cx="254093" cy="0"/>
            </a:xfrm>
            <a:prstGeom prst="line">
              <a:avLst/>
            </a:prstGeom>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80" name="Rectangle: Rounded Corners 164">
              <a:extLst>
                <a:ext uri="{FF2B5EF4-FFF2-40B4-BE49-F238E27FC236}">
                  <a16:creationId xmlns:a16="http://schemas.microsoft.com/office/drawing/2014/main" id="{FE27B3E3-E304-D822-E665-79E0CFC86B14}"/>
                </a:ext>
              </a:extLst>
            </p:cNvPr>
            <p:cNvSpPr/>
            <p:nvPr/>
          </p:nvSpPr>
          <p:spPr>
            <a:xfrm>
              <a:off x="10381904" y="3440036"/>
              <a:ext cx="1231700" cy="2541271"/>
            </a:xfrm>
            <a:prstGeom prst="roundRect">
              <a:avLst>
                <a:gd name="adj" fmla="val 9752"/>
              </a:avLst>
            </a:prstGeom>
            <a:noFill/>
            <a:ln w="25400" cap="rnd" cmpd="sng" algn="ctr">
              <a:gradFill>
                <a:gsLst>
                  <a:gs pos="0">
                    <a:srgbClr val="50E6FF"/>
                  </a:gs>
                  <a:gs pos="100000">
                    <a:srgbClr val="8661C5"/>
                  </a:gs>
                </a:gsLst>
                <a:lin ang="2700000" scaled="0"/>
              </a:gradFill>
              <a:prstDash val="solid"/>
              <a:headEnd type="none" w="med" len="med"/>
              <a:tailEnd type="none" w="med" len="med"/>
            </a:ln>
            <a:effectLst>
              <a:outerShdw blurRad="63500" dist="127000" dir="2700000" algn="tl" rotWithShape="0">
                <a:srgbClr val="000000">
                  <a:alpha val="50000"/>
                </a:srgbClr>
              </a:outerShdw>
            </a:effectLst>
          </p:spPr>
          <p:txBody>
            <a:bodyPr rtlCol="0" anchor="ctr"/>
            <a:lstStyle/>
            <a:p>
              <a:pPr algn="ctr"/>
              <a:endParaRPr lang="en-US"/>
            </a:p>
          </p:txBody>
        </p:sp>
        <p:sp>
          <p:nvSpPr>
            <p:cNvPr id="81" name="TextBox 80">
              <a:extLst>
                <a:ext uri="{FF2B5EF4-FFF2-40B4-BE49-F238E27FC236}">
                  <a16:creationId xmlns:a16="http://schemas.microsoft.com/office/drawing/2014/main" id="{BE3B0EBC-E296-25D1-EF79-6785662C8358}"/>
                </a:ext>
              </a:extLst>
            </p:cNvPr>
            <p:cNvSpPr txBox="1"/>
            <p:nvPr/>
          </p:nvSpPr>
          <p:spPr>
            <a:xfrm>
              <a:off x="10476499" y="3496114"/>
              <a:ext cx="1042510" cy="261610"/>
            </a:xfrm>
            <a:prstGeom prst="rect">
              <a:avLst/>
            </a:prstGeom>
            <a:noFill/>
          </p:spPr>
          <p:txBody>
            <a:bodyPr wrap="square" rtlCol="0">
              <a:spAutoFit/>
            </a:bodyPr>
            <a:lstStyle/>
            <a:p>
              <a:pPr algn="ctr"/>
              <a:r>
                <a:rPr lang="en-US" sz="1050" b="1">
                  <a:gradFill>
                    <a:gsLst>
                      <a:gs pos="0">
                        <a:srgbClr val="50E6FF"/>
                      </a:gs>
                      <a:gs pos="100000">
                        <a:srgbClr val="8661C5"/>
                      </a:gs>
                    </a:gsLst>
                    <a:lin ang="2700000" scaled="0"/>
                  </a:gradFill>
                  <a:latin typeface="Segoe UI Semibold" panose="020B0502040204020203" pitchFamily="34" charset="0"/>
                  <a:cs typeface="Segoe UI Semibold" panose="020B0502040204020203" pitchFamily="34" charset="0"/>
                </a:rPr>
                <a:t>Azure SQL</a:t>
              </a:r>
            </a:p>
          </p:txBody>
        </p:sp>
        <p:pic>
          <p:nvPicPr>
            <p:cNvPr id="86" name="Picture 85">
              <a:extLst>
                <a:ext uri="{FF2B5EF4-FFF2-40B4-BE49-F238E27FC236}">
                  <a16:creationId xmlns:a16="http://schemas.microsoft.com/office/drawing/2014/main" id="{559A19BD-D156-73A8-9F8F-E5010C755F01}"/>
                </a:ext>
              </a:extLst>
            </p:cNvPr>
            <p:cNvPicPr>
              <a:picLocks noChangeAspect="1"/>
            </p:cNvPicPr>
            <p:nvPr/>
          </p:nvPicPr>
          <p:blipFill>
            <a:blip r:embed="rId14"/>
            <a:stretch>
              <a:fillRect/>
            </a:stretch>
          </p:blipFill>
          <p:spPr>
            <a:xfrm>
              <a:off x="10794296" y="3870326"/>
              <a:ext cx="406916" cy="535415"/>
            </a:xfrm>
            <a:prstGeom prst="rect">
              <a:avLst/>
            </a:prstGeom>
          </p:spPr>
        </p:pic>
        <p:sp>
          <p:nvSpPr>
            <p:cNvPr id="87" name="TextBox 86">
              <a:extLst>
                <a:ext uri="{FF2B5EF4-FFF2-40B4-BE49-F238E27FC236}">
                  <a16:creationId xmlns:a16="http://schemas.microsoft.com/office/drawing/2014/main" id="{2E79250B-D993-3D4C-6897-53070DF0FBE6}"/>
                </a:ext>
              </a:extLst>
            </p:cNvPr>
            <p:cNvSpPr txBox="1"/>
            <p:nvPr/>
          </p:nvSpPr>
          <p:spPr>
            <a:xfrm>
              <a:off x="10455284" y="4405043"/>
              <a:ext cx="1084940" cy="246221"/>
            </a:xfrm>
            <a:prstGeom prst="rect">
              <a:avLst/>
            </a:prstGeom>
            <a:noFill/>
          </p:spPr>
          <p:txBody>
            <a:bodyPr wrap="square" rtlCol="0">
              <a:spAutoFit/>
            </a:bodyPr>
            <a:lstStyle/>
            <a:p>
              <a:pPr algn="ctr"/>
              <a:r>
                <a:rPr lang="en-US" sz="1000">
                  <a:solidFill>
                    <a:schemeClr val="bg1"/>
                  </a:solidFill>
                </a:rPr>
                <a:t>Podcast DB</a:t>
              </a:r>
            </a:p>
          </p:txBody>
        </p:sp>
        <p:pic>
          <p:nvPicPr>
            <p:cNvPr id="84" name="Picture 83">
              <a:extLst>
                <a:ext uri="{FF2B5EF4-FFF2-40B4-BE49-F238E27FC236}">
                  <a16:creationId xmlns:a16="http://schemas.microsoft.com/office/drawing/2014/main" id="{89657580-4CE4-B585-9F90-616F3BBE24DC}"/>
                </a:ext>
              </a:extLst>
            </p:cNvPr>
            <p:cNvPicPr>
              <a:picLocks noChangeAspect="1"/>
            </p:cNvPicPr>
            <p:nvPr/>
          </p:nvPicPr>
          <p:blipFill>
            <a:blip r:embed="rId14"/>
            <a:stretch>
              <a:fillRect/>
            </a:stretch>
          </p:blipFill>
          <p:spPr>
            <a:xfrm>
              <a:off x="10794296" y="4860736"/>
              <a:ext cx="406916" cy="535415"/>
            </a:xfrm>
            <a:prstGeom prst="rect">
              <a:avLst/>
            </a:prstGeom>
          </p:spPr>
        </p:pic>
        <p:sp>
          <p:nvSpPr>
            <p:cNvPr id="85" name="TextBox 84">
              <a:extLst>
                <a:ext uri="{FF2B5EF4-FFF2-40B4-BE49-F238E27FC236}">
                  <a16:creationId xmlns:a16="http://schemas.microsoft.com/office/drawing/2014/main" id="{EE334CA0-27B3-3D5F-BE61-843A9F94DE64}"/>
                </a:ext>
              </a:extLst>
            </p:cNvPr>
            <p:cNvSpPr txBox="1"/>
            <p:nvPr/>
          </p:nvSpPr>
          <p:spPr>
            <a:xfrm>
              <a:off x="10455284" y="5421240"/>
              <a:ext cx="1084940" cy="400110"/>
            </a:xfrm>
            <a:prstGeom prst="rect">
              <a:avLst/>
            </a:prstGeom>
            <a:noFill/>
          </p:spPr>
          <p:txBody>
            <a:bodyPr wrap="square" rtlCol="0">
              <a:spAutoFit/>
            </a:bodyPr>
            <a:lstStyle/>
            <a:p>
              <a:pPr algn="ctr"/>
              <a:r>
                <a:rPr lang="en-US" sz="1000" err="1">
                  <a:solidFill>
                    <a:schemeClr val="bg1"/>
                  </a:solidFill>
                </a:rPr>
                <a:t>ListenTogether</a:t>
              </a:r>
              <a:r>
                <a:rPr lang="en-US" sz="1000">
                  <a:solidFill>
                    <a:schemeClr val="bg1"/>
                  </a:solidFill>
                </a:rPr>
                <a:t> DB</a:t>
              </a:r>
            </a:p>
          </p:txBody>
        </p:sp>
        <p:sp>
          <p:nvSpPr>
            <p:cNvPr id="66" name="Rectangle: Rounded Corners 75">
              <a:extLst>
                <a:ext uri="{FF2B5EF4-FFF2-40B4-BE49-F238E27FC236}">
                  <a16:creationId xmlns:a16="http://schemas.microsoft.com/office/drawing/2014/main" id="{D02BA9D9-E975-8A36-1A9F-7EB14DDB9D87}"/>
                </a:ext>
              </a:extLst>
            </p:cNvPr>
            <p:cNvSpPr/>
            <p:nvPr/>
          </p:nvSpPr>
          <p:spPr>
            <a:xfrm>
              <a:off x="8719381" y="3440037"/>
              <a:ext cx="1405610" cy="2541270"/>
            </a:xfrm>
            <a:prstGeom prst="roundRect">
              <a:avLst>
                <a:gd name="adj" fmla="val 9752"/>
              </a:avLst>
            </a:prstGeom>
            <a:noFill/>
            <a:ln w="25400" cap="rnd" cmpd="sng" algn="ctr">
              <a:gradFill>
                <a:gsLst>
                  <a:gs pos="0">
                    <a:srgbClr val="50E6FF"/>
                  </a:gs>
                  <a:gs pos="100000">
                    <a:srgbClr val="8661C5"/>
                  </a:gs>
                </a:gsLst>
                <a:lin ang="2700000" scaled="0"/>
              </a:gradFill>
              <a:prstDash val="solid"/>
              <a:headEnd type="none" w="med" len="med"/>
              <a:tailEnd type="none" w="med" len="med"/>
            </a:ln>
            <a:effectLst>
              <a:outerShdw blurRad="63500" dist="127000" dir="2700000" algn="tl" rotWithShape="0">
                <a:srgbClr val="000000">
                  <a:alpha val="50000"/>
                </a:srgbClr>
              </a:outerShdw>
            </a:effectLst>
          </p:spPr>
          <p:txBody>
            <a:bodyPr rtlCol="0" anchor="ctr"/>
            <a:lstStyle/>
            <a:p>
              <a:pPr algn="ctr"/>
              <a:endParaRPr lang="en-US"/>
            </a:p>
          </p:txBody>
        </p:sp>
        <p:sp>
          <p:nvSpPr>
            <p:cNvPr id="67" name="TextBox 66">
              <a:extLst>
                <a:ext uri="{FF2B5EF4-FFF2-40B4-BE49-F238E27FC236}">
                  <a16:creationId xmlns:a16="http://schemas.microsoft.com/office/drawing/2014/main" id="{886FF82B-3DB1-0D97-9482-1429D497A45A}"/>
                </a:ext>
              </a:extLst>
            </p:cNvPr>
            <p:cNvSpPr txBox="1"/>
            <p:nvPr/>
          </p:nvSpPr>
          <p:spPr>
            <a:xfrm>
              <a:off x="8813019" y="3496114"/>
              <a:ext cx="1218334" cy="430887"/>
            </a:xfrm>
            <a:prstGeom prst="rect">
              <a:avLst/>
            </a:prstGeom>
            <a:noFill/>
          </p:spPr>
          <p:txBody>
            <a:bodyPr wrap="square" rtlCol="0">
              <a:spAutoFit/>
            </a:bodyPr>
            <a:lstStyle/>
            <a:p>
              <a:pPr algn="ctr"/>
              <a:r>
                <a:rPr lang="en-US" sz="1050" b="1">
                  <a:gradFill>
                    <a:gsLst>
                      <a:gs pos="0">
                        <a:srgbClr val="50E6FF"/>
                      </a:gs>
                      <a:gs pos="100000">
                        <a:srgbClr val="8661C5"/>
                      </a:gs>
                    </a:gsLst>
                    <a:lin ang="2700000" scaled="0"/>
                  </a:gradFill>
                  <a:latin typeface="Segoe UI Semibold" panose="020B0502040204020203" pitchFamily="34" charset="0"/>
                  <a:cs typeface="Segoe UI Semibold" panose="020B0502040204020203" pitchFamily="34" charset="0"/>
                </a:rPr>
                <a:t>Azure App Service Linux</a:t>
              </a:r>
            </a:p>
          </p:txBody>
        </p:sp>
        <p:sp>
          <p:nvSpPr>
            <p:cNvPr id="78" name="Freeform: Shape 90">
              <a:extLst>
                <a:ext uri="{FF2B5EF4-FFF2-40B4-BE49-F238E27FC236}">
                  <a16:creationId xmlns:a16="http://schemas.microsoft.com/office/drawing/2014/main" id="{82A05A0E-F407-EC38-B766-D9D511BD8D46}"/>
                </a:ext>
              </a:extLst>
            </p:cNvPr>
            <p:cNvSpPr/>
            <p:nvPr/>
          </p:nvSpPr>
          <p:spPr>
            <a:xfrm>
              <a:off x="9218729" y="4250391"/>
              <a:ext cx="406915" cy="402184"/>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TextBox 78">
              <a:extLst>
                <a:ext uri="{FF2B5EF4-FFF2-40B4-BE49-F238E27FC236}">
                  <a16:creationId xmlns:a16="http://schemas.microsoft.com/office/drawing/2014/main" id="{7D220C73-27DB-02C7-2A40-ECF5E7025D00}"/>
                </a:ext>
              </a:extLst>
            </p:cNvPr>
            <p:cNvSpPr txBox="1"/>
            <p:nvPr/>
          </p:nvSpPr>
          <p:spPr>
            <a:xfrm>
              <a:off x="8741706" y="4652575"/>
              <a:ext cx="1360960" cy="246221"/>
            </a:xfrm>
            <a:prstGeom prst="rect">
              <a:avLst/>
            </a:prstGeom>
            <a:noFill/>
          </p:spPr>
          <p:txBody>
            <a:bodyPr wrap="square" rtlCol="0">
              <a:spAutoFit/>
            </a:bodyPr>
            <a:lstStyle/>
            <a:p>
              <a:pPr algn="ctr"/>
              <a:r>
                <a:rPr lang="en-US" sz="1000">
                  <a:solidFill>
                    <a:schemeClr val="bg1"/>
                  </a:solidFill>
                </a:rPr>
                <a:t>Listen Together Hub</a:t>
              </a:r>
            </a:p>
          </p:txBody>
        </p:sp>
        <p:sp>
          <p:nvSpPr>
            <p:cNvPr id="77" name="TextBox 76">
              <a:extLst>
                <a:ext uri="{FF2B5EF4-FFF2-40B4-BE49-F238E27FC236}">
                  <a16:creationId xmlns:a16="http://schemas.microsoft.com/office/drawing/2014/main" id="{72A45A55-A5CC-5409-1CF4-4B76CC3FF485}"/>
                </a:ext>
              </a:extLst>
            </p:cNvPr>
            <p:cNvSpPr txBox="1"/>
            <p:nvPr/>
          </p:nvSpPr>
          <p:spPr>
            <a:xfrm>
              <a:off x="9100623" y="4023325"/>
              <a:ext cx="643126" cy="253916"/>
            </a:xfrm>
            <a:prstGeom prst="rect">
              <a:avLst/>
            </a:prstGeom>
          </p:spPr>
          <p:txBody>
            <a:bodyPr wrap="none" rtlCol="0">
              <a:spAutoFit/>
            </a:bodyPr>
            <a:lstStyle/>
            <a:p>
              <a:pPr algn="ctr"/>
              <a:r>
                <a:rPr lang="en-US" sz="1000" b="1" err="1">
                  <a:gradFill>
                    <a:gsLst>
                      <a:gs pos="0">
                        <a:srgbClr val="50E6FF"/>
                      </a:gs>
                      <a:gs pos="100000">
                        <a:srgbClr val="8661C5"/>
                      </a:gs>
                    </a:gsLst>
                    <a:lin ang="2700000" scaled="0"/>
                  </a:gradFill>
                  <a:latin typeface="Segoe UI Semibold" panose="020B0502040204020203" pitchFamily="34" charset="0"/>
                  <a:cs typeface="Segoe UI Semibold" panose="020B0502040204020203" pitchFamily="34" charset="0"/>
                </a:rPr>
                <a:t>SignalR</a:t>
              </a:r>
              <a:endParaRPr lang="en-US" sz="1000" b="1">
                <a:gradFill>
                  <a:gsLst>
                    <a:gs pos="0">
                      <a:srgbClr val="50E6FF"/>
                    </a:gs>
                    <a:gs pos="100000">
                      <a:srgbClr val="8661C5"/>
                    </a:gs>
                  </a:gsLst>
                  <a:lin ang="2700000" scaled="0"/>
                </a:gradFill>
                <a:latin typeface="Segoe UI Semibold" panose="020B0502040204020203" pitchFamily="34" charset="0"/>
                <a:cs typeface="Segoe UI Semibold" panose="020B0502040204020203" pitchFamily="34" charset="0"/>
              </a:endParaRPr>
            </a:p>
          </p:txBody>
        </p:sp>
        <p:pic>
          <p:nvPicPr>
            <p:cNvPr id="74" name="Picture 73">
              <a:extLst>
                <a:ext uri="{FF2B5EF4-FFF2-40B4-BE49-F238E27FC236}">
                  <a16:creationId xmlns:a16="http://schemas.microsoft.com/office/drawing/2014/main" id="{A2F7DE4F-4E20-B829-59FD-803B03FD31FC}"/>
                </a:ext>
              </a:extLst>
            </p:cNvPr>
            <p:cNvPicPr>
              <a:picLocks noChangeAspect="1"/>
            </p:cNvPicPr>
            <p:nvPr/>
          </p:nvPicPr>
          <p:blipFill>
            <a:blip r:embed="rId15"/>
            <a:stretch>
              <a:fillRect/>
            </a:stretch>
          </p:blipFill>
          <p:spPr>
            <a:xfrm>
              <a:off x="9210125" y="5239126"/>
              <a:ext cx="424123" cy="424123"/>
            </a:xfrm>
            <a:prstGeom prst="rect">
              <a:avLst/>
            </a:prstGeom>
          </p:spPr>
        </p:pic>
        <p:sp>
          <p:nvSpPr>
            <p:cNvPr id="75" name="TextBox 74">
              <a:extLst>
                <a:ext uri="{FF2B5EF4-FFF2-40B4-BE49-F238E27FC236}">
                  <a16:creationId xmlns:a16="http://schemas.microsoft.com/office/drawing/2014/main" id="{EF880A8D-BA68-CC01-F176-4B545F67489B}"/>
                </a:ext>
              </a:extLst>
            </p:cNvPr>
            <p:cNvSpPr txBox="1"/>
            <p:nvPr/>
          </p:nvSpPr>
          <p:spPr>
            <a:xfrm>
              <a:off x="8835011" y="5653862"/>
              <a:ext cx="1174350" cy="246221"/>
            </a:xfrm>
            <a:prstGeom prst="rect">
              <a:avLst/>
            </a:prstGeom>
            <a:noFill/>
          </p:spPr>
          <p:txBody>
            <a:bodyPr wrap="square" rtlCol="0">
              <a:spAutoFit/>
            </a:bodyPr>
            <a:lstStyle/>
            <a:p>
              <a:pPr algn="ctr"/>
              <a:r>
                <a:rPr lang="en-US" sz="1000">
                  <a:solidFill>
                    <a:schemeClr val="bg1"/>
                  </a:solidFill>
                </a:rPr>
                <a:t>Podcast server</a:t>
              </a:r>
            </a:p>
          </p:txBody>
        </p:sp>
        <p:sp>
          <p:nvSpPr>
            <p:cNvPr id="73" name="TextBox 72">
              <a:extLst>
                <a:ext uri="{FF2B5EF4-FFF2-40B4-BE49-F238E27FC236}">
                  <a16:creationId xmlns:a16="http://schemas.microsoft.com/office/drawing/2014/main" id="{E826EC17-C1F9-CA98-C10D-0A50B8F594CC}"/>
                </a:ext>
              </a:extLst>
            </p:cNvPr>
            <p:cNvSpPr txBox="1"/>
            <p:nvPr/>
          </p:nvSpPr>
          <p:spPr>
            <a:xfrm>
              <a:off x="8699828" y="5012060"/>
              <a:ext cx="1444717" cy="246221"/>
            </a:xfrm>
            <a:prstGeom prst="rect">
              <a:avLst/>
            </a:prstGeom>
          </p:spPr>
          <p:txBody>
            <a:bodyPr wrap="square" rtlCol="0">
              <a:spAutoFit/>
            </a:bodyPr>
            <a:lstStyle/>
            <a:p>
              <a:pPr algn="ctr"/>
              <a:r>
                <a:rPr lang="en-US" sz="1000" b="1">
                  <a:gradFill>
                    <a:gsLst>
                      <a:gs pos="0">
                        <a:srgbClr val="50E6FF"/>
                      </a:gs>
                      <a:gs pos="100000">
                        <a:srgbClr val="8661C5"/>
                      </a:gs>
                    </a:gsLst>
                    <a:lin ang="2700000" scaled="0"/>
                  </a:gradFill>
                  <a:latin typeface="Segoe UI Semibold" panose="020B0502040204020203" pitchFamily="34" charset="0"/>
                  <a:cs typeface="Segoe UI Semibold" panose="020B0502040204020203" pitchFamily="34" charset="0"/>
                </a:rPr>
                <a:t>App Service Web App</a:t>
              </a:r>
            </a:p>
          </p:txBody>
        </p:sp>
        <p:cxnSp>
          <p:nvCxnSpPr>
            <p:cNvPr id="41" name="Straight Connector 40">
              <a:extLst>
                <a:ext uri="{FF2B5EF4-FFF2-40B4-BE49-F238E27FC236}">
                  <a16:creationId xmlns:a16="http://schemas.microsoft.com/office/drawing/2014/main" id="{23B556F5-FA95-3512-B57A-4B7EAAA4541D}"/>
                </a:ext>
              </a:extLst>
            </p:cNvPr>
            <p:cNvCxnSpPr>
              <a:cxnSpLocks/>
            </p:cNvCxnSpPr>
            <p:nvPr/>
          </p:nvCxnSpPr>
          <p:spPr>
            <a:xfrm flipH="1">
              <a:off x="10266827" y="5271177"/>
              <a:ext cx="266586" cy="0"/>
            </a:xfrm>
            <a:prstGeom prst="line">
              <a:avLst/>
            </a:prstGeom>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62" name="Rectangle: Rounded Corners 190">
              <a:extLst>
                <a:ext uri="{FF2B5EF4-FFF2-40B4-BE49-F238E27FC236}">
                  <a16:creationId xmlns:a16="http://schemas.microsoft.com/office/drawing/2014/main" id="{375BA125-8358-2853-B9E5-FFE0C9C9D9B7}"/>
                </a:ext>
              </a:extLst>
            </p:cNvPr>
            <p:cNvSpPr/>
            <p:nvPr/>
          </p:nvSpPr>
          <p:spPr>
            <a:xfrm>
              <a:off x="10381904" y="831272"/>
              <a:ext cx="1231700" cy="1186708"/>
            </a:xfrm>
            <a:prstGeom prst="roundRect">
              <a:avLst>
                <a:gd name="adj" fmla="val 9752"/>
              </a:avLst>
            </a:prstGeom>
            <a:noFill/>
            <a:ln w="25400" cap="rnd" cmpd="sng" algn="ctr">
              <a:gradFill>
                <a:gsLst>
                  <a:gs pos="0">
                    <a:srgbClr val="50E6FF"/>
                  </a:gs>
                  <a:gs pos="100000">
                    <a:srgbClr val="8661C5"/>
                  </a:gs>
                </a:gsLst>
                <a:lin ang="2700000" scaled="0"/>
              </a:gradFill>
              <a:prstDash val="solid"/>
              <a:headEnd type="none" w="med" len="med"/>
              <a:tailEnd type="none" w="med" len="med"/>
            </a:ln>
            <a:effectLst>
              <a:outerShdw blurRad="63500" dist="127000" dir="2700000" algn="tl" rotWithShape="0">
                <a:srgbClr val="000000">
                  <a:alpha val="50000"/>
                </a:srgbClr>
              </a:outerShdw>
            </a:effectLst>
          </p:spPr>
          <p:txBody>
            <a:bodyPr rtlCol="0" anchor="ctr"/>
            <a:lstStyle/>
            <a:p>
              <a:pPr algn="ctr"/>
              <a:endParaRPr lang="en-US"/>
            </a:p>
          </p:txBody>
        </p:sp>
        <p:sp>
          <p:nvSpPr>
            <p:cNvPr id="63" name="TextBox 62">
              <a:extLst>
                <a:ext uri="{FF2B5EF4-FFF2-40B4-BE49-F238E27FC236}">
                  <a16:creationId xmlns:a16="http://schemas.microsoft.com/office/drawing/2014/main" id="{A601DEE4-D98A-7187-1215-B4D00FDCDAFE}"/>
                </a:ext>
              </a:extLst>
            </p:cNvPr>
            <p:cNvSpPr txBox="1"/>
            <p:nvPr/>
          </p:nvSpPr>
          <p:spPr>
            <a:xfrm>
              <a:off x="10451313" y="854962"/>
              <a:ext cx="1092882" cy="261610"/>
            </a:xfrm>
            <a:prstGeom prst="rect">
              <a:avLst/>
            </a:prstGeom>
            <a:noFill/>
          </p:spPr>
          <p:txBody>
            <a:bodyPr wrap="square" rtlCol="0">
              <a:spAutoFit/>
            </a:bodyPr>
            <a:lstStyle/>
            <a:p>
              <a:pPr algn="ctr"/>
              <a:r>
                <a:rPr lang="en-US" sz="1050" b="1">
                  <a:gradFill>
                    <a:gsLst>
                      <a:gs pos="0">
                        <a:srgbClr val="50E6FF"/>
                      </a:gs>
                      <a:gs pos="100000">
                        <a:srgbClr val="8661C5"/>
                      </a:gs>
                    </a:gsLst>
                    <a:lin ang="2700000" scaled="0"/>
                  </a:gradFill>
                  <a:latin typeface="Segoe UI Semibold" panose="020B0502040204020203" pitchFamily="34" charset="0"/>
                  <a:cs typeface="Segoe UI Semibold" panose="020B0502040204020203" pitchFamily="34" charset="0"/>
                </a:rPr>
                <a:t>Azure Storage</a:t>
              </a:r>
            </a:p>
          </p:txBody>
        </p:sp>
        <p:pic>
          <p:nvPicPr>
            <p:cNvPr id="64" name="Picture 63">
              <a:extLst>
                <a:ext uri="{FF2B5EF4-FFF2-40B4-BE49-F238E27FC236}">
                  <a16:creationId xmlns:a16="http://schemas.microsoft.com/office/drawing/2014/main" id="{79090AB2-7BC9-2DDA-10A8-0AFE281FEC9A}"/>
                </a:ext>
              </a:extLst>
            </p:cNvPr>
            <p:cNvPicPr>
              <a:picLocks noChangeAspect="1"/>
            </p:cNvPicPr>
            <p:nvPr/>
          </p:nvPicPr>
          <p:blipFill>
            <a:blip r:embed="rId16"/>
            <a:stretch>
              <a:fillRect/>
            </a:stretch>
          </p:blipFill>
          <p:spPr>
            <a:xfrm>
              <a:off x="10779425" y="1266773"/>
              <a:ext cx="436658" cy="356706"/>
            </a:xfrm>
            <a:prstGeom prst="rect">
              <a:avLst/>
            </a:prstGeom>
          </p:spPr>
        </p:pic>
        <p:sp>
          <p:nvSpPr>
            <p:cNvPr id="65" name="TextBox 64">
              <a:extLst>
                <a:ext uri="{FF2B5EF4-FFF2-40B4-BE49-F238E27FC236}">
                  <a16:creationId xmlns:a16="http://schemas.microsoft.com/office/drawing/2014/main" id="{C97A223C-2F53-D44B-EEA0-B276F86AB2DB}"/>
                </a:ext>
              </a:extLst>
            </p:cNvPr>
            <p:cNvSpPr txBox="1"/>
            <p:nvPr/>
          </p:nvSpPr>
          <p:spPr>
            <a:xfrm>
              <a:off x="10461860" y="1660309"/>
              <a:ext cx="1071788" cy="246221"/>
            </a:xfrm>
            <a:prstGeom prst="rect">
              <a:avLst/>
            </a:prstGeom>
            <a:noFill/>
          </p:spPr>
          <p:txBody>
            <a:bodyPr wrap="square" rtlCol="0">
              <a:spAutoFit/>
            </a:bodyPr>
            <a:lstStyle/>
            <a:p>
              <a:pPr algn="ctr"/>
              <a:r>
                <a:rPr lang="en-US" sz="1000">
                  <a:solidFill>
                    <a:schemeClr val="bg1"/>
                  </a:solidFill>
                </a:rPr>
                <a:t>Feed Queue</a:t>
              </a:r>
            </a:p>
          </p:txBody>
        </p:sp>
        <p:sp>
          <p:nvSpPr>
            <p:cNvPr id="48" name="Rectangle: Rounded Corners 133">
              <a:extLst>
                <a:ext uri="{FF2B5EF4-FFF2-40B4-BE49-F238E27FC236}">
                  <a16:creationId xmlns:a16="http://schemas.microsoft.com/office/drawing/2014/main" id="{FF3820EC-A2C2-51AF-E88E-B78FE3D8B1B7}"/>
                </a:ext>
              </a:extLst>
            </p:cNvPr>
            <p:cNvSpPr/>
            <p:nvPr/>
          </p:nvSpPr>
          <p:spPr>
            <a:xfrm>
              <a:off x="8719381" y="831272"/>
              <a:ext cx="1405610" cy="2422014"/>
            </a:xfrm>
            <a:prstGeom prst="roundRect">
              <a:avLst>
                <a:gd name="adj" fmla="val 9752"/>
              </a:avLst>
            </a:prstGeom>
            <a:noFill/>
            <a:ln w="25400" cap="rnd" cmpd="sng" algn="ctr">
              <a:gradFill>
                <a:gsLst>
                  <a:gs pos="0">
                    <a:srgbClr val="50E6FF"/>
                  </a:gs>
                  <a:gs pos="100000">
                    <a:srgbClr val="8661C5"/>
                  </a:gs>
                </a:gsLst>
                <a:lin ang="2700000" scaled="0"/>
              </a:gradFill>
              <a:prstDash val="solid"/>
              <a:headEnd type="none" w="med" len="med"/>
              <a:tailEnd type="none" w="med" len="med"/>
            </a:ln>
            <a:effectLst>
              <a:outerShdw blurRad="63500" dist="127000" dir="2700000" algn="tl" rotWithShape="0">
                <a:srgbClr val="000000">
                  <a:alpha val="50000"/>
                </a:srgbClr>
              </a:outerShdw>
            </a:effectLst>
          </p:spPr>
          <p:txBody>
            <a:bodyPr rtlCol="0" anchor="ctr"/>
            <a:lstStyle/>
            <a:p>
              <a:pPr algn="ctr"/>
              <a:endParaRPr lang="en-US"/>
            </a:p>
          </p:txBody>
        </p:sp>
        <p:sp>
          <p:nvSpPr>
            <p:cNvPr id="49" name="TextBox 48">
              <a:extLst>
                <a:ext uri="{FF2B5EF4-FFF2-40B4-BE49-F238E27FC236}">
                  <a16:creationId xmlns:a16="http://schemas.microsoft.com/office/drawing/2014/main" id="{189A37E0-0338-496C-D7D0-A9528F657D51}"/>
                </a:ext>
              </a:extLst>
            </p:cNvPr>
            <p:cNvSpPr txBox="1"/>
            <p:nvPr/>
          </p:nvSpPr>
          <p:spPr>
            <a:xfrm>
              <a:off x="8631593" y="854962"/>
              <a:ext cx="1581186" cy="253916"/>
            </a:xfrm>
            <a:prstGeom prst="rect">
              <a:avLst/>
            </a:prstGeom>
            <a:noFill/>
          </p:spPr>
          <p:txBody>
            <a:bodyPr wrap="square" rtlCol="0">
              <a:spAutoFit/>
            </a:bodyPr>
            <a:lstStyle/>
            <a:p>
              <a:pPr algn="ctr"/>
              <a:r>
                <a:rPr lang="en-US" sz="1050" b="1">
                  <a:gradFill>
                    <a:gsLst>
                      <a:gs pos="0">
                        <a:srgbClr val="50E6FF"/>
                      </a:gs>
                      <a:gs pos="100000">
                        <a:srgbClr val="8661C5"/>
                      </a:gs>
                    </a:gsLst>
                    <a:lin ang="2700000" scaled="0"/>
                  </a:gradFill>
                  <a:latin typeface="Segoe UI Semibold" panose="020B0502040204020203" pitchFamily="34" charset="0"/>
                  <a:cs typeface="Segoe UI Semibold" panose="020B0502040204020203" pitchFamily="34" charset="0"/>
                </a:rPr>
                <a:t>Azure Container Apps</a:t>
              </a:r>
            </a:p>
          </p:txBody>
        </p:sp>
        <p:pic>
          <p:nvPicPr>
            <p:cNvPr id="60" name="Graphic 59" descr="Azure Container Apps icon">
              <a:extLst>
                <a:ext uri="{FF2B5EF4-FFF2-40B4-BE49-F238E27FC236}">
                  <a16:creationId xmlns:a16="http://schemas.microsoft.com/office/drawing/2014/main" id="{5BE5BC65-F361-8592-1EF3-ADEA9D7E47B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198243" y="1129607"/>
              <a:ext cx="447887" cy="447887"/>
            </a:xfrm>
            <a:prstGeom prst="rect">
              <a:avLst/>
            </a:prstGeom>
          </p:spPr>
        </p:pic>
        <p:sp>
          <p:nvSpPr>
            <p:cNvPr id="61" name="TextBox 60">
              <a:extLst>
                <a:ext uri="{FF2B5EF4-FFF2-40B4-BE49-F238E27FC236}">
                  <a16:creationId xmlns:a16="http://schemas.microsoft.com/office/drawing/2014/main" id="{BDB39139-704C-B9F1-2527-84766501AF73}"/>
                </a:ext>
              </a:extLst>
            </p:cNvPr>
            <p:cNvSpPr txBox="1"/>
            <p:nvPr/>
          </p:nvSpPr>
          <p:spPr>
            <a:xfrm>
              <a:off x="8823704" y="1520457"/>
              <a:ext cx="1196964" cy="246221"/>
            </a:xfrm>
            <a:prstGeom prst="rect">
              <a:avLst/>
            </a:prstGeom>
            <a:noFill/>
          </p:spPr>
          <p:txBody>
            <a:bodyPr wrap="square" rtlCol="0">
              <a:spAutoFit/>
            </a:bodyPr>
            <a:lstStyle/>
            <a:p>
              <a:pPr algn="ctr"/>
              <a:r>
                <a:rPr lang="en-US" sz="1000" err="1">
                  <a:solidFill>
                    <a:schemeClr val="bg1"/>
                  </a:solidFill>
                </a:rPr>
                <a:t>Podcast.API</a:t>
              </a:r>
              <a:endParaRPr lang="en-US" sz="1000">
                <a:solidFill>
                  <a:schemeClr val="bg1"/>
                </a:solidFill>
              </a:endParaRPr>
            </a:p>
          </p:txBody>
        </p:sp>
        <p:pic>
          <p:nvPicPr>
            <p:cNvPr id="58" name="Graphic 57" descr="Azure Container Apps icon">
              <a:extLst>
                <a:ext uri="{FF2B5EF4-FFF2-40B4-BE49-F238E27FC236}">
                  <a16:creationId xmlns:a16="http://schemas.microsoft.com/office/drawing/2014/main" id="{BE662440-B927-1BF9-1A5D-74955A90566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198243" y="1849198"/>
              <a:ext cx="447887" cy="447887"/>
            </a:xfrm>
            <a:prstGeom prst="rect">
              <a:avLst/>
            </a:prstGeom>
          </p:spPr>
        </p:pic>
        <p:sp>
          <p:nvSpPr>
            <p:cNvPr id="59" name="TextBox 58">
              <a:extLst>
                <a:ext uri="{FF2B5EF4-FFF2-40B4-BE49-F238E27FC236}">
                  <a16:creationId xmlns:a16="http://schemas.microsoft.com/office/drawing/2014/main" id="{5D8AFAE7-5D06-C135-CCB6-00B0B810513D}"/>
                </a:ext>
              </a:extLst>
            </p:cNvPr>
            <p:cNvSpPr txBox="1"/>
            <p:nvPr/>
          </p:nvSpPr>
          <p:spPr>
            <a:xfrm>
              <a:off x="8816360" y="2249806"/>
              <a:ext cx="1211652" cy="246221"/>
            </a:xfrm>
            <a:prstGeom prst="rect">
              <a:avLst/>
            </a:prstGeom>
            <a:noFill/>
          </p:spPr>
          <p:txBody>
            <a:bodyPr wrap="square" rtlCol="0">
              <a:spAutoFit/>
            </a:bodyPr>
            <a:lstStyle/>
            <a:p>
              <a:pPr algn="ctr"/>
              <a:r>
                <a:rPr lang="en-US" sz="1000">
                  <a:solidFill>
                    <a:schemeClr val="bg1"/>
                  </a:solidFill>
                </a:rPr>
                <a:t>Podcast.Ingestion</a:t>
              </a:r>
            </a:p>
          </p:txBody>
        </p:sp>
        <p:pic>
          <p:nvPicPr>
            <p:cNvPr id="56" name="Graphic 55" descr="Azure Container Apps icon">
              <a:extLst>
                <a:ext uri="{FF2B5EF4-FFF2-40B4-BE49-F238E27FC236}">
                  <a16:creationId xmlns:a16="http://schemas.microsoft.com/office/drawing/2014/main" id="{C997A426-1C99-A69E-1B68-B53FDFD5AE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198243" y="2543529"/>
              <a:ext cx="447887" cy="447887"/>
            </a:xfrm>
            <a:prstGeom prst="rect">
              <a:avLst/>
            </a:prstGeom>
          </p:spPr>
        </p:pic>
        <p:sp>
          <p:nvSpPr>
            <p:cNvPr id="57" name="TextBox 56">
              <a:extLst>
                <a:ext uri="{FF2B5EF4-FFF2-40B4-BE49-F238E27FC236}">
                  <a16:creationId xmlns:a16="http://schemas.microsoft.com/office/drawing/2014/main" id="{85B701EA-8A2E-0C96-91EF-CECDC777CBDF}"/>
                </a:ext>
              </a:extLst>
            </p:cNvPr>
            <p:cNvSpPr txBox="1"/>
            <p:nvPr/>
          </p:nvSpPr>
          <p:spPr>
            <a:xfrm>
              <a:off x="8816360" y="2960956"/>
              <a:ext cx="1211652" cy="246221"/>
            </a:xfrm>
            <a:prstGeom prst="rect">
              <a:avLst/>
            </a:prstGeom>
            <a:noFill/>
          </p:spPr>
          <p:txBody>
            <a:bodyPr wrap="square" rtlCol="0">
              <a:spAutoFit/>
            </a:bodyPr>
            <a:lstStyle/>
            <a:p>
              <a:pPr algn="ctr"/>
              <a:r>
                <a:rPr lang="en-US" sz="1000" err="1">
                  <a:solidFill>
                    <a:schemeClr val="bg1"/>
                  </a:solidFill>
                </a:rPr>
                <a:t>Podcast.Updater</a:t>
              </a:r>
              <a:endParaRPr lang="en-US" sz="1000">
                <a:solidFill>
                  <a:schemeClr val="bg1"/>
                </a:solidFill>
              </a:endParaRPr>
            </a:p>
          </p:txBody>
        </p:sp>
        <p:cxnSp>
          <p:nvCxnSpPr>
            <p:cNvPr id="47" name="Straight Connector 46">
              <a:extLst>
                <a:ext uri="{FF2B5EF4-FFF2-40B4-BE49-F238E27FC236}">
                  <a16:creationId xmlns:a16="http://schemas.microsoft.com/office/drawing/2014/main" id="{4222FF2B-CF4E-AE3B-3160-442D63114F8C}"/>
                </a:ext>
              </a:extLst>
            </p:cNvPr>
            <p:cNvCxnSpPr>
              <a:cxnSpLocks/>
            </p:cNvCxnSpPr>
            <p:nvPr/>
          </p:nvCxnSpPr>
          <p:spPr>
            <a:xfrm flipH="1">
              <a:off x="9881960" y="1449814"/>
              <a:ext cx="651453" cy="0"/>
            </a:xfrm>
            <a:prstGeom prst="line">
              <a:avLst/>
            </a:prstGeom>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06" name="Freeform 105">
              <a:extLst>
                <a:ext uri="{FF2B5EF4-FFF2-40B4-BE49-F238E27FC236}">
                  <a16:creationId xmlns:a16="http://schemas.microsoft.com/office/drawing/2014/main" id="{D5EB1528-9FF7-8AC2-3ACF-09D1E48F81BD}"/>
                </a:ext>
              </a:extLst>
            </p:cNvPr>
            <p:cNvSpPr/>
            <p:nvPr/>
          </p:nvSpPr>
          <p:spPr bwMode="auto">
            <a:xfrm>
              <a:off x="9767454" y="4530736"/>
              <a:ext cx="498764" cy="741907"/>
            </a:xfrm>
            <a:custGeom>
              <a:avLst/>
              <a:gdLst>
                <a:gd name="connsiteX0" fmla="*/ 498764 w 498764"/>
                <a:gd name="connsiteY0" fmla="*/ 807522 h 807522"/>
                <a:gd name="connsiteX1" fmla="*/ 498764 w 498764"/>
                <a:gd name="connsiteY1" fmla="*/ 0 h 807522"/>
                <a:gd name="connsiteX2" fmla="*/ 0 w 498764"/>
                <a:gd name="connsiteY2" fmla="*/ 0 h 807522"/>
              </a:gdLst>
              <a:ahLst/>
              <a:cxnLst>
                <a:cxn ang="0">
                  <a:pos x="connsiteX0" y="connsiteY0"/>
                </a:cxn>
                <a:cxn ang="0">
                  <a:pos x="connsiteX1" y="connsiteY1"/>
                </a:cxn>
                <a:cxn ang="0">
                  <a:pos x="connsiteX2" y="connsiteY2"/>
                </a:cxn>
              </a:cxnLst>
              <a:rect l="l" t="t" r="r" b="b"/>
              <a:pathLst>
                <a:path w="498764" h="807522">
                  <a:moveTo>
                    <a:pt x="498764" y="807522"/>
                  </a:moveTo>
                  <a:lnTo>
                    <a:pt x="498764" y="0"/>
                  </a:lnTo>
                  <a:lnTo>
                    <a:pt x="0" y="0"/>
                  </a:lnTo>
                </a:path>
              </a:pathLst>
            </a:custGeom>
            <a:ln w="25400" cap="rnd">
              <a:solidFill>
                <a:srgbClr val="FFFFFF"/>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9CBA04E6-4303-E14F-5648-D2DE13283A2E}"/>
                </a:ext>
              </a:extLst>
            </p:cNvPr>
            <p:cNvCxnSpPr>
              <a:cxnSpLocks/>
            </p:cNvCxnSpPr>
            <p:nvPr/>
          </p:nvCxnSpPr>
          <p:spPr>
            <a:xfrm flipH="1">
              <a:off x="10266827" y="4226149"/>
              <a:ext cx="266586" cy="0"/>
            </a:xfrm>
            <a:prstGeom prst="line">
              <a:avLst/>
            </a:prstGeom>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09" name="Freeform 108">
              <a:extLst>
                <a:ext uri="{FF2B5EF4-FFF2-40B4-BE49-F238E27FC236}">
                  <a16:creationId xmlns:a16="http://schemas.microsoft.com/office/drawing/2014/main" id="{F588F81F-A315-9653-DA48-1C16C47B7421}"/>
                </a:ext>
              </a:extLst>
            </p:cNvPr>
            <p:cNvSpPr/>
            <p:nvPr/>
          </p:nvSpPr>
          <p:spPr bwMode="auto">
            <a:xfrm>
              <a:off x="10122606" y="2186011"/>
              <a:ext cx="143611" cy="2041605"/>
            </a:xfrm>
            <a:custGeom>
              <a:avLst/>
              <a:gdLst>
                <a:gd name="connsiteX0" fmla="*/ 498764 w 498764"/>
                <a:gd name="connsiteY0" fmla="*/ 807522 h 807522"/>
                <a:gd name="connsiteX1" fmla="*/ 498764 w 498764"/>
                <a:gd name="connsiteY1" fmla="*/ 0 h 807522"/>
                <a:gd name="connsiteX2" fmla="*/ 0 w 498764"/>
                <a:gd name="connsiteY2" fmla="*/ 0 h 807522"/>
              </a:gdLst>
              <a:ahLst/>
              <a:cxnLst>
                <a:cxn ang="0">
                  <a:pos x="connsiteX0" y="connsiteY0"/>
                </a:cxn>
                <a:cxn ang="0">
                  <a:pos x="connsiteX1" y="connsiteY1"/>
                </a:cxn>
                <a:cxn ang="0">
                  <a:pos x="connsiteX2" y="connsiteY2"/>
                </a:cxn>
              </a:cxnLst>
              <a:rect l="l" t="t" r="r" b="b"/>
              <a:pathLst>
                <a:path w="498764" h="807522">
                  <a:moveTo>
                    <a:pt x="498764" y="807522"/>
                  </a:moveTo>
                  <a:lnTo>
                    <a:pt x="498764" y="0"/>
                  </a:lnTo>
                  <a:lnTo>
                    <a:pt x="0" y="0"/>
                  </a:lnTo>
                </a:path>
              </a:pathLst>
            </a:custGeom>
            <a:ln w="25400" cap="rnd">
              <a:solidFill>
                <a:srgbClr val="FFFFFF"/>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FC09AE2-2FA2-F4CC-103E-615D0D2EA28D}"/>
                </a:ext>
              </a:extLst>
            </p:cNvPr>
            <p:cNvCxnSpPr>
              <a:cxnSpLocks/>
              <a:endCxn id="93" idx="3"/>
            </p:cNvCxnSpPr>
            <p:nvPr/>
          </p:nvCxnSpPr>
          <p:spPr>
            <a:xfrm flipH="1">
              <a:off x="8010571" y="4531710"/>
              <a:ext cx="871792" cy="1946"/>
            </a:xfrm>
            <a:prstGeom prst="line">
              <a:avLst/>
            </a:prstGeom>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246934-ADF7-AB2E-AEE3-3BF9B39D76C4}"/>
                </a:ext>
              </a:extLst>
            </p:cNvPr>
            <p:cNvCxnSpPr>
              <a:cxnSpLocks/>
            </p:cNvCxnSpPr>
            <p:nvPr/>
          </p:nvCxnSpPr>
          <p:spPr>
            <a:xfrm flipH="1">
              <a:off x="8341242" y="5462171"/>
              <a:ext cx="541121" cy="0"/>
            </a:xfrm>
            <a:prstGeom prst="line">
              <a:avLst/>
            </a:prstGeom>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6656ACB-3725-4C40-9317-1E4B65B81A48}"/>
                </a:ext>
              </a:extLst>
            </p:cNvPr>
            <p:cNvCxnSpPr>
              <a:cxnSpLocks/>
            </p:cNvCxnSpPr>
            <p:nvPr/>
          </p:nvCxnSpPr>
          <p:spPr>
            <a:xfrm flipH="1">
              <a:off x="7863999" y="5663063"/>
              <a:ext cx="1018364" cy="0"/>
            </a:xfrm>
            <a:prstGeom prst="line">
              <a:avLst/>
            </a:prstGeom>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16" name="Freeform 115">
              <a:extLst>
                <a:ext uri="{FF2B5EF4-FFF2-40B4-BE49-F238E27FC236}">
                  <a16:creationId xmlns:a16="http://schemas.microsoft.com/office/drawing/2014/main" id="{21EDA400-C288-41A5-88DC-982088DDBA69}"/>
                </a:ext>
              </a:extLst>
            </p:cNvPr>
            <p:cNvSpPr/>
            <p:nvPr/>
          </p:nvSpPr>
          <p:spPr bwMode="auto">
            <a:xfrm flipV="1">
              <a:off x="8143777" y="2288358"/>
              <a:ext cx="192701" cy="1998152"/>
            </a:xfrm>
            <a:custGeom>
              <a:avLst/>
              <a:gdLst>
                <a:gd name="connsiteX0" fmla="*/ 498764 w 498764"/>
                <a:gd name="connsiteY0" fmla="*/ 807522 h 807522"/>
                <a:gd name="connsiteX1" fmla="*/ 498764 w 498764"/>
                <a:gd name="connsiteY1" fmla="*/ 0 h 807522"/>
                <a:gd name="connsiteX2" fmla="*/ 0 w 498764"/>
                <a:gd name="connsiteY2" fmla="*/ 0 h 807522"/>
              </a:gdLst>
              <a:ahLst/>
              <a:cxnLst>
                <a:cxn ang="0">
                  <a:pos x="connsiteX0" y="connsiteY0"/>
                </a:cxn>
                <a:cxn ang="0">
                  <a:pos x="connsiteX1" y="connsiteY1"/>
                </a:cxn>
                <a:cxn ang="0">
                  <a:pos x="connsiteX2" y="connsiteY2"/>
                </a:cxn>
              </a:cxnLst>
              <a:rect l="l" t="t" r="r" b="b"/>
              <a:pathLst>
                <a:path w="498764" h="807522">
                  <a:moveTo>
                    <a:pt x="498764" y="807522"/>
                  </a:moveTo>
                  <a:lnTo>
                    <a:pt x="498764" y="0"/>
                  </a:lnTo>
                  <a:lnTo>
                    <a:pt x="0" y="0"/>
                  </a:lnTo>
                </a:path>
              </a:pathLst>
            </a:custGeom>
            <a:ln w="25400" cap="rnd">
              <a:solidFill>
                <a:srgbClr val="FFFFFF"/>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Freeform 117">
              <a:extLst>
                <a:ext uri="{FF2B5EF4-FFF2-40B4-BE49-F238E27FC236}">
                  <a16:creationId xmlns:a16="http://schemas.microsoft.com/office/drawing/2014/main" id="{C81E7618-DBD6-0849-9570-D09556B87655}"/>
                </a:ext>
              </a:extLst>
            </p:cNvPr>
            <p:cNvSpPr/>
            <p:nvPr/>
          </p:nvSpPr>
          <p:spPr bwMode="auto">
            <a:xfrm>
              <a:off x="8143777" y="4651264"/>
              <a:ext cx="192701" cy="810907"/>
            </a:xfrm>
            <a:custGeom>
              <a:avLst/>
              <a:gdLst>
                <a:gd name="connsiteX0" fmla="*/ 498764 w 498764"/>
                <a:gd name="connsiteY0" fmla="*/ 807522 h 807522"/>
                <a:gd name="connsiteX1" fmla="*/ 498764 w 498764"/>
                <a:gd name="connsiteY1" fmla="*/ 0 h 807522"/>
                <a:gd name="connsiteX2" fmla="*/ 0 w 498764"/>
                <a:gd name="connsiteY2" fmla="*/ 0 h 807522"/>
              </a:gdLst>
              <a:ahLst/>
              <a:cxnLst>
                <a:cxn ang="0">
                  <a:pos x="connsiteX0" y="connsiteY0"/>
                </a:cxn>
                <a:cxn ang="0">
                  <a:pos x="connsiteX1" y="connsiteY1"/>
                </a:cxn>
                <a:cxn ang="0">
                  <a:pos x="connsiteX2" y="connsiteY2"/>
                </a:cxn>
              </a:cxnLst>
              <a:rect l="l" t="t" r="r" b="b"/>
              <a:pathLst>
                <a:path w="498764" h="807522">
                  <a:moveTo>
                    <a:pt x="498764" y="807522"/>
                  </a:moveTo>
                  <a:lnTo>
                    <a:pt x="498764" y="0"/>
                  </a:lnTo>
                  <a:lnTo>
                    <a:pt x="0" y="0"/>
                  </a:lnTo>
                </a:path>
              </a:pathLst>
            </a:custGeom>
            <a:ln w="25400" cap="rnd">
              <a:solidFill>
                <a:srgbClr val="FFFFFF"/>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45963AE6-5E41-95FB-6C08-DB53D2841BB5}"/>
                </a:ext>
              </a:extLst>
            </p:cNvPr>
            <p:cNvCxnSpPr>
              <a:cxnSpLocks/>
            </p:cNvCxnSpPr>
            <p:nvPr/>
          </p:nvCxnSpPr>
          <p:spPr>
            <a:xfrm flipH="1">
              <a:off x="6548077" y="2042279"/>
              <a:ext cx="255390" cy="0"/>
            </a:xfrm>
            <a:prstGeom prst="line">
              <a:avLst/>
            </a:prstGeom>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30962BE-10D9-5140-0DE6-9FDB1FE64EFF}"/>
                </a:ext>
              </a:extLst>
            </p:cNvPr>
            <p:cNvCxnSpPr>
              <a:cxnSpLocks/>
            </p:cNvCxnSpPr>
            <p:nvPr/>
          </p:nvCxnSpPr>
          <p:spPr>
            <a:xfrm>
              <a:off x="6538532" y="3502944"/>
              <a:ext cx="0" cy="1028831"/>
            </a:xfrm>
            <a:prstGeom prst="line">
              <a:avLst/>
            </a:prstGeom>
            <a:ln w="25400" cap="rnd">
              <a:solidFill>
                <a:srgbClr val="FFFFFF"/>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4927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childTnLst>
                                </p:cTn>
                              </p:par>
                              <p:par>
                                <p:cTn id="10" presetID="42" presetClass="path" presetSubtype="0" accel="100000" autoRev="1" fill="hold" nodeType="withEffect">
                                  <p:stCondLst>
                                    <p:cond delay="0"/>
                                  </p:stCondLst>
                                  <p:childTnLst>
                                    <p:animMotion origin="layout" path="M -1.04167E-6 1.48148E-6 L -0.23633 -0.45347 " pathEditMode="relative" rAng="0" ptsTypes="AA">
                                      <p:cBhvr>
                                        <p:cTn id="11" dur="500" fill="hold"/>
                                        <p:tgtEl>
                                          <p:spTgt spid="12"/>
                                        </p:tgtEl>
                                        <p:attrNameLst>
                                          <p:attrName>ppt_x</p:attrName>
                                          <p:attrName>ppt_y</p:attrName>
                                        </p:attrNameLst>
                                      </p:cBhvr>
                                      <p:rCtr x="-11823" y="-22685"/>
                                    </p:animMotion>
                                  </p:childTnLst>
                                </p:cTn>
                              </p:par>
                              <p:par>
                                <p:cTn id="12" presetID="6" presetClass="emph" presetSubtype="0" accel="100000" autoRev="1" fill="hold" nodeType="withEffect">
                                  <p:stCondLst>
                                    <p:cond delay="0"/>
                                  </p:stCondLst>
                                  <p:childTnLst>
                                    <p:animScale>
                                      <p:cBhvr>
                                        <p:cTn id="13" dur="500" fill="hold"/>
                                        <p:tgtEl>
                                          <p:spTgt spid="1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52C7529-4F51-F7F1-6118-714D9A7F7793}"/>
              </a:ext>
              <a:ext uri="{C183D7F6-B498-43B3-948B-1728B52AA6E4}">
                <adec:decorative xmlns:adec="http://schemas.microsoft.com/office/drawing/2017/decorative" val="1"/>
              </a:ext>
            </a:extLst>
          </p:cNvPr>
          <p:cNvPicPr>
            <a:picLocks noChangeAspect="1"/>
          </p:cNvPicPr>
          <p:nvPr/>
        </p:nvPicPr>
        <p:blipFill rotWithShape="1">
          <a:blip r:embed="rId3"/>
          <a:srcRect l="1536" t="4664" r="39863" b="4664"/>
          <a:stretch/>
        </p:blipFill>
        <p:spPr bwMode="blackWhite">
          <a:xfrm>
            <a:off x="424873" y="585786"/>
            <a:ext cx="11328977" cy="5687568"/>
          </a:xfrm>
          <a:prstGeom prst="roundRect">
            <a:avLst>
              <a:gd name="adj" fmla="val 1128"/>
            </a:avLst>
          </a:prstGeom>
          <a:effectLst>
            <a:outerShdw blurRad="127000" dist="127000" dir="2700000" algn="tl" rotWithShape="0">
              <a:srgbClr val="2F2F2F">
                <a:alpha val="50000"/>
              </a:srgbClr>
            </a:outerShdw>
          </a:effectLst>
        </p:spPr>
      </p:pic>
      <p:sp>
        <p:nvSpPr>
          <p:cNvPr id="36" name="TextBox 35">
            <a:extLst>
              <a:ext uri="{FF2B5EF4-FFF2-40B4-BE49-F238E27FC236}">
                <a16:creationId xmlns:a16="http://schemas.microsoft.com/office/drawing/2014/main" id="{FF4414A4-A5F6-CB33-2144-76545919E94D}"/>
              </a:ext>
            </a:extLst>
          </p:cNvPr>
          <p:cNvSpPr txBox="1"/>
          <p:nvPr/>
        </p:nvSpPr>
        <p:spPr bwMode="blackWhite">
          <a:xfrm>
            <a:off x="1254881" y="1622568"/>
            <a:ext cx="4473053" cy="664797"/>
          </a:xfrm>
          <a:prstGeom prst="rect">
            <a:avLst/>
          </a:prstGeom>
          <a:noFill/>
          <a:effectLst/>
        </p:spPr>
        <p:txBody>
          <a:bodyPr wrap="square" lIns="0" tIns="0" rIns="0" bIns="0" rtlCol="0" anchor="t" anchorCtr="0">
            <a:spAutoFit/>
          </a:bodyPr>
          <a:lstStyle/>
          <a:p>
            <a:pPr>
              <a:lnSpc>
                <a:spcPct val="90000"/>
              </a:lnSpc>
              <a:spcBef>
                <a:spcPts val="1200"/>
              </a:spcBef>
              <a:defRPr/>
            </a:pPr>
            <a:r>
              <a:rPr lang="en-US" sz="4800" b="1" spc="-50" err="1">
                <a:gradFill>
                  <a:gsLst>
                    <a:gs pos="0">
                      <a:srgbClr val="50E6FF"/>
                    </a:gs>
                    <a:gs pos="100000">
                      <a:srgbClr val="8661C5"/>
                    </a:gs>
                  </a:gsLst>
                  <a:lin ang="2700000" scaled="1"/>
                </a:gradFill>
                <a:latin typeface="Segoe UI Semibold"/>
              </a:rPr>
              <a:t>Blazor</a:t>
            </a:r>
            <a:endParaRPr lang="en-US" sz="2800">
              <a:gradFill>
                <a:gsLst>
                  <a:gs pos="76506">
                    <a:srgbClr val="FFFFFF"/>
                  </a:gs>
                  <a:gs pos="58434">
                    <a:srgbClr val="FFFFFF"/>
                  </a:gs>
                </a:gsLst>
                <a:lin ang="2700000" scaled="1"/>
              </a:gradFill>
              <a:latin typeface="Segoe UI Semibold"/>
            </a:endParaRPr>
          </a:p>
        </p:txBody>
      </p:sp>
      <p:sp>
        <p:nvSpPr>
          <p:cNvPr id="37" name="TextBox 36">
            <a:extLst>
              <a:ext uri="{FF2B5EF4-FFF2-40B4-BE49-F238E27FC236}">
                <a16:creationId xmlns:a16="http://schemas.microsoft.com/office/drawing/2014/main" id="{9425AF88-73C0-394B-4FAD-8750E36355C4}"/>
              </a:ext>
            </a:extLst>
          </p:cNvPr>
          <p:cNvSpPr txBox="1"/>
          <p:nvPr/>
        </p:nvSpPr>
        <p:spPr>
          <a:xfrm>
            <a:off x="1254881" y="2388593"/>
            <a:ext cx="3095399" cy="276999"/>
          </a:xfrm>
          <a:prstGeom prst="rect">
            <a:avLst/>
          </a:prstGeom>
          <a:noFill/>
        </p:spPr>
        <p:txBody>
          <a:bodyPr wrap="none" lIns="0" tIns="0" rIns="0" bIns="0" rtlCol="0">
            <a:spAutoFit/>
          </a:bodyPr>
          <a:lstStyle/>
          <a:p>
            <a:r>
              <a:rPr lang="en-US" sz="1800" b="1">
                <a:solidFill>
                  <a:schemeClr val="bg1"/>
                </a:solidFill>
                <a:latin typeface="Segoe UI Semibold" panose="020B0502040204020203" pitchFamily="34" charset="0"/>
                <a:cs typeface="Segoe UI Semibold" panose="020B0502040204020203" pitchFamily="34" charset="0"/>
              </a:rPr>
              <a:t>Full stack web apps with .NET</a:t>
            </a:r>
            <a:endParaRPr lang="en-US" sz="1400">
              <a:solidFill>
                <a:schemeClr val="bg1"/>
              </a:solidFill>
            </a:endParaRPr>
          </a:p>
        </p:txBody>
      </p:sp>
      <p:grpSp>
        <p:nvGrpSpPr>
          <p:cNvPr id="38" name="Group 37">
            <a:extLst>
              <a:ext uri="{FF2B5EF4-FFF2-40B4-BE49-F238E27FC236}">
                <a16:creationId xmlns:a16="http://schemas.microsoft.com/office/drawing/2014/main" id="{FAE801A9-5B12-A5D9-E677-17AC7FC4F1D4}"/>
              </a:ext>
              <a:ext uri="{C183D7F6-B498-43B3-948B-1728B52AA6E4}">
                <adec:decorative xmlns:adec="http://schemas.microsoft.com/office/drawing/2017/decorative" val="1"/>
              </a:ext>
            </a:extLst>
          </p:cNvPr>
          <p:cNvGrpSpPr/>
          <p:nvPr/>
        </p:nvGrpSpPr>
        <p:grpSpPr>
          <a:xfrm>
            <a:off x="1257478" y="3674076"/>
            <a:ext cx="4264667" cy="1577184"/>
            <a:chOff x="6928605" y="2969863"/>
            <a:chExt cx="4264667" cy="1577184"/>
          </a:xfrm>
        </p:grpSpPr>
        <p:grpSp>
          <p:nvGrpSpPr>
            <p:cNvPr id="39" name="webinar" descr="webinar">
              <a:extLst>
                <a:ext uri="{FF2B5EF4-FFF2-40B4-BE49-F238E27FC236}">
                  <a16:creationId xmlns:a16="http://schemas.microsoft.com/office/drawing/2014/main" id="{163DE2BB-3C39-DE9F-AEDE-8DABABE4851E}"/>
                </a:ext>
              </a:extLst>
            </p:cNvPr>
            <p:cNvGrpSpPr/>
            <p:nvPr/>
          </p:nvGrpSpPr>
          <p:grpSpPr>
            <a:xfrm>
              <a:off x="9731424" y="3025515"/>
              <a:ext cx="1330141" cy="1053290"/>
              <a:chOff x="9150173" y="4887577"/>
              <a:chExt cx="416094" cy="329490"/>
            </a:xfrm>
          </p:grpSpPr>
          <p:sp>
            <p:nvSpPr>
              <p:cNvPr id="50" name="Freeform: Shape 366">
                <a:extLst>
                  <a:ext uri="{FF2B5EF4-FFF2-40B4-BE49-F238E27FC236}">
                    <a16:creationId xmlns:a16="http://schemas.microsoft.com/office/drawing/2014/main" id="{C1B6C6D3-D240-505B-6BAC-C439E248D8B0}"/>
                  </a:ext>
                </a:extLst>
              </p:cNvPr>
              <p:cNvSpPr/>
              <p:nvPr/>
            </p:nvSpPr>
            <p:spPr>
              <a:xfrm>
                <a:off x="9150173" y="4896330"/>
                <a:ext cx="416094" cy="320737"/>
              </a:xfrm>
              <a:custGeom>
                <a:avLst/>
                <a:gdLst>
                  <a:gd name="connsiteX0" fmla="*/ 1475 w 416093"/>
                  <a:gd name="connsiteY0" fmla="*/ 321865 h 320737"/>
                  <a:gd name="connsiteX1" fmla="*/ 417568 w 416093"/>
                  <a:gd name="connsiteY1" fmla="*/ 321865 h 320737"/>
                  <a:gd name="connsiteX2" fmla="*/ 417568 w 416093"/>
                  <a:gd name="connsiteY2" fmla="*/ 1475 h 320737"/>
                  <a:gd name="connsiteX3" fmla="*/ 1475 w 416093"/>
                  <a:gd name="connsiteY3" fmla="*/ 1475 h 320737"/>
                  <a:gd name="connsiteX4" fmla="*/ 1475 w 416093"/>
                  <a:gd name="connsiteY4" fmla="*/ 321865 h 320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320737">
                    <a:moveTo>
                      <a:pt x="1475" y="321865"/>
                    </a:moveTo>
                    <a:lnTo>
                      <a:pt x="417568" y="321865"/>
                    </a:lnTo>
                    <a:lnTo>
                      <a:pt x="417568" y="1475"/>
                    </a:lnTo>
                    <a:lnTo>
                      <a:pt x="1475" y="1475"/>
                    </a:lnTo>
                    <a:lnTo>
                      <a:pt x="1475" y="321865"/>
                    </a:lnTo>
                    <a:close/>
                  </a:path>
                </a:pathLst>
              </a:custGeom>
              <a:solidFill>
                <a:srgbClr val="0078D4"/>
              </a:solidFill>
              <a:ln w="4321" cap="flat">
                <a:noFill/>
                <a:prstDash val="solid"/>
                <a:miter/>
              </a:ln>
            </p:spPr>
            <p:txBody>
              <a:bodyPr rtlCol="0" anchor="ctr"/>
              <a:lstStyle/>
              <a:p>
                <a:endParaRPr lang="en-US"/>
              </a:p>
            </p:txBody>
          </p:sp>
          <p:sp>
            <p:nvSpPr>
              <p:cNvPr id="51" name="Freeform: Shape 368">
                <a:extLst>
                  <a:ext uri="{FF2B5EF4-FFF2-40B4-BE49-F238E27FC236}">
                    <a16:creationId xmlns:a16="http://schemas.microsoft.com/office/drawing/2014/main" id="{B3FEDCE6-8031-1CAC-8FB7-A2D1940098DD}"/>
                  </a:ext>
                </a:extLst>
              </p:cNvPr>
              <p:cNvSpPr/>
              <p:nvPr/>
            </p:nvSpPr>
            <p:spPr>
              <a:xfrm>
                <a:off x="9150173" y="4887577"/>
                <a:ext cx="416094" cy="43343"/>
              </a:xfrm>
              <a:custGeom>
                <a:avLst/>
                <a:gdLst>
                  <a:gd name="connsiteX0" fmla="*/ 1475 w 416093"/>
                  <a:gd name="connsiteY0" fmla="*/ 44836 h 43342"/>
                  <a:gd name="connsiteX1" fmla="*/ 417422 w 416093"/>
                  <a:gd name="connsiteY1" fmla="*/ 44836 h 43342"/>
                  <a:gd name="connsiteX2" fmla="*/ 417422 w 416093"/>
                  <a:gd name="connsiteY2" fmla="*/ 1475 h 43342"/>
                  <a:gd name="connsiteX3" fmla="*/ 1475 w 416093"/>
                  <a:gd name="connsiteY3" fmla="*/ 1475 h 43342"/>
                  <a:gd name="connsiteX4" fmla="*/ 1475 w 416093"/>
                  <a:gd name="connsiteY4" fmla="*/ 44836 h 4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43342">
                    <a:moveTo>
                      <a:pt x="1475" y="44836"/>
                    </a:moveTo>
                    <a:lnTo>
                      <a:pt x="417422" y="44836"/>
                    </a:lnTo>
                    <a:lnTo>
                      <a:pt x="417422" y="1475"/>
                    </a:lnTo>
                    <a:lnTo>
                      <a:pt x="1475" y="1475"/>
                    </a:lnTo>
                    <a:lnTo>
                      <a:pt x="1475" y="44836"/>
                    </a:lnTo>
                    <a:close/>
                  </a:path>
                </a:pathLst>
              </a:custGeom>
              <a:solidFill>
                <a:srgbClr val="50E6FF"/>
              </a:solidFill>
              <a:ln w="4321" cap="flat">
                <a:noFill/>
                <a:prstDash val="solid"/>
                <a:miter/>
              </a:ln>
            </p:spPr>
            <p:txBody>
              <a:bodyPr rtlCol="0" anchor="ctr"/>
              <a:lstStyle/>
              <a:p>
                <a:endParaRPr lang="en-US"/>
              </a:p>
            </p:txBody>
          </p:sp>
          <p:sp>
            <p:nvSpPr>
              <p:cNvPr id="52" name="Freeform: Shape 369">
                <a:extLst>
                  <a:ext uri="{FF2B5EF4-FFF2-40B4-BE49-F238E27FC236}">
                    <a16:creationId xmlns:a16="http://schemas.microsoft.com/office/drawing/2014/main" id="{8409B9A3-DC03-1567-3FFA-41CD6B21B6B1}"/>
                  </a:ext>
                </a:extLst>
              </p:cNvPr>
              <p:cNvSpPr/>
              <p:nvPr/>
            </p:nvSpPr>
            <p:spPr>
              <a:xfrm>
                <a:off x="9204411" y="4899547"/>
                <a:ext cx="21672" cy="21671"/>
              </a:xfrm>
              <a:custGeom>
                <a:avLst/>
                <a:gdLst>
                  <a:gd name="connsiteX0" fmla="*/ 12059 w 21671"/>
                  <a:gd name="connsiteY0" fmla="*/ 22644 h 21671"/>
                  <a:gd name="connsiteX1" fmla="*/ 22645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5" y="17905"/>
                      <a:pt x="22645" y="12059"/>
                    </a:cubicBezTo>
                    <a:cubicBezTo>
                      <a:pt x="22645"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endParaRPr lang="en-US"/>
              </a:p>
            </p:txBody>
          </p:sp>
          <p:sp>
            <p:nvSpPr>
              <p:cNvPr id="53" name="Freeform: Shape 370">
                <a:extLst>
                  <a:ext uri="{FF2B5EF4-FFF2-40B4-BE49-F238E27FC236}">
                    <a16:creationId xmlns:a16="http://schemas.microsoft.com/office/drawing/2014/main" id="{94BD1C38-23CA-B23D-3B05-64D0E712CB63}"/>
                  </a:ext>
                </a:extLst>
              </p:cNvPr>
              <p:cNvSpPr/>
              <p:nvPr/>
            </p:nvSpPr>
            <p:spPr>
              <a:xfrm>
                <a:off x="9171561"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endParaRPr lang="en-US"/>
              </a:p>
            </p:txBody>
          </p:sp>
          <p:sp>
            <p:nvSpPr>
              <p:cNvPr id="54" name="Freeform: Shape 371">
                <a:extLst>
                  <a:ext uri="{FF2B5EF4-FFF2-40B4-BE49-F238E27FC236}">
                    <a16:creationId xmlns:a16="http://schemas.microsoft.com/office/drawing/2014/main" id="{C6FC1DC2-4795-4063-407B-B8E247595420}"/>
                  </a:ext>
                </a:extLst>
              </p:cNvPr>
              <p:cNvSpPr/>
              <p:nvPr/>
            </p:nvSpPr>
            <p:spPr>
              <a:xfrm>
                <a:off x="9237989"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endParaRPr lang="en-US"/>
              </a:p>
            </p:txBody>
          </p:sp>
        </p:grpSp>
        <p:pic>
          <p:nvPicPr>
            <p:cNvPr id="40" name="Picture 8">
              <a:extLst>
                <a:ext uri="{FF2B5EF4-FFF2-40B4-BE49-F238E27FC236}">
                  <a16:creationId xmlns:a16="http://schemas.microsoft.com/office/drawing/2014/main" id="{66A29166-99D0-FF4A-C926-33454845263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91" r="491"/>
            <a:stretch/>
          </p:blipFill>
          <p:spPr>
            <a:xfrm>
              <a:off x="10270596" y="3522402"/>
              <a:ext cx="922676" cy="931824"/>
            </a:xfrm>
            <a:prstGeom prst="rect">
              <a:avLst/>
            </a:prstGeom>
          </p:spPr>
        </p:pic>
        <p:grpSp>
          <p:nvGrpSpPr>
            <p:cNvPr id="41" name="serverless" descr="serverless ">
              <a:extLst>
                <a:ext uri="{FF2B5EF4-FFF2-40B4-BE49-F238E27FC236}">
                  <a16:creationId xmlns:a16="http://schemas.microsoft.com/office/drawing/2014/main" id="{2A3ABE4F-514A-5376-837B-6A6206EFBD8E}"/>
                </a:ext>
              </a:extLst>
            </p:cNvPr>
            <p:cNvGrpSpPr/>
            <p:nvPr/>
          </p:nvGrpSpPr>
          <p:grpSpPr>
            <a:xfrm>
              <a:off x="6928605" y="2969863"/>
              <a:ext cx="757962" cy="1299355"/>
              <a:chOff x="2670597" y="2113272"/>
              <a:chExt cx="254508" cy="436297"/>
            </a:xfrm>
          </p:grpSpPr>
          <p:sp>
            <p:nvSpPr>
              <p:cNvPr id="45" name="Freeform: Shape 207">
                <a:extLst>
                  <a:ext uri="{FF2B5EF4-FFF2-40B4-BE49-F238E27FC236}">
                    <a16:creationId xmlns:a16="http://schemas.microsoft.com/office/drawing/2014/main" id="{8766AB00-BAF0-A6B0-958C-1707FBDFB8F1}"/>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endParaRPr lang="en-US"/>
              </a:p>
            </p:txBody>
          </p:sp>
          <p:sp>
            <p:nvSpPr>
              <p:cNvPr id="46" name="Freeform: Shape 208">
                <a:extLst>
                  <a:ext uri="{FF2B5EF4-FFF2-40B4-BE49-F238E27FC236}">
                    <a16:creationId xmlns:a16="http://schemas.microsoft.com/office/drawing/2014/main" id="{271499C0-256B-5B46-9344-AB698322FEAD}"/>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endParaRPr lang="en-US"/>
              </a:p>
            </p:txBody>
          </p:sp>
          <p:sp>
            <p:nvSpPr>
              <p:cNvPr id="47" name="Freeform: Shape 209">
                <a:extLst>
                  <a:ext uri="{FF2B5EF4-FFF2-40B4-BE49-F238E27FC236}">
                    <a16:creationId xmlns:a16="http://schemas.microsoft.com/office/drawing/2014/main" id="{F29D2C5D-3074-D37D-C5B7-F0DC4AB1AF11}"/>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endParaRPr lang="en-US"/>
              </a:p>
            </p:txBody>
          </p:sp>
          <p:sp>
            <p:nvSpPr>
              <p:cNvPr id="48" name="Freeform: Shape 210">
                <a:extLst>
                  <a:ext uri="{FF2B5EF4-FFF2-40B4-BE49-F238E27FC236}">
                    <a16:creationId xmlns:a16="http://schemas.microsoft.com/office/drawing/2014/main" id="{D27F0BFB-0C39-6401-EA4C-6C625DEF1C8C}"/>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endParaRPr lang="en-US"/>
              </a:p>
            </p:txBody>
          </p:sp>
          <p:sp>
            <p:nvSpPr>
              <p:cNvPr id="49" name="Freeform: Shape 211">
                <a:extLst>
                  <a:ext uri="{FF2B5EF4-FFF2-40B4-BE49-F238E27FC236}">
                    <a16:creationId xmlns:a16="http://schemas.microsoft.com/office/drawing/2014/main" id="{752C05DE-E361-3678-3F9E-C43D9691F516}"/>
                  </a:ext>
                </a:extLst>
              </p:cNvPr>
              <p:cNvSpPr/>
              <p:nvPr/>
            </p:nvSpPr>
            <p:spPr>
              <a:xfrm>
                <a:off x="2716515" y="2253698"/>
                <a:ext cx="163612" cy="90895"/>
              </a:xfrm>
              <a:custGeom>
                <a:avLst/>
                <a:gdLst>
                  <a:gd name="connsiteX0" fmla="*/ 142585 w 163612"/>
                  <a:gd name="connsiteY0" fmla="*/ 51743 h 90895"/>
                  <a:gd name="connsiteX1" fmla="*/ 137075 w 163612"/>
                  <a:gd name="connsiteY1" fmla="*/ 51743 h 90895"/>
                  <a:gd name="connsiteX2" fmla="*/ 106999 w 163612"/>
                  <a:gd name="connsiteY2" fmla="*/ 21667 h 90895"/>
                  <a:gd name="connsiteX3" fmla="*/ 99958 w 163612"/>
                  <a:gd name="connsiteY3" fmla="*/ 22509 h 90895"/>
                  <a:gd name="connsiteX4" fmla="*/ 61846 w 163612"/>
                  <a:gd name="connsiteY4" fmla="*/ 1616 h 90895"/>
                  <a:gd name="connsiteX5" fmla="*/ 16693 w 163612"/>
                  <a:gd name="connsiteY5" fmla="*/ 46769 h 90895"/>
                  <a:gd name="connsiteX6" fmla="*/ 16999 w 163612"/>
                  <a:gd name="connsiteY6" fmla="*/ 52279 h 90895"/>
                  <a:gd name="connsiteX7" fmla="*/ 1616 w 163612"/>
                  <a:gd name="connsiteY7" fmla="*/ 71412 h 90895"/>
                  <a:gd name="connsiteX8" fmla="*/ 1616 w 163612"/>
                  <a:gd name="connsiteY8" fmla="*/ 72407 h 90895"/>
                  <a:gd name="connsiteX9" fmla="*/ 21208 w 163612"/>
                  <a:gd name="connsiteY9" fmla="*/ 91998 h 90895"/>
                  <a:gd name="connsiteX10" fmla="*/ 142585 w 163612"/>
                  <a:gd name="connsiteY10" fmla="*/ 91998 h 90895"/>
                  <a:gd name="connsiteX11" fmla="*/ 162177 w 163612"/>
                  <a:gd name="connsiteY11" fmla="*/ 72407 h 90895"/>
                  <a:gd name="connsiteX12" fmla="*/ 162177 w 163612"/>
                  <a:gd name="connsiteY12" fmla="*/ 71412 h 90895"/>
                  <a:gd name="connsiteX13" fmla="*/ 142585 w 163612"/>
                  <a:gd name="connsiteY13" fmla="*/ 51743 h 9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612" h="90895">
                    <a:moveTo>
                      <a:pt x="142585" y="51743"/>
                    </a:moveTo>
                    <a:lnTo>
                      <a:pt x="137075" y="51743"/>
                    </a:lnTo>
                    <a:cubicBezTo>
                      <a:pt x="137075" y="35136"/>
                      <a:pt x="123606" y="21667"/>
                      <a:pt x="106999" y="21667"/>
                    </a:cubicBezTo>
                    <a:cubicBezTo>
                      <a:pt x="104550" y="21667"/>
                      <a:pt x="102177" y="21973"/>
                      <a:pt x="99958" y="22509"/>
                    </a:cubicBezTo>
                    <a:cubicBezTo>
                      <a:pt x="91922" y="9958"/>
                      <a:pt x="77917" y="1616"/>
                      <a:pt x="61846" y="1616"/>
                    </a:cubicBezTo>
                    <a:cubicBezTo>
                      <a:pt x="36897" y="1616"/>
                      <a:pt x="16693" y="21820"/>
                      <a:pt x="16693" y="46769"/>
                    </a:cubicBezTo>
                    <a:cubicBezTo>
                      <a:pt x="16693" y="48606"/>
                      <a:pt x="16846" y="50442"/>
                      <a:pt x="16999" y="52279"/>
                    </a:cubicBezTo>
                    <a:cubicBezTo>
                      <a:pt x="8198" y="54193"/>
                      <a:pt x="1616" y="61998"/>
                      <a:pt x="1616" y="71412"/>
                    </a:cubicBezTo>
                    <a:lnTo>
                      <a:pt x="1616" y="72407"/>
                    </a:lnTo>
                    <a:cubicBezTo>
                      <a:pt x="1616" y="83197"/>
                      <a:pt x="10417" y="91998"/>
                      <a:pt x="21208" y="91998"/>
                    </a:cubicBezTo>
                    <a:lnTo>
                      <a:pt x="142585" y="91998"/>
                    </a:lnTo>
                    <a:cubicBezTo>
                      <a:pt x="153376" y="91998"/>
                      <a:pt x="162177" y="83197"/>
                      <a:pt x="162177" y="72407"/>
                    </a:cubicBezTo>
                    <a:lnTo>
                      <a:pt x="162177" y="71412"/>
                    </a:lnTo>
                    <a:cubicBezTo>
                      <a:pt x="162177" y="60468"/>
                      <a:pt x="153376" y="51743"/>
                      <a:pt x="142585" y="51743"/>
                    </a:cubicBezTo>
                    <a:close/>
                  </a:path>
                </a:pathLst>
              </a:custGeom>
              <a:solidFill>
                <a:srgbClr val="FFFFFF"/>
              </a:solidFill>
              <a:ln w="4517" cap="flat">
                <a:noFill/>
                <a:prstDash val="solid"/>
                <a:miter/>
              </a:ln>
            </p:spPr>
            <p:txBody>
              <a:bodyPr rtlCol="0" anchor="ctr"/>
              <a:lstStyle/>
              <a:p>
                <a:endParaRPr lang="en-US"/>
              </a:p>
            </p:txBody>
          </p:sp>
        </p:grpSp>
        <p:pic>
          <p:nvPicPr>
            <p:cNvPr id="42" name="Picture 8">
              <a:extLst>
                <a:ext uri="{FF2B5EF4-FFF2-40B4-BE49-F238E27FC236}">
                  <a16:creationId xmlns:a16="http://schemas.microsoft.com/office/drawing/2014/main" id="{A7981F66-0906-3E47-3F26-11352C0465C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91" r="491"/>
            <a:stretch/>
          </p:blipFill>
          <p:spPr>
            <a:xfrm>
              <a:off x="7388186" y="3522402"/>
              <a:ext cx="922676" cy="931824"/>
            </a:xfrm>
            <a:prstGeom prst="rect">
              <a:avLst/>
            </a:prstGeom>
          </p:spPr>
        </p:pic>
        <p:sp>
          <p:nvSpPr>
            <p:cNvPr id="43" name="Arc 42">
              <a:extLst>
                <a:ext uri="{FF2B5EF4-FFF2-40B4-BE49-F238E27FC236}">
                  <a16:creationId xmlns:a16="http://schemas.microsoft.com/office/drawing/2014/main" id="{DF29D0DC-492D-1E9C-9FFE-2D22E0C9DCB3}"/>
                </a:ext>
              </a:extLst>
            </p:cNvPr>
            <p:cNvSpPr/>
            <p:nvPr/>
          </p:nvSpPr>
          <p:spPr>
            <a:xfrm>
              <a:off x="8207073" y="3068765"/>
              <a:ext cx="1650564" cy="1290571"/>
            </a:xfrm>
            <a:prstGeom prst="arc">
              <a:avLst>
                <a:gd name="adj1" fmla="val 12092794"/>
                <a:gd name="adj2" fmla="val 20221933"/>
              </a:avLst>
            </a:prstGeom>
            <a:ln w="63500" cap="rnd">
              <a:solidFill>
                <a:srgbClr val="FFFFFF"/>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8FB6C18B-6E47-EB8D-155D-4B2590C8A5B2}"/>
                </a:ext>
              </a:extLst>
            </p:cNvPr>
            <p:cNvSpPr/>
            <p:nvPr/>
          </p:nvSpPr>
          <p:spPr>
            <a:xfrm rot="10800000">
              <a:off x="8207073" y="3256476"/>
              <a:ext cx="1650564" cy="1290571"/>
            </a:xfrm>
            <a:prstGeom prst="arc">
              <a:avLst>
                <a:gd name="adj1" fmla="val 12092794"/>
                <a:gd name="adj2" fmla="val 20221933"/>
              </a:avLst>
            </a:prstGeom>
            <a:ln w="63500" cap="rnd">
              <a:solidFill>
                <a:srgbClr val="FFFFFF"/>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251197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7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42" presetClass="path" presetSubtype="0" decel="100000" fill="hold" nodeType="withEffect">
                                  <p:stCondLst>
                                    <p:cond delay="1000"/>
                                  </p:stCondLst>
                                  <p:childTnLst>
                                    <p:animMotion origin="layout" path="M 1.04167E-6 2.96296E-6 L 1.04167E-6 -0.02246 " pathEditMode="relative" rAng="0" ptsTypes="AA">
                                      <p:cBhvr>
                                        <p:cTn id="15" dur="500" spd="-100000" fill="hold"/>
                                        <p:tgtEl>
                                          <p:spTgt spid="38"/>
                                        </p:tgtEl>
                                        <p:attrNameLst>
                                          <p:attrName>ppt_x</p:attrName>
                                          <p:attrName>ppt_y</p:attrName>
                                        </p:attrNameLst>
                                      </p:cBhvr>
                                      <p:rCtr x="0" y="-1134"/>
                                    </p:animMotion>
                                  </p:childTnLst>
                                </p:cTn>
                              </p:par>
                              <p:par>
                                <p:cTn id="16" presetID="1" presetClass="entr" presetSubtype="0" fill="hold" nodeType="withEffect">
                                  <p:stCondLst>
                                    <p:cond delay="500"/>
                                  </p:stCondLst>
                                  <p:childTnLst>
                                    <p:set>
                                      <p:cBhvr>
                                        <p:cTn id="17" dur="1" fill="hold">
                                          <p:stCondLst>
                                            <p:cond delay="0"/>
                                          </p:stCondLst>
                                        </p:cTn>
                                        <p:tgtEl>
                                          <p:spTgt spid="27"/>
                                        </p:tgtEl>
                                        <p:attrNameLst>
                                          <p:attrName>style.visibility</p:attrName>
                                        </p:attrNameLst>
                                      </p:cBhvr>
                                      <p:to>
                                        <p:strVal val="visible"/>
                                      </p:to>
                                    </p:set>
                                  </p:childTnLst>
                                </p:cTn>
                              </p:par>
                              <p:par>
                                <p:cTn id="18" presetID="42" presetClass="path" presetSubtype="0" accel="100000" autoRev="1" fill="hold" nodeType="withEffect">
                                  <p:stCondLst>
                                    <p:cond delay="0"/>
                                  </p:stCondLst>
                                  <p:childTnLst>
                                    <p:animMotion origin="layout" path="M -6.25E-7 0 L -0.22422 -0.40949 " pathEditMode="relative" rAng="0" ptsTypes="AA">
                                      <p:cBhvr>
                                        <p:cTn id="19" dur="500" fill="hold"/>
                                        <p:tgtEl>
                                          <p:spTgt spid="27"/>
                                        </p:tgtEl>
                                        <p:attrNameLst>
                                          <p:attrName>ppt_x</p:attrName>
                                          <p:attrName>ppt_y</p:attrName>
                                        </p:attrNameLst>
                                      </p:cBhvr>
                                      <p:rCtr x="-11211" y="-20486"/>
                                    </p:animMotion>
                                  </p:childTnLst>
                                </p:cTn>
                              </p:par>
                              <p:par>
                                <p:cTn id="20" presetID="6" presetClass="emph" presetSubtype="0" accel="100000" autoRev="1" fill="hold" nodeType="withEffect">
                                  <p:stCondLst>
                                    <p:cond delay="0"/>
                                  </p:stCondLst>
                                  <p:childTnLst>
                                    <p:animScale>
                                      <p:cBhvr>
                                        <p:cTn id="21" dur="500" fill="hold"/>
                                        <p:tgtEl>
                                          <p:spTgt spid="2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85CE631-6738-11F3-0D73-AACC75B6CBB2}"/>
              </a:ext>
              <a:ext uri="{C183D7F6-B498-43B3-948B-1728B52AA6E4}">
                <adec:decorative xmlns:adec="http://schemas.microsoft.com/office/drawing/2017/decorative" val="1"/>
              </a:ext>
            </a:extLst>
          </p:cNvPr>
          <p:cNvPicPr>
            <a:picLocks noChangeAspect="1"/>
          </p:cNvPicPr>
          <p:nvPr/>
        </p:nvPicPr>
        <p:blipFill rotWithShape="1">
          <a:blip r:embed="rId3"/>
          <a:srcRect l="1536" t="4664" r="39863" b="4664"/>
          <a:stretch/>
        </p:blipFill>
        <p:spPr bwMode="blackWhite">
          <a:xfrm>
            <a:off x="415636" y="585786"/>
            <a:ext cx="11338214" cy="5687568"/>
          </a:xfrm>
          <a:prstGeom prst="roundRect">
            <a:avLst>
              <a:gd name="adj" fmla="val 1128"/>
            </a:avLst>
          </a:prstGeom>
          <a:effectLst>
            <a:outerShdw blurRad="127000" dist="127000" dir="2700000" algn="tl" rotWithShape="0">
              <a:srgbClr val="2F2F2F">
                <a:alpha val="50000"/>
              </a:srgbClr>
            </a:outerShdw>
          </a:effectLst>
        </p:spPr>
      </p:pic>
      <p:sp>
        <p:nvSpPr>
          <p:cNvPr id="32" name="TextBox 31">
            <a:extLst>
              <a:ext uri="{FF2B5EF4-FFF2-40B4-BE49-F238E27FC236}">
                <a16:creationId xmlns:a16="http://schemas.microsoft.com/office/drawing/2014/main" id="{071066C5-37B4-B414-F345-6B9C95EB6E72}"/>
              </a:ext>
            </a:extLst>
          </p:cNvPr>
          <p:cNvSpPr txBox="1"/>
          <p:nvPr/>
        </p:nvSpPr>
        <p:spPr>
          <a:xfrm>
            <a:off x="1199853" y="2115155"/>
            <a:ext cx="4489526" cy="3028521"/>
          </a:xfrm>
          <a:prstGeom prst="rect">
            <a:avLst/>
          </a:prstGeom>
          <a:noFill/>
          <a:effectLst/>
        </p:spPr>
        <p:txBody>
          <a:bodyPr wrap="square" lIns="0" tIns="0" rIns="0" bIns="0" rtlCol="0" anchor="t" anchorCtr="0">
            <a:spAutoFit/>
          </a:bodyPr>
          <a:lstStyle/>
          <a:p>
            <a:pPr defTabSz="914400">
              <a:lnSpc>
                <a:spcPct val="90000"/>
              </a:lnSpc>
              <a:spcBef>
                <a:spcPts val="600"/>
              </a:spcBef>
              <a:spcAft>
                <a:spcPts val="600"/>
              </a:spcAft>
              <a:defRPr/>
            </a:pPr>
            <a:r>
              <a:rPr lang="en-US" sz="2800" kern="0">
                <a:solidFill>
                  <a:srgbClr val="FFFFFF"/>
                </a:solidFill>
                <a:latin typeface="Segoe UI Semibold"/>
              </a:rPr>
              <a:t>Hybrid apps with </a:t>
            </a:r>
            <a:r>
              <a:rPr lang="en-US" sz="2800" kern="0" err="1">
                <a:solidFill>
                  <a:srgbClr val="FFFFFF"/>
                </a:solidFill>
                <a:latin typeface="Segoe UI Semibold"/>
              </a:rPr>
              <a:t>Blazor</a:t>
            </a:r>
            <a:r>
              <a:rPr lang="en-US" sz="2800" kern="0">
                <a:solidFill>
                  <a:srgbClr val="FFFFFF"/>
                </a:solidFill>
                <a:latin typeface="Segoe UI Semibold"/>
              </a:rPr>
              <a:t> </a:t>
            </a:r>
            <a:br>
              <a:rPr lang="en-US" sz="2800" kern="0">
                <a:solidFill>
                  <a:srgbClr val="FFFFFF"/>
                </a:solidFill>
                <a:latin typeface="Segoe UI Semibold"/>
              </a:rPr>
            </a:br>
            <a:r>
              <a:rPr lang="en-US" sz="2800" kern="0">
                <a:solidFill>
                  <a:srgbClr val="FFFFFF"/>
                </a:solidFill>
                <a:latin typeface="Segoe UI Semibold"/>
              </a:rPr>
              <a:t>&amp; .NET MAUI </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Reuse UI components across native and web</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Native app container &amp; embedded controls</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Built on top of .NET Multi-platform App UI</a:t>
            </a:r>
          </a:p>
          <a:p>
            <a:pPr marL="295275" lvl="1" indent="-285750" defTabSz="914400">
              <a:lnSpc>
                <a:spcPct val="90000"/>
              </a:lnSpc>
              <a:spcBef>
                <a:spcPts val="600"/>
              </a:spcBef>
              <a:spcAft>
                <a:spcPts val="600"/>
              </a:spcAft>
              <a:buFont typeface=".PingFang TC Regular"/>
              <a:buChar char="・"/>
              <a:defRPr/>
            </a:pPr>
            <a:r>
              <a:rPr lang="en-US" sz="1600" b="1" kern="0">
                <a:gradFill>
                  <a:gsLst>
                    <a:gs pos="0">
                      <a:srgbClr val="50E6FF"/>
                    </a:gs>
                    <a:gs pos="100000">
                      <a:srgbClr val="8661C5"/>
                    </a:gs>
                  </a:gsLst>
                  <a:lin ang="2700000" scaled="1"/>
                </a:gradFill>
                <a:latin typeface="Segoe UI Semibold" panose="020B0502040204020203" pitchFamily="34" charset="0"/>
                <a:cs typeface="Segoe UI Semibold" panose="020B0502040204020203" pitchFamily="34" charset="0"/>
              </a:rPr>
              <a:t>Available with:</a:t>
            </a:r>
          </a:p>
          <a:p>
            <a:pPr marL="268288" lvl="1" indent="44450" defTabSz="914400">
              <a:lnSpc>
                <a:spcPct val="90000"/>
              </a:lnSpc>
              <a:spcBef>
                <a:spcPts val="600"/>
              </a:spcBef>
              <a:spcAft>
                <a:spcPts val="600"/>
              </a:spcAft>
              <a:defRPr/>
            </a:pPr>
            <a:r>
              <a:rPr lang="en-US" sz="1600" b="1" kern="0">
                <a:gradFill>
                  <a:gsLst>
                    <a:gs pos="0">
                      <a:srgbClr val="50E6FF"/>
                    </a:gs>
                    <a:gs pos="100000">
                      <a:srgbClr val="8661C5"/>
                    </a:gs>
                  </a:gsLst>
                  <a:lin ang="2700000" scaled="1"/>
                </a:gradFill>
                <a:latin typeface="Segoe UI Semibold" panose="020B0502040204020203" pitchFamily="34" charset="0"/>
                <a:cs typeface="Segoe UI Semibold" panose="020B0502040204020203" pitchFamily="34" charset="0"/>
              </a:rPr>
              <a:t>Visual Studio 2022 17.3 Preview 1 ​</a:t>
            </a:r>
          </a:p>
          <a:p>
            <a:pPr marL="268288" lvl="1" indent="44450" defTabSz="914400">
              <a:lnSpc>
                <a:spcPct val="90000"/>
              </a:lnSpc>
              <a:spcBef>
                <a:spcPts val="600"/>
              </a:spcBef>
              <a:spcAft>
                <a:spcPts val="600"/>
              </a:spcAft>
              <a:defRPr/>
            </a:pPr>
            <a:r>
              <a:rPr lang="en-US" sz="1600" b="1" kern="0">
                <a:gradFill>
                  <a:gsLst>
                    <a:gs pos="0">
                      <a:srgbClr val="50E6FF"/>
                    </a:gs>
                    <a:gs pos="100000">
                      <a:srgbClr val="8661C5"/>
                    </a:gs>
                  </a:gsLst>
                  <a:lin ang="2700000" scaled="1"/>
                </a:gradFill>
                <a:latin typeface="Segoe UI Semibold" panose="020B0502040204020203" pitchFamily="34" charset="0"/>
                <a:cs typeface="Segoe UI Semibold" panose="020B0502040204020203" pitchFamily="34" charset="0"/>
              </a:rPr>
              <a:t>Visual Studio 2022 for Mac 17.3 Preview 1​</a:t>
            </a:r>
          </a:p>
        </p:txBody>
      </p:sp>
      <p:grpSp>
        <p:nvGrpSpPr>
          <p:cNvPr id="34" name="Group 33" descr="Generally available bug (on dark theme)">
            <a:extLst>
              <a:ext uri="{FF2B5EF4-FFF2-40B4-BE49-F238E27FC236}">
                <a16:creationId xmlns:a16="http://schemas.microsoft.com/office/drawing/2014/main" id="{E7F7953D-A7C8-94B8-9D69-A6C6996FBC1A}"/>
              </a:ext>
            </a:extLst>
          </p:cNvPr>
          <p:cNvGrpSpPr/>
          <p:nvPr/>
        </p:nvGrpSpPr>
        <p:grpSpPr>
          <a:xfrm>
            <a:off x="1224989" y="1177971"/>
            <a:ext cx="2518385" cy="604056"/>
            <a:chOff x="7193270" y="1628040"/>
            <a:chExt cx="2518385" cy="604056"/>
          </a:xfrm>
        </p:grpSpPr>
        <p:sp>
          <p:nvSpPr>
            <p:cNvPr id="35" name="Rounded Rectangle 18">
              <a:extLst>
                <a:ext uri="{FF2B5EF4-FFF2-40B4-BE49-F238E27FC236}">
                  <a16:creationId xmlns:a16="http://schemas.microsoft.com/office/drawing/2014/main" id="{AE2EA80E-20D2-4158-95A4-90F92ADFEBD5}"/>
                </a:ext>
                <a:ext uri="{C183D7F6-B498-43B3-948B-1728B52AA6E4}">
                  <adec:decorative xmlns:adec="http://schemas.microsoft.com/office/drawing/2017/decorative" val="1"/>
                </a:ext>
              </a:extLst>
            </p:cNvPr>
            <p:cNvSpPr/>
            <p:nvPr/>
          </p:nvSpPr>
          <p:spPr bwMode="auto">
            <a:xfrm>
              <a:off x="7256770" y="1691540"/>
              <a:ext cx="2454885"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p>
              <a:pPr algn="ctr" defTabSz="914400"/>
              <a:endParaRPr lang="en-CA" sz="2000" kern="0">
                <a:gradFill flip="none" rotWithShape="1">
                  <a:gsLst>
                    <a:gs pos="0">
                      <a:srgbClr val="000000"/>
                    </a:gs>
                    <a:gs pos="100000">
                      <a:srgbClr val="000000"/>
                    </a:gs>
                  </a:gsLst>
                  <a:lin ang="2700000" scaled="1"/>
                  <a:tileRect/>
                </a:gradFill>
                <a:latin typeface="Segoe UI Semibold"/>
              </a:endParaRPr>
            </a:p>
          </p:txBody>
        </p:sp>
        <p:sp>
          <p:nvSpPr>
            <p:cNvPr id="36" name="Rounded Rectangle 18">
              <a:extLst>
                <a:ext uri="{FF2B5EF4-FFF2-40B4-BE49-F238E27FC236}">
                  <a16:creationId xmlns:a16="http://schemas.microsoft.com/office/drawing/2014/main" id="{141974B0-4AC9-B8B3-08B1-3A4CA8D11007}"/>
                </a:ext>
              </a:extLst>
            </p:cNvPr>
            <p:cNvSpPr/>
            <p:nvPr/>
          </p:nvSpPr>
          <p:spPr bwMode="auto">
            <a:xfrm>
              <a:off x="7193270" y="1628040"/>
              <a:ext cx="2454885" cy="540556"/>
            </a:xfrm>
            <a:prstGeom prst="roundRect">
              <a:avLst>
                <a:gd name="adj" fmla="val 9671"/>
              </a:avLst>
            </a:prstGeom>
            <a:blipFill>
              <a:blip r:embed="rId4"/>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defTabSz="914400"/>
              <a:r>
                <a:rPr lang="en-CA" sz="2000" kern="0" dirty="0">
                  <a:gradFill flip="none" rotWithShape="1">
                    <a:gsLst>
                      <a:gs pos="25904">
                        <a:srgbClr val="2F2F2F"/>
                      </a:gs>
                      <a:gs pos="46000">
                        <a:srgbClr val="2F2F2F"/>
                      </a:gs>
                    </a:gsLst>
                    <a:lin ang="2700000" scaled="1"/>
                    <a:tileRect/>
                  </a:gradFill>
                  <a:latin typeface="Segoe UI Semibold"/>
                </a:rPr>
                <a:t>Generally available</a:t>
              </a:r>
            </a:p>
          </p:txBody>
        </p:sp>
      </p:grpSp>
      <p:sp>
        <p:nvSpPr>
          <p:cNvPr id="14" name="TextBox 13">
            <a:extLst>
              <a:ext uri="{FF2B5EF4-FFF2-40B4-BE49-F238E27FC236}">
                <a16:creationId xmlns:a16="http://schemas.microsoft.com/office/drawing/2014/main" id="{C784D7E2-3A91-5EBC-2583-B1E8934BF579}"/>
              </a:ext>
            </a:extLst>
          </p:cNvPr>
          <p:cNvSpPr txBox="1"/>
          <p:nvPr/>
        </p:nvSpPr>
        <p:spPr>
          <a:xfrm>
            <a:off x="1199853" y="5499223"/>
            <a:ext cx="4584623" cy="221599"/>
          </a:xfrm>
          <a:prstGeom prst="rect">
            <a:avLst/>
          </a:prstGeom>
          <a:noFill/>
          <a:effectLst/>
        </p:spPr>
        <p:txBody>
          <a:bodyPr wrap="square" lIns="0" tIns="0" rIns="0" bIns="0" rtlCol="0" anchor="t" anchorCtr="0">
            <a:noAutofit/>
          </a:bodyPr>
          <a:lstStyle/>
          <a:p>
            <a:pPr marL="9525" lvl="1" defTabSz="914400">
              <a:lnSpc>
                <a:spcPct val="90000"/>
              </a:lnSpc>
              <a:spcBef>
                <a:spcPts val="600"/>
              </a:spcBef>
              <a:spcAft>
                <a:spcPts val="600"/>
              </a:spcAft>
              <a:defRPr/>
            </a:pPr>
            <a:r>
              <a:rPr lang="en-US" sz="1800" b="1" kern="0">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dot.net/</a:t>
            </a:r>
            <a:r>
              <a:rPr lang="en-US" sz="1800" b="1" kern="0" err="1">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maui</a:t>
            </a:r>
            <a:endParaRPr lang="en-US" sz="1800" b="1" kern="0">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12539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35" presetClass="path" presetSubtype="0" accel="50000" decel="50000" fill="hold" grpId="1" nodeType="withEffect">
                                  <p:stCondLst>
                                    <p:cond delay="0"/>
                                  </p:stCondLst>
                                  <p:childTnLst>
                                    <p:animMotion origin="layout" path="M 0.01536 2.96296E-6 L 1.45833E-6 2.96296E-6 " pathEditMode="relative" rAng="0" ptsTypes="AA">
                                      <p:cBhvr>
                                        <p:cTn id="12" dur="750" fill="hold"/>
                                        <p:tgtEl>
                                          <p:spTgt spid="32"/>
                                        </p:tgtEl>
                                        <p:attrNameLst>
                                          <p:attrName>ppt_x</p:attrName>
                                          <p:attrName>ppt_y</p:attrName>
                                        </p:attrNameLst>
                                      </p:cBhvr>
                                      <p:rCtr x="-768" y="0"/>
                                    </p:animMotion>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35" presetClass="path" presetSubtype="0" accel="50000" decel="50000" fill="hold" grpId="1" nodeType="withEffect">
                                  <p:stCondLst>
                                    <p:cond delay="0"/>
                                  </p:stCondLst>
                                  <p:childTnLst>
                                    <p:animMotion origin="layout" path="M 0.01536 2.96296E-6 L 1.45833E-6 2.96296E-6 " pathEditMode="relative" rAng="0" ptsTypes="AA">
                                      <p:cBhvr>
                                        <p:cTn id="17" dur="750" fill="hold"/>
                                        <p:tgtEl>
                                          <p:spTgt spid="14"/>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14" grpId="0"/>
      <p:bldP spid="14" grpId="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87A3-5C88-CD00-8892-CCB029B1B5D3}"/>
              </a:ext>
            </a:extLst>
          </p:cNvPr>
          <p:cNvSpPr>
            <a:spLocks noGrp="1"/>
          </p:cNvSpPr>
          <p:nvPr>
            <p:ph type="title"/>
          </p:nvPr>
        </p:nvSpPr>
        <p:spPr/>
        <p:txBody>
          <a:bodyPr/>
          <a:lstStyle/>
          <a:p>
            <a:pPr algn="ctr"/>
            <a:r>
              <a:rPr lang="en-US" b="1">
                <a:ln>
                  <a:noFill/>
                </a:ln>
                <a:gradFill>
                  <a:gsLst>
                    <a:gs pos="0">
                      <a:srgbClr val="50E6FF"/>
                    </a:gs>
                    <a:gs pos="100000">
                      <a:srgbClr val="8661C5"/>
                    </a:gs>
                  </a:gsLst>
                  <a:lin ang="2700000" scaled="1"/>
                </a:gradFill>
                <a:cs typeface="+mn-cs"/>
              </a:rPr>
              <a:t>Choose your stack</a:t>
            </a:r>
          </a:p>
        </p:txBody>
      </p:sp>
      <p:grpSp>
        <p:nvGrpSpPr>
          <p:cNvPr id="24" name="Group 23">
            <a:extLst>
              <a:ext uri="{FF2B5EF4-FFF2-40B4-BE49-F238E27FC236}">
                <a16:creationId xmlns:a16="http://schemas.microsoft.com/office/drawing/2014/main" id="{02476080-093B-09FF-FA5A-694879826BE7}"/>
              </a:ext>
              <a:ext uri="{C183D7F6-B498-43B3-948B-1728B52AA6E4}">
                <adec:decorative xmlns:adec="http://schemas.microsoft.com/office/drawing/2017/decorative" val="1"/>
              </a:ext>
            </a:extLst>
          </p:cNvPr>
          <p:cNvGrpSpPr/>
          <p:nvPr/>
        </p:nvGrpSpPr>
        <p:grpSpPr>
          <a:xfrm>
            <a:off x="413613" y="2017718"/>
            <a:ext cx="11313870" cy="3536041"/>
            <a:chOff x="413613" y="2017718"/>
            <a:chExt cx="11313870" cy="3536041"/>
          </a:xfrm>
        </p:grpSpPr>
        <p:sp>
          <p:nvSpPr>
            <p:cNvPr id="32" name="Rounded Rectangle 31">
              <a:extLst>
                <a:ext uri="{FF2B5EF4-FFF2-40B4-BE49-F238E27FC236}">
                  <a16:creationId xmlns:a16="http://schemas.microsoft.com/office/drawing/2014/main" id="{7EDD2FC6-2288-D59B-3BE7-D8AD061A52EE}"/>
                </a:ext>
              </a:extLst>
            </p:cNvPr>
            <p:cNvSpPr/>
            <p:nvPr/>
          </p:nvSpPr>
          <p:spPr bwMode="auto">
            <a:xfrm>
              <a:off x="7840905" y="2017718"/>
              <a:ext cx="2176462" cy="3536041"/>
            </a:xfrm>
            <a:prstGeom prst="roundRect">
              <a:avLst>
                <a:gd name="adj" fmla="val 487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3" name="Rounded Rectangle 32">
              <a:extLst>
                <a:ext uri="{FF2B5EF4-FFF2-40B4-BE49-F238E27FC236}">
                  <a16:creationId xmlns:a16="http://schemas.microsoft.com/office/drawing/2014/main" id="{61ABE86D-3BF3-ABE2-A65E-10DCA873CE1B}"/>
                </a:ext>
              </a:extLst>
            </p:cNvPr>
            <p:cNvSpPr/>
            <p:nvPr/>
          </p:nvSpPr>
          <p:spPr bwMode="auto">
            <a:xfrm>
              <a:off x="4576008" y="2017718"/>
              <a:ext cx="3039984" cy="3536041"/>
            </a:xfrm>
            <a:prstGeom prst="roundRect">
              <a:avLst>
                <a:gd name="adj" fmla="val 376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1" name="Rounded Rectangle 30">
              <a:extLst>
                <a:ext uri="{FF2B5EF4-FFF2-40B4-BE49-F238E27FC236}">
                  <a16:creationId xmlns:a16="http://schemas.microsoft.com/office/drawing/2014/main" id="{9D9E7E40-0A7D-2CF1-6840-312C6AECC0EB}"/>
                </a:ext>
              </a:extLst>
            </p:cNvPr>
            <p:cNvSpPr/>
            <p:nvPr/>
          </p:nvSpPr>
          <p:spPr bwMode="auto">
            <a:xfrm>
              <a:off x="2179638" y="2017718"/>
              <a:ext cx="2176462" cy="3536041"/>
            </a:xfrm>
            <a:prstGeom prst="roundRect">
              <a:avLst>
                <a:gd name="adj" fmla="val 487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C40E59EF-26B3-2D2F-52AD-546E202E745D}"/>
                </a:ext>
              </a:extLst>
            </p:cNvPr>
            <p:cNvSpPr txBox="1"/>
            <p:nvPr/>
          </p:nvSpPr>
          <p:spPr>
            <a:xfrm>
              <a:off x="413613" y="3506291"/>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a:ln>
                    <a:noFill/>
                  </a:ln>
                  <a:gradFill>
                    <a:gsLst>
                      <a:gs pos="0">
                        <a:srgbClr val="50E6FF"/>
                      </a:gs>
                      <a:gs pos="100000">
                        <a:srgbClr val="8661C5"/>
                      </a:gs>
                    </a:gsLst>
                    <a:lin ang="2700000" scaled="0"/>
                  </a:gradFill>
                  <a:effectLst/>
                  <a:uLnTx/>
                  <a:uFillTx/>
                  <a:latin typeface="Segoe UI Semibold" panose="020B0502040204020203" pitchFamily="34" charset="0"/>
                  <a:cs typeface="Segoe UI Semibold" panose="020B0502040204020203" pitchFamily="34" charset="0"/>
                </a:rPr>
                <a:t>Reach</a:t>
              </a:r>
            </a:p>
          </p:txBody>
        </p:sp>
        <p:sp>
          <p:nvSpPr>
            <p:cNvPr id="5" name="TextBox 4">
              <a:extLst>
                <a:ext uri="{FF2B5EF4-FFF2-40B4-BE49-F238E27FC236}">
                  <a16:creationId xmlns:a16="http://schemas.microsoft.com/office/drawing/2014/main" id="{AAA9B209-BC20-CCD1-4E76-41618449EBAE}"/>
                </a:ext>
              </a:extLst>
            </p:cNvPr>
            <p:cNvSpPr txBox="1"/>
            <p:nvPr/>
          </p:nvSpPr>
          <p:spPr>
            <a:xfrm>
              <a:off x="10479708" y="3506291"/>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a:ln>
                    <a:noFill/>
                  </a:ln>
                  <a:gradFill>
                    <a:gsLst>
                      <a:gs pos="0">
                        <a:srgbClr val="50E6FF"/>
                      </a:gs>
                      <a:gs pos="100000">
                        <a:srgbClr val="8661C5"/>
                      </a:gs>
                    </a:gsLst>
                    <a:lin ang="2700000" scaled="0"/>
                  </a:gradFill>
                  <a:effectLst/>
                  <a:uLnTx/>
                  <a:uFillTx/>
                  <a:latin typeface="Segoe UI Semibold" panose="020B0502040204020203" pitchFamily="34" charset="0"/>
                  <a:cs typeface="Segoe UI Semibold" panose="020B0502040204020203" pitchFamily="34" charset="0"/>
                </a:rPr>
                <a:t>Power</a:t>
              </a:r>
            </a:p>
          </p:txBody>
        </p:sp>
        <p:sp>
          <p:nvSpPr>
            <p:cNvPr id="8" name="TextBox 7">
              <a:extLst>
                <a:ext uri="{FF2B5EF4-FFF2-40B4-BE49-F238E27FC236}">
                  <a16:creationId xmlns:a16="http://schemas.microsoft.com/office/drawing/2014/main" id="{6DB130DA-FD3A-4E0E-FD72-1340FCBFF314}"/>
                </a:ext>
              </a:extLst>
            </p:cNvPr>
            <p:cNvSpPr txBox="1"/>
            <p:nvPr/>
          </p:nvSpPr>
          <p:spPr>
            <a:xfrm>
              <a:off x="5082113" y="4050613"/>
              <a:ext cx="8235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Electron, CEF</a:t>
              </a: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6EC87548-E614-E18B-FA25-F378E51ECA56}"/>
                </a:ext>
              </a:extLst>
            </p:cNvPr>
            <p:cNvSpPr txBox="1"/>
            <p:nvPr/>
          </p:nvSpPr>
          <p:spPr>
            <a:xfrm>
              <a:off x="6092952" y="4050613"/>
              <a:ext cx="1162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with WebView</a:t>
              </a:r>
            </a:p>
          </p:txBody>
        </p:sp>
        <p:grpSp>
          <p:nvGrpSpPr>
            <p:cNvPr id="37" name="Group 36">
              <a:extLst>
                <a:ext uri="{FF2B5EF4-FFF2-40B4-BE49-F238E27FC236}">
                  <a16:creationId xmlns:a16="http://schemas.microsoft.com/office/drawing/2014/main" id="{F55F0D54-D5D7-EF62-A593-EEB9B90D8A7D}"/>
                </a:ext>
              </a:extLst>
            </p:cNvPr>
            <p:cNvGrpSpPr/>
            <p:nvPr/>
          </p:nvGrpSpPr>
          <p:grpSpPr>
            <a:xfrm>
              <a:off x="1776000" y="3695739"/>
              <a:ext cx="8640000" cy="180000"/>
              <a:chOff x="1776000" y="3695739"/>
              <a:chExt cx="8640000" cy="180000"/>
            </a:xfrm>
            <a:gradFill>
              <a:gsLst>
                <a:gs pos="0">
                  <a:srgbClr val="50E6FF"/>
                </a:gs>
                <a:gs pos="100000">
                  <a:srgbClr val="8661C5"/>
                </a:gs>
              </a:gsLst>
              <a:lin ang="2700000" scaled="0"/>
            </a:gradFill>
          </p:grpSpPr>
          <p:cxnSp>
            <p:nvCxnSpPr>
              <p:cNvPr id="3" name="Straight Arrow Connector 2">
                <a:extLst>
                  <a:ext uri="{FF2B5EF4-FFF2-40B4-BE49-F238E27FC236}">
                    <a16:creationId xmlns:a16="http://schemas.microsoft.com/office/drawing/2014/main" id="{0FC5183E-FCE6-3C99-968A-69EE9A3C8EEA}"/>
                  </a:ext>
                </a:extLst>
              </p:cNvPr>
              <p:cNvCxnSpPr>
                <a:cxnSpLocks/>
              </p:cNvCxnSpPr>
              <p:nvPr/>
            </p:nvCxnSpPr>
            <p:spPr>
              <a:xfrm>
                <a:off x="1776000" y="3785739"/>
                <a:ext cx="8640000" cy="0"/>
              </a:xfrm>
              <a:prstGeom prst="straightConnector1">
                <a:avLst/>
              </a:prstGeom>
              <a:grpFill/>
              <a:ln w="44450">
                <a:gradFill>
                  <a:gsLst>
                    <a:gs pos="0">
                      <a:srgbClr val="50E6FF"/>
                    </a:gs>
                    <a:gs pos="100000">
                      <a:srgbClr val="8661C5"/>
                    </a:gs>
                  </a:gsLst>
                  <a:lin ang="2700000" scaled="0"/>
                </a:gra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6" name="Oval 5">
                <a:extLst>
                  <a:ext uri="{FF2B5EF4-FFF2-40B4-BE49-F238E27FC236}">
                    <a16:creationId xmlns:a16="http://schemas.microsoft.com/office/drawing/2014/main" id="{7D319A4E-5210-A07B-B75E-BAE9D5DC6FF2}"/>
                  </a:ext>
                </a:extLst>
              </p:cNvPr>
              <p:cNvSpPr>
                <a:spLocks noChangeAspect="1"/>
              </p:cNvSpPr>
              <p:nvPr/>
            </p:nvSpPr>
            <p:spPr>
              <a:xfrm>
                <a:off x="2652238" y="3695739"/>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1" name="Oval 10">
                <a:extLst>
                  <a:ext uri="{FF2B5EF4-FFF2-40B4-BE49-F238E27FC236}">
                    <a16:creationId xmlns:a16="http://schemas.microsoft.com/office/drawing/2014/main" id="{F4A6123A-375D-00D7-0BDE-505836448A53}"/>
                  </a:ext>
                </a:extLst>
              </p:cNvPr>
              <p:cNvSpPr>
                <a:spLocks noChangeAspect="1"/>
              </p:cNvSpPr>
              <p:nvPr/>
            </p:nvSpPr>
            <p:spPr>
              <a:xfrm>
                <a:off x="3702091" y="3695739"/>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2" name="Oval 11">
                <a:extLst>
                  <a:ext uri="{FF2B5EF4-FFF2-40B4-BE49-F238E27FC236}">
                    <a16:creationId xmlns:a16="http://schemas.microsoft.com/office/drawing/2014/main" id="{C00F6133-5E19-9D5C-CBAE-EF9CEF96D78C}"/>
                  </a:ext>
                </a:extLst>
              </p:cNvPr>
              <p:cNvSpPr>
                <a:spLocks noChangeAspect="1"/>
              </p:cNvSpPr>
              <p:nvPr/>
            </p:nvSpPr>
            <p:spPr>
              <a:xfrm>
                <a:off x="5406100" y="3695739"/>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3" name="Oval 12">
                <a:extLst>
                  <a:ext uri="{FF2B5EF4-FFF2-40B4-BE49-F238E27FC236}">
                    <a16:creationId xmlns:a16="http://schemas.microsoft.com/office/drawing/2014/main" id="{57CD5E57-19B7-0172-DB03-F9328CE6B01D}"/>
                  </a:ext>
                </a:extLst>
              </p:cNvPr>
              <p:cNvSpPr>
                <a:spLocks noChangeAspect="1"/>
              </p:cNvSpPr>
              <p:nvPr/>
            </p:nvSpPr>
            <p:spPr>
              <a:xfrm>
                <a:off x="6580610" y="3695739"/>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4" name="Oval 13">
                <a:extLst>
                  <a:ext uri="{FF2B5EF4-FFF2-40B4-BE49-F238E27FC236}">
                    <a16:creationId xmlns:a16="http://schemas.microsoft.com/office/drawing/2014/main" id="{0612A146-130D-4C20-EE61-2E91DC4925F5}"/>
                  </a:ext>
                </a:extLst>
              </p:cNvPr>
              <p:cNvSpPr>
                <a:spLocks noChangeAspect="1"/>
              </p:cNvSpPr>
              <p:nvPr/>
            </p:nvSpPr>
            <p:spPr>
              <a:xfrm>
                <a:off x="8796894" y="3695739"/>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5" name="TextBox 14">
              <a:extLst>
                <a:ext uri="{FF2B5EF4-FFF2-40B4-BE49-F238E27FC236}">
                  <a16:creationId xmlns:a16="http://schemas.microsoft.com/office/drawing/2014/main" id="{7781E8CE-51E0-E449-74DC-5C2EFD5AA135}"/>
                </a:ext>
              </a:extLst>
            </p:cNvPr>
            <p:cNvSpPr txBox="1"/>
            <p:nvPr/>
          </p:nvSpPr>
          <p:spPr>
            <a:xfrm>
              <a:off x="8523010" y="4050613"/>
              <a:ext cx="72776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Native App </a:t>
              </a:r>
            </a:p>
          </p:txBody>
        </p:sp>
        <p:sp>
          <p:nvSpPr>
            <p:cNvPr id="17" name="TextBox 16">
              <a:extLst>
                <a:ext uri="{FF2B5EF4-FFF2-40B4-BE49-F238E27FC236}">
                  <a16:creationId xmlns:a16="http://schemas.microsoft.com/office/drawing/2014/main" id="{E33CBBE8-0C2B-4846-2D13-AE829A4C536D}"/>
                </a:ext>
              </a:extLst>
            </p:cNvPr>
            <p:cNvSpPr txBox="1"/>
            <p:nvPr/>
          </p:nvSpPr>
          <p:spPr>
            <a:xfrm>
              <a:off x="5259033" y="489878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mj-lt"/>
                  <a:ea typeface="Open Sans" panose="020B0606030504020204" pitchFamily="34" charset="0"/>
                  <a:cs typeface="Open Sans" panose="020B0606030504020204" pitchFamily="34" charset="0"/>
                </a:rPr>
                <a:t>Hybrid</a:t>
              </a:r>
            </a:p>
          </p:txBody>
        </p:sp>
        <p:sp>
          <p:nvSpPr>
            <p:cNvPr id="18" name="TextBox 17">
              <a:extLst>
                <a:ext uri="{FF2B5EF4-FFF2-40B4-BE49-F238E27FC236}">
                  <a16:creationId xmlns:a16="http://schemas.microsoft.com/office/drawing/2014/main" id="{34D52220-5E59-7350-6C5F-565D8A537632}"/>
                </a:ext>
              </a:extLst>
            </p:cNvPr>
            <p:cNvSpPr txBox="1"/>
            <p:nvPr/>
          </p:nvSpPr>
          <p:spPr>
            <a:xfrm>
              <a:off x="8049926" y="489878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mj-lt"/>
                  <a:ea typeface="Open Sans" panose="020B0606030504020204" pitchFamily="34" charset="0"/>
                  <a:cs typeface="Open Sans" panose="020B0606030504020204" pitchFamily="34" charset="0"/>
                </a:rPr>
                <a:t>Native</a:t>
              </a:r>
            </a:p>
          </p:txBody>
        </p:sp>
        <p:sp>
          <p:nvSpPr>
            <p:cNvPr id="20" name="TextBox 19">
              <a:extLst>
                <a:ext uri="{FF2B5EF4-FFF2-40B4-BE49-F238E27FC236}">
                  <a16:creationId xmlns:a16="http://schemas.microsoft.com/office/drawing/2014/main" id="{B44264DC-1217-9018-B62B-8128A3178BB3}"/>
                </a:ext>
              </a:extLst>
            </p:cNvPr>
            <p:cNvSpPr txBox="1"/>
            <p:nvPr/>
          </p:nvSpPr>
          <p:spPr>
            <a:xfrm>
              <a:off x="4853085" y="2331123"/>
              <a:ext cx="24858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mj-lt"/>
                  <a:ea typeface="Open Sans" panose="020B0606030504020204" pitchFamily="34" charset="0"/>
                  <a:cs typeface="Open Sans" panose="020B0606030504020204" pitchFamily="34" charset="0"/>
                </a:rPr>
                <a:t>BLAZOR + .NET MAUI</a:t>
              </a:r>
            </a:p>
          </p:txBody>
        </p:sp>
        <p:sp>
          <p:nvSpPr>
            <p:cNvPr id="21" name="TextBox 20">
              <a:extLst>
                <a:ext uri="{FF2B5EF4-FFF2-40B4-BE49-F238E27FC236}">
                  <a16:creationId xmlns:a16="http://schemas.microsoft.com/office/drawing/2014/main" id="{77ACC920-C39C-E02B-B21F-F83434AEE677}"/>
                </a:ext>
              </a:extLst>
            </p:cNvPr>
            <p:cNvSpPr txBox="1"/>
            <p:nvPr/>
          </p:nvSpPr>
          <p:spPr>
            <a:xfrm>
              <a:off x="8011648" y="2331123"/>
              <a:ext cx="17825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mj-lt"/>
                  <a:ea typeface="Open Sans" panose="020B0606030504020204" pitchFamily="34" charset="0"/>
                  <a:cs typeface="Open Sans" panose="020B0606030504020204" pitchFamily="34" charset="0"/>
                </a:rPr>
                <a:t>.NET MAUI </a:t>
              </a:r>
            </a:p>
          </p:txBody>
        </p:sp>
        <p:grpSp>
          <p:nvGrpSpPr>
            <p:cNvPr id="34" name="Group 33">
              <a:extLst>
                <a:ext uri="{FF2B5EF4-FFF2-40B4-BE49-F238E27FC236}">
                  <a16:creationId xmlns:a16="http://schemas.microsoft.com/office/drawing/2014/main" id="{B6401EAA-1EE5-0E91-BBA1-E35E0D3DB84E}"/>
                </a:ext>
              </a:extLst>
            </p:cNvPr>
            <p:cNvGrpSpPr/>
            <p:nvPr/>
          </p:nvGrpSpPr>
          <p:grpSpPr>
            <a:xfrm>
              <a:off x="2430902" y="2331123"/>
              <a:ext cx="1673935" cy="2941629"/>
              <a:chOff x="2396329" y="2331123"/>
              <a:chExt cx="1673935" cy="2941629"/>
            </a:xfrm>
          </p:grpSpPr>
          <p:sp>
            <p:nvSpPr>
              <p:cNvPr id="7" name="TextBox 6">
                <a:extLst>
                  <a:ext uri="{FF2B5EF4-FFF2-40B4-BE49-F238E27FC236}">
                    <a16:creationId xmlns:a16="http://schemas.microsoft.com/office/drawing/2014/main" id="{FF3C5165-2DDF-EF79-F3AA-0417D495776E}"/>
                  </a:ext>
                </a:extLst>
              </p:cNvPr>
              <p:cNvSpPr txBox="1"/>
              <p:nvPr/>
            </p:nvSpPr>
            <p:spPr>
              <a:xfrm>
                <a:off x="3495614" y="4050613"/>
                <a:ext cx="5153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PWA</a:t>
                </a: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F8DDDAA6-6BFC-3B2A-A48E-E99DA9BC53BA}"/>
                  </a:ext>
                </a:extLst>
              </p:cNvPr>
              <p:cNvSpPr txBox="1"/>
              <p:nvPr/>
            </p:nvSpPr>
            <p:spPr>
              <a:xfrm>
                <a:off x="2488502" y="4050613"/>
                <a:ext cx="4383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Site</a:t>
                </a: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3853787B-43D0-B145-FCBC-8CAE4168944F}"/>
                  </a:ext>
                </a:extLst>
              </p:cNvPr>
              <p:cNvSpPr txBox="1"/>
              <p:nvPr/>
            </p:nvSpPr>
            <p:spPr>
              <a:xfrm>
                <a:off x="2396329" y="490342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mj-lt"/>
                    <a:ea typeface="Open Sans" panose="020B0606030504020204" pitchFamily="34" charset="0"/>
                    <a:cs typeface="Open Sans" panose="020B0606030504020204" pitchFamily="34" charset="0"/>
                  </a:rPr>
                  <a:t>Web</a:t>
                </a:r>
              </a:p>
            </p:txBody>
          </p:sp>
          <p:sp>
            <p:nvSpPr>
              <p:cNvPr id="19" name="TextBox 18">
                <a:extLst>
                  <a:ext uri="{FF2B5EF4-FFF2-40B4-BE49-F238E27FC236}">
                    <a16:creationId xmlns:a16="http://schemas.microsoft.com/office/drawing/2014/main" id="{36EB943C-3823-F032-BAF4-F2B4DB055BBC}"/>
                  </a:ext>
                </a:extLst>
              </p:cNvPr>
              <p:cNvSpPr txBox="1"/>
              <p:nvPr/>
            </p:nvSpPr>
            <p:spPr>
              <a:xfrm>
                <a:off x="2549162" y="2331123"/>
                <a:ext cx="13682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mj-lt"/>
                    <a:ea typeface="Open Sans" panose="020B0606030504020204" pitchFamily="34" charset="0"/>
                    <a:cs typeface="Open Sans" panose="020B0606030504020204" pitchFamily="34" charset="0"/>
                  </a:rPr>
                  <a:t>BLAZOR</a:t>
                </a:r>
              </a:p>
            </p:txBody>
          </p:sp>
          <p:sp>
            <p:nvSpPr>
              <p:cNvPr id="22" name="TextBox 21">
                <a:extLst>
                  <a:ext uri="{FF2B5EF4-FFF2-40B4-BE49-F238E27FC236}">
                    <a16:creationId xmlns:a16="http://schemas.microsoft.com/office/drawing/2014/main" id="{909B3ED2-A68C-9CA4-486C-43FE5EC9AF4B}"/>
                  </a:ext>
                </a:extLst>
              </p:cNvPr>
              <p:cNvSpPr txBox="1"/>
              <p:nvPr/>
            </p:nvSpPr>
            <p:spPr>
              <a:xfrm>
                <a:off x="2504756" y="2691432"/>
                <a:ext cx="145708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 HTML, CSS</a:t>
                </a:r>
              </a:p>
            </p:txBody>
          </p:sp>
        </p:grpSp>
        <p:sp>
          <p:nvSpPr>
            <p:cNvPr id="23" name="TextBox 22">
              <a:extLst>
                <a:ext uri="{FF2B5EF4-FFF2-40B4-BE49-F238E27FC236}">
                  <a16:creationId xmlns:a16="http://schemas.microsoft.com/office/drawing/2014/main" id="{FC9D3382-4769-ABEC-1125-75970F8001A1}"/>
                </a:ext>
              </a:extLst>
            </p:cNvPr>
            <p:cNvSpPr txBox="1"/>
            <p:nvPr/>
          </p:nvSpPr>
          <p:spPr>
            <a:xfrm>
              <a:off x="8011648" y="2691432"/>
              <a:ext cx="17825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 </a:t>
              </a:r>
              <a:r>
                <a:rPr lang="en-US" sz="1400">
                  <a:solidFill>
                    <a:prstClr val="white"/>
                  </a:solidFill>
                  <a:latin typeface="Open Sans" panose="020B0606030504020204" pitchFamily="34" charset="0"/>
                  <a:ea typeface="Open Sans" panose="020B0606030504020204" pitchFamily="34" charset="0"/>
                  <a:cs typeface="Open Sans" panose="020B0606030504020204" pitchFamily="34" charset="0"/>
                </a:rPr>
                <a:t>XAML</a:t>
              </a:r>
              <a:endPar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155035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2"/>
                                        </p:tgtEl>
                                        <p:attrNameLst>
                                          <p:attrName>ppt_x</p:attrName>
                                          <p:attrName>ppt_y</p:attrName>
                                        </p:attrNameLst>
                                      </p:cBhvr>
                                      <p:rCtr x="0" y="1644"/>
                                    </p:animMotion>
                                  </p:childTnLst>
                                </p:cTn>
                              </p:par>
                              <p:par>
                                <p:cTn id="10" presetID="10"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88917D6-A010-CA1F-144E-DC1E7F94F25E}"/>
              </a:ext>
              <a:ext uri="{C183D7F6-B498-43B3-948B-1728B52AA6E4}">
                <adec:decorative xmlns:adec="http://schemas.microsoft.com/office/drawing/2017/decorative" val="1"/>
              </a:ext>
            </a:extLst>
          </p:cNvPr>
          <p:cNvPicPr>
            <a:picLocks noChangeAspect="1"/>
          </p:cNvPicPr>
          <p:nvPr/>
        </p:nvPicPr>
        <p:blipFill rotWithShape="1">
          <a:blip r:embed="rId3"/>
          <a:srcRect l="4069" t="9903" r="42468" b="9903"/>
          <a:stretch/>
        </p:blipFill>
        <p:spPr bwMode="blackWhite">
          <a:xfrm>
            <a:off x="711200" y="914400"/>
            <a:ext cx="10800334" cy="5029200"/>
          </a:xfrm>
          <a:prstGeom prst="roundRect">
            <a:avLst>
              <a:gd name="adj" fmla="val 1232"/>
            </a:avLst>
          </a:prstGeom>
          <a:effectLst>
            <a:outerShdw blurRad="127000" dist="127000" dir="2700000" algn="tl" rotWithShape="0">
              <a:srgbClr val="2F2F2F">
                <a:alpha val="50000"/>
              </a:srgbClr>
            </a:outerShdw>
          </a:effectLst>
        </p:spPr>
      </p:pic>
      <p:sp>
        <p:nvSpPr>
          <p:cNvPr id="23" name="TextBox 22">
            <a:extLst>
              <a:ext uri="{FF2B5EF4-FFF2-40B4-BE49-F238E27FC236}">
                <a16:creationId xmlns:a16="http://schemas.microsoft.com/office/drawing/2014/main" id="{99B14F7E-C4CA-BDA1-9135-E542719EA07B}"/>
              </a:ext>
            </a:extLst>
          </p:cNvPr>
          <p:cNvSpPr txBox="1"/>
          <p:nvPr/>
        </p:nvSpPr>
        <p:spPr bwMode="blackWhite">
          <a:xfrm>
            <a:off x="4277152" y="1659641"/>
            <a:ext cx="4142123" cy="609398"/>
          </a:xfrm>
          <a:prstGeom prst="rect">
            <a:avLst/>
          </a:prstGeom>
          <a:noFill/>
          <a:effectLst/>
        </p:spPr>
        <p:txBody>
          <a:bodyPr wrap="square" lIns="0" tIns="0" rIns="0" bIns="0" rtlCol="0" anchor="t" anchorCtr="0">
            <a:spAutoFit/>
          </a:bodyPr>
          <a:lstStyle/>
          <a:p>
            <a:pPr marL="0" marR="0" lvl="0" indent="0" algn="l" defTabSz="914367" rtl="0" eaLnBrk="1" fontAlgn="auto" latinLnBrk="0" hangingPunct="1">
              <a:lnSpc>
                <a:spcPct val="90000"/>
              </a:lnSpc>
              <a:spcBef>
                <a:spcPts val="1200"/>
              </a:spcBef>
              <a:spcAft>
                <a:spcPts val="0"/>
              </a:spcAft>
              <a:buClrTx/>
              <a:buSzTx/>
              <a:buFontTx/>
              <a:buNone/>
              <a:tabLst/>
              <a:defRPr/>
            </a:pPr>
            <a:r>
              <a:rPr kumimoji="0" lang="en-US" sz="2800" b="1" i="0" u="none" strike="noStrike" kern="1200" cap="none" spc="-50" normalizeH="0" baseline="0" noProof="0" dirty="0">
                <a:ln>
                  <a:noFill/>
                </a:ln>
                <a:gradFill>
                  <a:gsLst>
                    <a:gs pos="0">
                      <a:srgbClr val="50E6FF"/>
                    </a:gs>
                    <a:gs pos="100000">
                      <a:srgbClr val="8661C5"/>
                    </a:gs>
                  </a:gsLst>
                  <a:lin ang="2700000" scaled="1"/>
                </a:gradFill>
                <a:effectLst/>
                <a:uLnTx/>
                <a:uFillTx/>
                <a:latin typeface="Segoe UI Semibold"/>
                <a:ea typeface="+mn-ea"/>
                <a:cs typeface="+mn-cs"/>
              </a:rPr>
              <a:t>Components &amp; Controls </a:t>
            </a: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Available for .NET MAUI &amp; </a:t>
            </a:r>
            <a:r>
              <a:rPr kumimoji="0" lang="en-US" sz="1600" b="0" i="0" u="none" strike="noStrike" kern="1200" cap="none" spc="0" normalizeH="0" baseline="0" noProof="0" dirty="0" err="1">
                <a:ln>
                  <a:noFill/>
                </a:ln>
                <a:solidFill>
                  <a:srgbClr val="FFFFFF"/>
                </a:solidFill>
                <a:effectLst/>
                <a:uLnTx/>
                <a:uFillTx/>
                <a:latin typeface="Segoe UI Semibold"/>
                <a:ea typeface="+mn-ea"/>
                <a:cs typeface="+mn-cs"/>
              </a:rPr>
              <a:t>Blazor</a:t>
            </a: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 today</a:t>
            </a:r>
            <a:endParaRPr kumimoji="0" lang="en-US" sz="2800" b="0" i="0" u="none" strike="noStrike" kern="1200" cap="none" spc="0" normalizeH="0" baseline="0" noProof="0" dirty="0">
              <a:ln>
                <a:noFill/>
              </a:ln>
              <a:solidFill>
                <a:srgbClr val="FFFFFF"/>
              </a:solidFill>
              <a:effectLst/>
              <a:uLnTx/>
              <a:uFillTx/>
              <a:latin typeface="Segoe UI Semibold"/>
              <a:ea typeface="+mn-ea"/>
              <a:cs typeface="+mn-cs"/>
            </a:endParaRPr>
          </a:p>
        </p:txBody>
      </p:sp>
      <p:grpSp>
        <p:nvGrpSpPr>
          <p:cNvPr id="24" name="Group 23" descr="Progress Telerik and radzen logos">
            <a:extLst>
              <a:ext uri="{FF2B5EF4-FFF2-40B4-BE49-F238E27FC236}">
                <a16:creationId xmlns:a16="http://schemas.microsoft.com/office/drawing/2014/main" id="{2FD9B298-4639-F9EB-ACB3-954883694F85}"/>
              </a:ext>
            </a:extLst>
          </p:cNvPr>
          <p:cNvGrpSpPr/>
          <p:nvPr/>
        </p:nvGrpSpPr>
        <p:grpSpPr>
          <a:xfrm>
            <a:off x="4330332" y="4126429"/>
            <a:ext cx="3435929" cy="341175"/>
            <a:chOff x="7194418" y="3923229"/>
            <a:chExt cx="3435929" cy="341175"/>
          </a:xfrm>
        </p:grpSpPr>
        <p:pic>
          <p:nvPicPr>
            <p:cNvPr id="25" name="Picture 24">
              <a:extLst>
                <a:ext uri="{FF2B5EF4-FFF2-40B4-BE49-F238E27FC236}">
                  <a16:creationId xmlns:a16="http://schemas.microsoft.com/office/drawing/2014/main" id="{222895F3-95BB-33A9-6C0D-2DABDDAD9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418" y="3956336"/>
              <a:ext cx="1811172" cy="276977"/>
            </a:xfrm>
            <a:prstGeom prst="rect">
              <a:avLst/>
            </a:prstGeom>
          </p:spPr>
        </p:pic>
        <p:pic>
          <p:nvPicPr>
            <p:cNvPr id="26" name="Picture 25" descr="A close up of a sign&#10;&#10;Description automatically generated">
              <a:extLst>
                <a:ext uri="{FF2B5EF4-FFF2-40B4-BE49-F238E27FC236}">
                  <a16:creationId xmlns:a16="http://schemas.microsoft.com/office/drawing/2014/main" id="{F2F63742-C0B3-16CB-935F-A290483106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1186" y="3923229"/>
              <a:ext cx="1329161" cy="341175"/>
            </a:xfrm>
            <a:prstGeom prst="rect">
              <a:avLst/>
            </a:prstGeom>
          </p:spPr>
        </p:pic>
      </p:grpSp>
      <p:grpSp>
        <p:nvGrpSpPr>
          <p:cNvPr id="27" name="Group 26" descr="DevExpress and GrapeCity logos">
            <a:extLst>
              <a:ext uri="{FF2B5EF4-FFF2-40B4-BE49-F238E27FC236}">
                <a16:creationId xmlns:a16="http://schemas.microsoft.com/office/drawing/2014/main" id="{25FD89E8-841B-3857-C5BF-D11676E52F54}"/>
              </a:ext>
            </a:extLst>
          </p:cNvPr>
          <p:cNvGrpSpPr/>
          <p:nvPr/>
        </p:nvGrpSpPr>
        <p:grpSpPr>
          <a:xfrm>
            <a:off x="4330331" y="2703483"/>
            <a:ext cx="3729664" cy="370646"/>
            <a:chOff x="7194417" y="2500283"/>
            <a:chExt cx="3729664" cy="370646"/>
          </a:xfrm>
        </p:grpSpPr>
        <p:pic>
          <p:nvPicPr>
            <p:cNvPr id="28" name="Picture 8">
              <a:extLst>
                <a:ext uri="{FF2B5EF4-FFF2-40B4-BE49-F238E27FC236}">
                  <a16:creationId xmlns:a16="http://schemas.microsoft.com/office/drawing/2014/main" id="{72CC6469-6F91-8D45-E857-A12E04461F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194417" y="2500283"/>
              <a:ext cx="1564950" cy="370646"/>
            </a:xfrm>
            <a:prstGeom prst="rect">
              <a:avLst/>
            </a:prstGeom>
          </p:spPr>
        </p:pic>
        <p:pic>
          <p:nvPicPr>
            <p:cNvPr id="29" name="Graphic 28">
              <a:extLst>
                <a:ext uri="{FF2B5EF4-FFF2-40B4-BE49-F238E27FC236}">
                  <a16:creationId xmlns:a16="http://schemas.microsoft.com/office/drawing/2014/main" id="{280E35C8-D76A-FE58-6E0A-6CE2E3AC76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01186" y="2510137"/>
              <a:ext cx="1622895" cy="304293"/>
            </a:xfrm>
            <a:prstGeom prst="rect">
              <a:avLst/>
            </a:prstGeom>
          </p:spPr>
        </p:pic>
      </p:grpSp>
      <p:grpSp>
        <p:nvGrpSpPr>
          <p:cNvPr id="30" name="Group 29" descr="Infragistics and jQWidgets logos">
            <a:extLst>
              <a:ext uri="{FF2B5EF4-FFF2-40B4-BE49-F238E27FC236}">
                <a16:creationId xmlns:a16="http://schemas.microsoft.com/office/drawing/2014/main" id="{9CD3577A-4ED8-6C22-C9D9-F154522F605F}"/>
              </a:ext>
            </a:extLst>
          </p:cNvPr>
          <p:cNvGrpSpPr/>
          <p:nvPr/>
        </p:nvGrpSpPr>
        <p:grpSpPr>
          <a:xfrm>
            <a:off x="4330332" y="3418709"/>
            <a:ext cx="3566661" cy="301107"/>
            <a:chOff x="7194418" y="3215509"/>
            <a:chExt cx="3566661" cy="301107"/>
          </a:xfrm>
        </p:grpSpPr>
        <p:pic>
          <p:nvPicPr>
            <p:cNvPr id="31" name="Picture 30" descr="A close up of a sign&#10;&#10;Description automatically generated">
              <a:extLst>
                <a:ext uri="{FF2B5EF4-FFF2-40B4-BE49-F238E27FC236}">
                  <a16:creationId xmlns:a16="http://schemas.microsoft.com/office/drawing/2014/main" id="{1F0D54FF-8935-F168-4333-00AD0E5F56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4418" y="3274633"/>
              <a:ext cx="1734972" cy="241983"/>
            </a:xfrm>
            <a:prstGeom prst="rect">
              <a:avLst/>
            </a:prstGeom>
          </p:spPr>
        </p:pic>
        <p:pic>
          <p:nvPicPr>
            <p:cNvPr id="32" name="Graphic 31">
              <a:extLst>
                <a:ext uri="{FF2B5EF4-FFF2-40B4-BE49-F238E27FC236}">
                  <a16:creationId xmlns:a16="http://schemas.microsoft.com/office/drawing/2014/main" id="{4E398CF3-667C-BC3A-4B18-AC6ACCA8F0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01186" y="3215509"/>
              <a:ext cx="1459893" cy="299465"/>
            </a:xfrm>
            <a:prstGeom prst="rect">
              <a:avLst/>
            </a:prstGeom>
          </p:spPr>
        </p:pic>
      </p:grpSp>
      <p:grpSp>
        <p:nvGrpSpPr>
          <p:cNvPr id="33" name="Group 32" descr="Syncfusion and UXDrivers logos">
            <a:extLst>
              <a:ext uri="{FF2B5EF4-FFF2-40B4-BE49-F238E27FC236}">
                <a16:creationId xmlns:a16="http://schemas.microsoft.com/office/drawing/2014/main" id="{0D3485D7-D687-1B36-DF62-65EBEB06A4B4}"/>
              </a:ext>
            </a:extLst>
          </p:cNvPr>
          <p:cNvGrpSpPr/>
          <p:nvPr/>
        </p:nvGrpSpPr>
        <p:grpSpPr>
          <a:xfrm>
            <a:off x="4360758" y="4806781"/>
            <a:ext cx="3699237" cy="451958"/>
            <a:chOff x="7224844" y="4603581"/>
            <a:chExt cx="3699237" cy="451958"/>
          </a:xfrm>
        </p:grpSpPr>
        <p:pic>
          <p:nvPicPr>
            <p:cNvPr id="34" name="Picture 33">
              <a:extLst>
                <a:ext uri="{FF2B5EF4-FFF2-40B4-BE49-F238E27FC236}">
                  <a16:creationId xmlns:a16="http://schemas.microsoft.com/office/drawing/2014/main" id="{43D689F2-279B-9E57-088E-3245CE5801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24844" y="4673064"/>
              <a:ext cx="1452045" cy="322837"/>
            </a:xfrm>
            <a:prstGeom prst="rect">
              <a:avLst/>
            </a:prstGeom>
          </p:spPr>
        </p:pic>
        <p:pic>
          <p:nvPicPr>
            <p:cNvPr id="35" name="Picture 34" descr="A black and white sign&#10;&#10;Description automatically generated with low confidence">
              <a:extLst>
                <a:ext uri="{FF2B5EF4-FFF2-40B4-BE49-F238E27FC236}">
                  <a16:creationId xmlns:a16="http://schemas.microsoft.com/office/drawing/2014/main" id="{671A6705-E46C-965E-BA50-DBE022E5D0BB}"/>
                </a:ext>
              </a:extLst>
            </p:cNvPr>
            <p:cNvPicPr>
              <a:picLocks noChangeAspect="1"/>
            </p:cNvPicPr>
            <p:nvPr/>
          </p:nvPicPr>
          <p:blipFill>
            <a:blip r:embed="rId14"/>
            <a:stretch>
              <a:fillRect/>
            </a:stretch>
          </p:blipFill>
          <p:spPr>
            <a:xfrm>
              <a:off x="9251834" y="4603581"/>
              <a:ext cx="1672247" cy="451958"/>
            </a:xfrm>
            <a:prstGeom prst="rect">
              <a:avLst/>
            </a:prstGeom>
          </p:spPr>
        </p:pic>
      </p:grpSp>
    </p:spTree>
    <p:extLst>
      <p:ext uri="{BB962C8B-B14F-4D97-AF65-F5344CB8AC3E}">
        <p14:creationId xmlns:p14="http://schemas.microsoft.com/office/powerpoint/2010/main" val="3200491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9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35" presetClass="path" presetSubtype="0" accel="50000" decel="50000" fill="hold" nodeType="withEffect">
                                  <p:stCondLst>
                                    <p:cond delay="900"/>
                                  </p:stCondLst>
                                  <p:childTnLst>
                                    <p:animMotion origin="layout" path="M 0.01537 4.81481E-6 L -2.29167E-6 4.81481E-6 " pathEditMode="relative" rAng="0" ptsTypes="AA">
                                      <p:cBhvr>
                                        <p:cTn id="12" dur="750" fill="hold"/>
                                        <p:tgtEl>
                                          <p:spTgt spid="27"/>
                                        </p:tgtEl>
                                        <p:attrNameLst>
                                          <p:attrName>ppt_x</p:attrName>
                                          <p:attrName>ppt_y</p:attrName>
                                        </p:attrNameLst>
                                      </p:cBhvr>
                                      <p:rCtr x="-768" y="0"/>
                                    </p:animMotion>
                                  </p:childTnLst>
                                </p:cTn>
                              </p:par>
                              <p:par>
                                <p:cTn id="13" presetID="10" presetClass="entr" presetSubtype="0" fill="hold" nodeType="withEffect">
                                  <p:stCondLst>
                                    <p:cond delay="110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35" presetClass="path" presetSubtype="0" accel="50000" decel="50000" fill="hold" nodeType="withEffect">
                                  <p:stCondLst>
                                    <p:cond delay="1100"/>
                                  </p:stCondLst>
                                  <p:childTnLst>
                                    <p:animMotion origin="layout" path="M 0.01537 -7.40741E-7 L -1.66667E-6 -7.40741E-7 " pathEditMode="relative" rAng="0" ptsTypes="AA">
                                      <p:cBhvr>
                                        <p:cTn id="17" dur="750" fill="hold"/>
                                        <p:tgtEl>
                                          <p:spTgt spid="30"/>
                                        </p:tgtEl>
                                        <p:attrNameLst>
                                          <p:attrName>ppt_x</p:attrName>
                                          <p:attrName>ppt_y</p:attrName>
                                        </p:attrNameLst>
                                      </p:cBhvr>
                                      <p:rCtr x="-768" y="0"/>
                                    </p:animMotion>
                                  </p:childTnLst>
                                </p:cTn>
                              </p:par>
                              <p:par>
                                <p:cTn id="18" presetID="10" presetClass="entr" presetSubtype="0" fill="hold" nodeType="withEffect">
                                  <p:stCondLst>
                                    <p:cond delay="13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35" presetClass="path" presetSubtype="0" accel="50000" decel="50000" fill="hold" nodeType="withEffect">
                                  <p:stCondLst>
                                    <p:cond delay="1300"/>
                                  </p:stCondLst>
                                  <p:childTnLst>
                                    <p:animMotion origin="layout" path="M 0.01537 7.40741E-7 L -3.125E-6 7.40741E-7 " pathEditMode="relative" rAng="0" ptsTypes="AA">
                                      <p:cBhvr>
                                        <p:cTn id="22" dur="750" fill="hold"/>
                                        <p:tgtEl>
                                          <p:spTgt spid="24"/>
                                        </p:tgtEl>
                                        <p:attrNameLst>
                                          <p:attrName>ppt_x</p:attrName>
                                          <p:attrName>ppt_y</p:attrName>
                                        </p:attrNameLst>
                                      </p:cBhvr>
                                      <p:rCtr x="-768" y="0"/>
                                    </p:animMotion>
                                  </p:childTnLst>
                                </p:cTn>
                              </p:par>
                              <p:par>
                                <p:cTn id="23" presetID="10" presetClass="entr" presetSubtype="0" fill="hold" nodeType="withEffect">
                                  <p:stCondLst>
                                    <p:cond delay="15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35" presetClass="path" presetSubtype="0" accel="50000" decel="50000" fill="hold" nodeType="withEffect">
                                  <p:stCondLst>
                                    <p:cond delay="1500"/>
                                  </p:stCondLst>
                                  <p:childTnLst>
                                    <p:animMotion origin="layout" path="M 0.01537 3.33333E-6 L -4.375E-6 3.33333E-6 " pathEditMode="relative" rAng="0" ptsTypes="AA">
                                      <p:cBhvr>
                                        <p:cTn id="27" dur="750" fill="hold"/>
                                        <p:tgtEl>
                                          <p:spTgt spid="33"/>
                                        </p:tgtEl>
                                        <p:attrNameLst>
                                          <p:attrName>ppt_x</p:attrName>
                                          <p:attrName>ppt_y</p:attrName>
                                        </p:attrNameLst>
                                      </p:cBhvr>
                                      <p:rCtr x="-768" y="0"/>
                                    </p:animMotion>
                                  </p:childTnLst>
                                </p:cTn>
                              </p:par>
                              <p:par>
                                <p:cTn id="28" presetID="1" presetClass="entr" presetSubtype="0" fill="hold" nodeType="withEffect">
                                  <p:stCondLst>
                                    <p:cond delay="500"/>
                                  </p:stCondLst>
                                  <p:childTnLst>
                                    <p:set>
                                      <p:cBhvr>
                                        <p:cTn id="29" dur="1" fill="hold">
                                          <p:stCondLst>
                                            <p:cond delay="0"/>
                                          </p:stCondLst>
                                        </p:cTn>
                                        <p:tgtEl>
                                          <p:spTgt spid="22"/>
                                        </p:tgtEl>
                                        <p:attrNameLst>
                                          <p:attrName>style.visibility</p:attrName>
                                        </p:attrNameLst>
                                      </p:cBhvr>
                                      <p:to>
                                        <p:strVal val="visible"/>
                                      </p:to>
                                    </p:set>
                                  </p:childTnLst>
                                </p:cTn>
                              </p:par>
                              <p:par>
                                <p:cTn id="30" presetID="42" presetClass="path" presetSubtype="0" accel="100000" autoRev="1" fill="hold" nodeType="withEffect">
                                  <p:stCondLst>
                                    <p:cond delay="0"/>
                                  </p:stCondLst>
                                  <p:childTnLst>
                                    <p:animMotion origin="layout" path="M -6.25E-7 0 L -0.20443 -0.36412 " pathEditMode="relative" rAng="0" ptsTypes="AA">
                                      <p:cBhvr>
                                        <p:cTn id="31" dur="500" fill="hold"/>
                                        <p:tgtEl>
                                          <p:spTgt spid="22"/>
                                        </p:tgtEl>
                                        <p:attrNameLst>
                                          <p:attrName>ppt_x</p:attrName>
                                          <p:attrName>ppt_y</p:attrName>
                                        </p:attrNameLst>
                                      </p:cBhvr>
                                      <p:rCtr x="-10221" y="-18218"/>
                                    </p:animMotion>
                                  </p:childTnLst>
                                </p:cTn>
                              </p:par>
                              <p:par>
                                <p:cTn id="32" presetID="6" presetClass="emph" presetSubtype="0" accel="100000" autoRev="1" fill="hold" nodeType="withEffect">
                                  <p:stCondLst>
                                    <p:cond delay="0"/>
                                  </p:stCondLst>
                                  <p:childTnLst>
                                    <p:animScale>
                                      <p:cBhvr>
                                        <p:cTn id="33" dur="500" fill="hold"/>
                                        <p:tgtEl>
                                          <p:spTgt spid="2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61A960F3-A3A5-5981-0911-5EDBFA8B446E}"/>
              </a:ext>
              <a:ext uri="{C183D7F6-B498-43B3-948B-1728B52AA6E4}">
                <adec:decorative xmlns:adec="http://schemas.microsoft.com/office/drawing/2017/decorative" val="1"/>
              </a:ext>
            </a:extLst>
          </p:cNvPr>
          <p:cNvPicPr>
            <a:picLocks noChangeAspect="1"/>
          </p:cNvPicPr>
          <p:nvPr/>
        </p:nvPicPr>
        <p:blipFill rotWithShape="1">
          <a:blip r:embed="rId3"/>
          <a:srcRect l="1536" t="4664" r="39863" b="4664"/>
          <a:stretch/>
        </p:blipFill>
        <p:spPr bwMode="blackWhite">
          <a:xfrm>
            <a:off x="415636" y="585786"/>
            <a:ext cx="11338214" cy="5687568"/>
          </a:xfrm>
          <a:prstGeom prst="roundRect">
            <a:avLst>
              <a:gd name="adj" fmla="val 1128"/>
            </a:avLst>
          </a:prstGeom>
          <a:effectLst>
            <a:outerShdw blurRad="127000" dist="127000" dir="2700000" algn="tl" rotWithShape="0">
              <a:srgbClr val="2F2F2F">
                <a:alpha val="50000"/>
              </a:srgbClr>
            </a:outerShdw>
          </a:effectLst>
        </p:spPr>
      </p:pic>
      <p:grpSp>
        <p:nvGrpSpPr>
          <p:cNvPr id="68" name="Group 67" descr="icon">
            <a:extLst>
              <a:ext uri="{FF2B5EF4-FFF2-40B4-BE49-F238E27FC236}">
                <a16:creationId xmlns:a16="http://schemas.microsoft.com/office/drawing/2014/main" id="{27BE34A5-9008-C57D-D309-562879C701F7}"/>
              </a:ext>
            </a:extLst>
          </p:cNvPr>
          <p:cNvGrpSpPr/>
          <p:nvPr/>
        </p:nvGrpSpPr>
        <p:grpSpPr>
          <a:xfrm>
            <a:off x="1213365" y="2473962"/>
            <a:ext cx="570668" cy="560495"/>
            <a:chOff x="7643012" y="2761532"/>
            <a:chExt cx="1105727" cy="1107837"/>
          </a:xfrm>
        </p:grpSpPr>
        <p:sp>
          <p:nvSpPr>
            <p:cNvPr id="69" name="Freeform: Shape 13">
              <a:extLst>
                <a:ext uri="{FF2B5EF4-FFF2-40B4-BE49-F238E27FC236}">
                  <a16:creationId xmlns:a16="http://schemas.microsoft.com/office/drawing/2014/main" id="{006666FB-128C-F17F-1E29-F117B6D10A35}"/>
                </a:ext>
                <a:ext uri="{C183D7F6-B498-43B3-948B-1728B52AA6E4}">
                  <adec:decorative xmlns:adec="http://schemas.microsoft.com/office/drawing/2017/decorative" val="1"/>
                </a:ext>
              </a:extLst>
            </p:cNvPr>
            <p:cNvSpPr/>
            <p:nvPr/>
          </p:nvSpPr>
          <p:spPr>
            <a:xfrm>
              <a:off x="7643012" y="3320726"/>
              <a:ext cx="548644" cy="54864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rgbClr val="0078D7"/>
            </a:solidFill>
            <a:ln w="4124" cap="flat">
              <a:noFill/>
              <a:prstDash val="solid"/>
              <a:miter/>
            </a:ln>
          </p:spPr>
          <p:txBody>
            <a:bodyPr rtlCol="0" anchor="ctr"/>
            <a:lstStyle/>
            <a:p>
              <a:pPr defTabSz="914400"/>
              <a:endParaRPr lang="en-US" sz="1800">
                <a:solidFill>
                  <a:srgbClr val="FFFFFF"/>
                </a:solidFill>
                <a:latin typeface="Calibri" panose="020F0502020204030204"/>
              </a:endParaRPr>
            </a:p>
          </p:txBody>
        </p:sp>
        <p:sp>
          <p:nvSpPr>
            <p:cNvPr id="70" name="Freeform: Shape 15">
              <a:extLst>
                <a:ext uri="{FF2B5EF4-FFF2-40B4-BE49-F238E27FC236}">
                  <a16:creationId xmlns:a16="http://schemas.microsoft.com/office/drawing/2014/main" id="{4893EA77-45F2-DA0F-36B8-8DEDD64E33B9}"/>
                </a:ext>
                <a:ext uri="{C183D7F6-B498-43B3-948B-1728B52AA6E4}">
                  <adec:decorative xmlns:adec="http://schemas.microsoft.com/office/drawing/2017/decorative" val="1"/>
                </a:ext>
              </a:extLst>
            </p:cNvPr>
            <p:cNvSpPr/>
            <p:nvPr/>
          </p:nvSpPr>
          <p:spPr>
            <a:xfrm>
              <a:off x="8200095" y="3320726"/>
              <a:ext cx="548644" cy="54864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rgbClr val="0078D7"/>
            </a:solidFill>
            <a:ln w="4124" cap="flat">
              <a:noFill/>
              <a:prstDash val="solid"/>
              <a:miter/>
            </a:ln>
          </p:spPr>
          <p:txBody>
            <a:bodyPr rtlCol="0" anchor="ctr"/>
            <a:lstStyle/>
            <a:p>
              <a:pPr defTabSz="914400"/>
              <a:endParaRPr lang="en-US" sz="1800">
                <a:solidFill>
                  <a:srgbClr val="FFFFFF"/>
                </a:solidFill>
                <a:latin typeface="Calibri" panose="020F0502020204030204"/>
              </a:endParaRPr>
            </a:p>
          </p:txBody>
        </p:sp>
        <p:sp>
          <p:nvSpPr>
            <p:cNvPr id="71" name="Freeform: Shape 17">
              <a:extLst>
                <a:ext uri="{FF2B5EF4-FFF2-40B4-BE49-F238E27FC236}">
                  <a16:creationId xmlns:a16="http://schemas.microsoft.com/office/drawing/2014/main" id="{FFC07069-6AFE-A933-5FEE-D4890F25D20A}"/>
                </a:ext>
                <a:ext uri="{C183D7F6-B498-43B3-948B-1728B52AA6E4}">
                  <adec:decorative xmlns:adec="http://schemas.microsoft.com/office/drawing/2017/decorative" val="1"/>
                </a:ext>
              </a:extLst>
            </p:cNvPr>
            <p:cNvSpPr/>
            <p:nvPr/>
          </p:nvSpPr>
          <p:spPr>
            <a:xfrm>
              <a:off x="7643012" y="2761532"/>
              <a:ext cx="548644" cy="54864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rgbClr val="0078D7"/>
            </a:solidFill>
            <a:ln w="4124" cap="flat">
              <a:noFill/>
              <a:prstDash val="solid"/>
              <a:miter/>
            </a:ln>
          </p:spPr>
          <p:txBody>
            <a:bodyPr rtlCol="0" anchor="ctr"/>
            <a:lstStyle/>
            <a:p>
              <a:pPr defTabSz="914400"/>
              <a:endParaRPr lang="en-US" sz="1800">
                <a:solidFill>
                  <a:srgbClr val="FFFFFF"/>
                </a:solidFill>
                <a:latin typeface="Calibri" panose="020F0502020204030204"/>
              </a:endParaRPr>
            </a:p>
          </p:txBody>
        </p:sp>
        <p:sp>
          <p:nvSpPr>
            <p:cNvPr id="72" name="Freeform: Shape 19">
              <a:extLst>
                <a:ext uri="{FF2B5EF4-FFF2-40B4-BE49-F238E27FC236}">
                  <a16:creationId xmlns:a16="http://schemas.microsoft.com/office/drawing/2014/main" id="{30BE3BA6-475C-83DD-B28F-19CF1456F85D}"/>
                </a:ext>
                <a:ext uri="{C183D7F6-B498-43B3-948B-1728B52AA6E4}">
                  <adec:decorative xmlns:adec="http://schemas.microsoft.com/office/drawing/2017/decorative" val="1"/>
                </a:ext>
              </a:extLst>
            </p:cNvPr>
            <p:cNvSpPr/>
            <p:nvPr/>
          </p:nvSpPr>
          <p:spPr>
            <a:xfrm>
              <a:off x="8200095" y="2761532"/>
              <a:ext cx="548644" cy="54864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rgbClr val="0078D7"/>
            </a:solidFill>
            <a:ln w="4124" cap="flat">
              <a:noFill/>
              <a:prstDash val="solid"/>
              <a:miter/>
            </a:ln>
          </p:spPr>
          <p:txBody>
            <a:bodyPr rtlCol="0" anchor="ctr"/>
            <a:lstStyle/>
            <a:p>
              <a:pPr defTabSz="914400"/>
              <a:endParaRPr lang="en-US" sz="1800">
                <a:solidFill>
                  <a:srgbClr val="FFFFFF"/>
                </a:solidFill>
                <a:latin typeface="Calibri" panose="020F0502020204030204"/>
              </a:endParaRPr>
            </a:p>
          </p:txBody>
        </p:sp>
        <p:sp>
          <p:nvSpPr>
            <p:cNvPr id="73" name="Freeform: Shape 21">
              <a:extLst>
                <a:ext uri="{FF2B5EF4-FFF2-40B4-BE49-F238E27FC236}">
                  <a16:creationId xmlns:a16="http://schemas.microsoft.com/office/drawing/2014/main" id="{335643B2-A133-74FE-6509-35AE7D577DB2}"/>
                </a:ext>
                <a:ext uri="{C183D7F6-B498-43B3-948B-1728B52AA6E4}">
                  <adec:decorative xmlns:adec="http://schemas.microsoft.com/office/drawing/2017/decorative" val="1"/>
                </a:ext>
              </a:extLst>
            </p:cNvPr>
            <p:cNvSpPr/>
            <p:nvPr/>
          </p:nvSpPr>
          <p:spPr>
            <a:xfrm>
              <a:off x="7830815" y="3046404"/>
              <a:ext cx="738559" cy="48533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50E6FF"/>
            </a:soli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74" name="Group 73" descr="icon">
            <a:extLst>
              <a:ext uri="{FF2B5EF4-FFF2-40B4-BE49-F238E27FC236}">
                <a16:creationId xmlns:a16="http://schemas.microsoft.com/office/drawing/2014/main" id="{B0698E33-D6CB-692D-A0F1-372EEF574451}"/>
              </a:ext>
            </a:extLst>
          </p:cNvPr>
          <p:cNvGrpSpPr/>
          <p:nvPr/>
        </p:nvGrpSpPr>
        <p:grpSpPr>
          <a:xfrm>
            <a:off x="1206923" y="3673386"/>
            <a:ext cx="583552" cy="469143"/>
            <a:chOff x="13054287" y="3789356"/>
            <a:chExt cx="929734" cy="747454"/>
          </a:xfrm>
        </p:grpSpPr>
        <p:sp>
          <p:nvSpPr>
            <p:cNvPr id="75" name="Freeform 74">
              <a:extLst>
                <a:ext uri="{FF2B5EF4-FFF2-40B4-BE49-F238E27FC236}">
                  <a16:creationId xmlns:a16="http://schemas.microsoft.com/office/drawing/2014/main" id="{085F6DE5-500C-1749-63D0-D2601D8013FE}"/>
                </a:ext>
              </a:extLst>
            </p:cNvPr>
            <p:cNvSpPr/>
            <p:nvPr/>
          </p:nvSpPr>
          <p:spPr>
            <a:xfrm>
              <a:off x="13054288" y="3987493"/>
              <a:ext cx="929733" cy="549317"/>
            </a:xfrm>
            <a:custGeom>
              <a:avLst/>
              <a:gdLst>
                <a:gd name="connsiteX0" fmla="*/ 0 w 929733"/>
                <a:gd name="connsiteY0" fmla="*/ 0 h 549317"/>
                <a:gd name="connsiteX1" fmla="*/ 929733 w 929733"/>
                <a:gd name="connsiteY1" fmla="*/ 0 h 549317"/>
                <a:gd name="connsiteX2" fmla="*/ 929733 w 929733"/>
                <a:gd name="connsiteY2" fmla="*/ 0 h 549317"/>
                <a:gd name="connsiteX3" fmla="*/ 929733 w 929733"/>
                <a:gd name="connsiteY3" fmla="*/ 518326 h 549317"/>
                <a:gd name="connsiteX4" fmla="*/ 898742 w 929733"/>
                <a:gd name="connsiteY4" fmla="*/ 549317 h 549317"/>
                <a:gd name="connsiteX5" fmla="*/ 30991 w 929733"/>
                <a:gd name="connsiteY5" fmla="*/ 549317 h 549317"/>
                <a:gd name="connsiteX6" fmla="*/ 0 w 929733"/>
                <a:gd name="connsiteY6" fmla="*/ 518326 h 549317"/>
                <a:gd name="connsiteX7" fmla="*/ 0 w 929733"/>
                <a:gd name="connsiteY7" fmla="*/ 0 h 549317"/>
                <a:gd name="connsiteX8" fmla="*/ 0 w 929733"/>
                <a:gd name="connsiteY8" fmla="*/ 0 h 5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3" h="549317">
                  <a:moveTo>
                    <a:pt x="0" y="0"/>
                  </a:moveTo>
                  <a:lnTo>
                    <a:pt x="929733" y="0"/>
                  </a:lnTo>
                  <a:lnTo>
                    <a:pt x="929733" y="0"/>
                  </a:lnTo>
                  <a:lnTo>
                    <a:pt x="929733" y="518326"/>
                  </a:lnTo>
                  <a:cubicBezTo>
                    <a:pt x="929733" y="535444"/>
                    <a:pt x="915859" y="549317"/>
                    <a:pt x="898742" y="549317"/>
                  </a:cubicBezTo>
                  <a:lnTo>
                    <a:pt x="30991" y="549317"/>
                  </a:lnTo>
                  <a:cubicBezTo>
                    <a:pt x="13875" y="549317"/>
                    <a:pt x="0" y="535444"/>
                    <a:pt x="0" y="518326"/>
                  </a:cubicBezTo>
                  <a:lnTo>
                    <a:pt x="0" y="0"/>
                  </a:lnTo>
                  <a:lnTo>
                    <a:pt x="0" y="0"/>
                  </a:lnTo>
                  <a:close/>
                </a:path>
              </a:pathLst>
            </a:custGeom>
            <a:solidFill>
              <a:srgbClr val="0078D7"/>
            </a:solidFill>
            <a:ln w="4124" cap="flat">
              <a:noFill/>
              <a:prstDash val="solid"/>
              <a:miter/>
            </a:ln>
          </p:spPr>
          <p:txBody>
            <a:bodyPr rtlCol="0" anchor="ctr"/>
            <a:lstStyle/>
            <a:p>
              <a:pPr defTabSz="914400"/>
              <a:endParaRPr lang="en-US" sz="1800">
                <a:solidFill>
                  <a:srgbClr val="FFFFFF"/>
                </a:solidFill>
                <a:latin typeface="Calibri" panose="020F0502020204030204"/>
              </a:endParaRPr>
            </a:p>
          </p:txBody>
        </p:sp>
        <p:sp>
          <p:nvSpPr>
            <p:cNvPr id="76" name="Freeform 75">
              <a:extLst>
                <a:ext uri="{FF2B5EF4-FFF2-40B4-BE49-F238E27FC236}">
                  <a16:creationId xmlns:a16="http://schemas.microsoft.com/office/drawing/2014/main" id="{FBB7E4E5-0482-3BA3-1223-66DDEE8C8DF8}"/>
                </a:ext>
              </a:extLst>
            </p:cNvPr>
            <p:cNvSpPr/>
            <p:nvPr/>
          </p:nvSpPr>
          <p:spPr>
            <a:xfrm>
              <a:off x="13121900" y="4042089"/>
              <a:ext cx="801998" cy="439763"/>
            </a:xfrm>
            <a:custGeom>
              <a:avLst/>
              <a:gdLst>
                <a:gd name="connsiteX0" fmla="*/ 771007 w 801998"/>
                <a:gd name="connsiteY0" fmla="*/ 0 h 439763"/>
                <a:gd name="connsiteX1" fmla="*/ 801998 w 801998"/>
                <a:gd name="connsiteY1" fmla="*/ 0 h 439763"/>
                <a:gd name="connsiteX2" fmla="*/ 801998 w 801998"/>
                <a:gd name="connsiteY2" fmla="*/ 439764 h 439763"/>
                <a:gd name="connsiteX3" fmla="*/ 771007 w 801998"/>
                <a:gd name="connsiteY3" fmla="*/ 439764 h 439763"/>
                <a:gd name="connsiteX4" fmla="*/ 30991 w 801998"/>
                <a:gd name="connsiteY4" fmla="*/ 439764 h 439763"/>
                <a:gd name="connsiteX5" fmla="*/ 0 w 801998"/>
                <a:gd name="connsiteY5" fmla="*/ 439764 h 439763"/>
                <a:gd name="connsiteX6" fmla="*/ 0 w 801998"/>
                <a:gd name="connsiteY6" fmla="*/ 0 h 439763"/>
                <a:gd name="connsiteX7" fmla="*/ 30991 w 801998"/>
                <a:gd name="connsiteY7" fmla="*/ 0 h 43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1998" h="439763">
                  <a:moveTo>
                    <a:pt x="771007" y="0"/>
                  </a:moveTo>
                  <a:cubicBezTo>
                    <a:pt x="788123" y="0"/>
                    <a:pt x="801998" y="0"/>
                    <a:pt x="801998" y="0"/>
                  </a:cubicBezTo>
                  <a:lnTo>
                    <a:pt x="801998" y="439764"/>
                  </a:lnTo>
                  <a:cubicBezTo>
                    <a:pt x="801998" y="439764"/>
                    <a:pt x="788123" y="439764"/>
                    <a:pt x="771007" y="439764"/>
                  </a:cubicBezTo>
                  <a:lnTo>
                    <a:pt x="30991" y="439764"/>
                  </a:lnTo>
                  <a:cubicBezTo>
                    <a:pt x="13875" y="439764"/>
                    <a:pt x="0" y="439764"/>
                    <a:pt x="0" y="439764"/>
                  </a:cubicBezTo>
                  <a:lnTo>
                    <a:pt x="0" y="0"/>
                  </a:lnTo>
                  <a:cubicBezTo>
                    <a:pt x="0" y="0"/>
                    <a:pt x="13875" y="0"/>
                    <a:pt x="30991" y="0"/>
                  </a:cubicBezTo>
                  <a:close/>
                </a:path>
              </a:pathLst>
            </a:custGeom>
            <a:solidFill>
              <a:srgbClr val="50E6FF"/>
            </a:soli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 name="Freeform 76">
              <a:extLst>
                <a:ext uri="{FF2B5EF4-FFF2-40B4-BE49-F238E27FC236}">
                  <a16:creationId xmlns:a16="http://schemas.microsoft.com/office/drawing/2014/main" id="{5210EED3-86F7-649B-3CCC-9C413BFF5A93}"/>
                </a:ext>
              </a:extLst>
            </p:cNvPr>
            <p:cNvSpPr/>
            <p:nvPr/>
          </p:nvSpPr>
          <p:spPr>
            <a:xfrm>
              <a:off x="13054287" y="3789356"/>
              <a:ext cx="929733" cy="198136"/>
            </a:xfrm>
            <a:custGeom>
              <a:avLst/>
              <a:gdLst>
                <a:gd name="connsiteX0" fmla="*/ 30991 w 929733"/>
                <a:gd name="connsiteY0" fmla="*/ 0 h 198136"/>
                <a:gd name="connsiteX1" fmla="*/ 898742 w 929733"/>
                <a:gd name="connsiteY1" fmla="*/ 0 h 198136"/>
                <a:gd name="connsiteX2" fmla="*/ 929733 w 929733"/>
                <a:gd name="connsiteY2" fmla="*/ 30991 h 198136"/>
                <a:gd name="connsiteX3" fmla="*/ 929733 w 929733"/>
                <a:gd name="connsiteY3" fmla="*/ 198136 h 198136"/>
                <a:gd name="connsiteX4" fmla="*/ 929733 w 929733"/>
                <a:gd name="connsiteY4" fmla="*/ 198136 h 198136"/>
                <a:gd name="connsiteX5" fmla="*/ 0 w 929733"/>
                <a:gd name="connsiteY5" fmla="*/ 198136 h 198136"/>
                <a:gd name="connsiteX6" fmla="*/ 0 w 929733"/>
                <a:gd name="connsiteY6" fmla="*/ 198136 h 198136"/>
                <a:gd name="connsiteX7" fmla="*/ 0 w 929733"/>
                <a:gd name="connsiteY7" fmla="*/ 31043 h 198136"/>
                <a:gd name="connsiteX8" fmla="*/ 30939 w 929733"/>
                <a:gd name="connsiteY8" fmla="*/ 0 h 198136"/>
                <a:gd name="connsiteX9" fmla="*/ 30991 w 929733"/>
                <a:gd name="connsiteY9" fmla="*/ 0 h 19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733" h="198136">
                  <a:moveTo>
                    <a:pt x="30991" y="0"/>
                  </a:moveTo>
                  <a:lnTo>
                    <a:pt x="898742" y="0"/>
                  </a:lnTo>
                  <a:cubicBezTo>
                    <a:pt x="915859" y="0"/>
                    <a:pt x="929733" y="13875"/>
                    <a:pt x="929733" y="30991"/>
                  </a:cubicBezTo>
                  <a:lnTo>
                    <a:pt x="929733" y="198136"/>
                  </a:lnTo>
                  <a:lnTo>
                    <a:pt x="929733" y="198136"/>
                  </a:lnTo>
                  <a:lnTo>
                    <a:pt x="0" y="198136"/>
                  </a:lnTo>
                  <a:lnTo>
                    <a:pt x="0" y="198136"/>
                  </a:lnTo>
                  <a:lnTo>
                    <a:pt x="0" y="31043"/>
                  </a:lnTo>
                  <a:cubicBezTo>
                    <a:pt x="-28" y="13927"/>
                    <a:pt x="13824" y="28"/>
                    <a:pt x="30939" y="0"/>
                  </a:cubicBezTo>
                  <a:cubicBezTo>
                    <a:pt x="30957" y="0"/>
                    <a:pt x="30974" y="0"/>
                    <a:pt x="30991" y="0"/>
                  </a:cubicBezTo>
                  <a:close/>
                </a:path>
              </a:pathLst>
            </a:custGeom>
            <a:solidFill>
              <a:srgbClr val="0078D7"/>
            </a:solidFill>
            <a:ln w="4124" cap="flat">
              <a:noFill/>
              <a:prstDash val="solid"/>
              <a:miter/>
            </a:ln>
          </p:spPr>
          <p:txBody>
            <a:bodyPr rtlCol="0" anchor="ctr"/>
            <a:lstStyle/>
            <a:p>
              <a:pPr defTabSz="914400"/>
              <a:endParaRPr lang="en-US" sz="1800">
                <a:solidFill>
                  <a:srgbClr val="FFFFFF"/>
                </a:solidFill>
                <a:latin typeface="Calibri" panose="020F0502020204030204"/>
              </a:endParaRPr>
            </a:p>
          </p:txBody>
        </p:sp>
        <p:sp>
          <p:nvSpPr>
            <p:cNvPr id="78" name="Freeform 77">
              <a:extLst>
                <a:ext uri="{FF2B5EF4-FFF2-40B4-BE49-F238E27FC236}">
                  <a16:creationId xmlns:a16="http://schemas.microsoft.com/office/drawing/2014/main" id="{78F2BA28-D1EA-8F10-604D-8C4B4E58C3EF}"/>
                </a:ext>
              </a:extLst>
            </p:cNvPr>
            <p:cNvSpPr/>
            <p:nvPr/>
          </p:nvSpPr>
          <p:spPr>
            <a:xfrm>
              <a:off x="13269837" y="4239295"/>
              <a:ext cx="491972" cy="160371"/>
            </a:xfrm>
            <a:custGeom>
              <a:avLst/>
              <a:gdLst>
                <a:gd name="connsiteX0" fmla="*/ 151643 w 491972"/>
                <a:gd name="connsiteY0" fmla="*/ 141629 h 160371"/>
                <a:gd name="connsiteX1" fmla="*/ 135063 w 491972"/>
                <a:gd name="connsiteY1" fmla="*/ 158158 h 160371"/>
                <a:gd name="connsiteX2" fmla="*/ 124545 w 491972"/>
                <a:gd name="connsiteY2" fmla="*/ 158230 h 160371"/>
                <a:gd name="connsiteX3" fmla="*/ 124475 w 491972"/>
                <a:gd name="connsiteY3" fmla="*/ 158158 h 160371"/>
                <a:gd name="connsiteX4" fmla="*/ 4384 w 491972"/>
                <a:gd name="connsiteY4" fmla="*/ 37706 h 160371"/>
                <a:gd name="connsiteX5" fmla="*/ 4384 w 491972"/>
                <a:gd name="connsiteY5" fmla="*/ 16529 h 160371"/>
                <a:gd name="connsiteX6" fmla="*/ 20964 w 491972"/>
                <a:gd name="connsiteY6" fmla="*/ 0 h 160371"/>
                <a:gd name="connsiteX7" fmla="*/ 151695 w 491972"/>
                <a:gd name="connsiteY7" fmla="*/ 131041 h 160371"/>
                <a:gd name="connsiteX8" fmla="*/ 151643 w 491972"/>
                <a:gd name="connsiteY8" fmla="*/ 141629 h 160371"/>
                <a:gd name="connsiteX9" fmla="*/ 340328 w 491972"/>
                <a:gd name="connsiteY9" fmla="*/ 141629 h 160371"/>
                <a:gd name="connsiteX10" fmla="*/ 356908 w 491972"/>
                <a:gd name="connsiteY10" fmla="*/ 158158 h 160371"/>
                <a:gd name="connsiteX11" fmla="*/ 367424 w 491972"/>
                <a:gd name="connsiteY11" fmla="*/ 158230 h 160371"/>
                <a:gd name="connsiteX12" fmla="*/ 367496 w 491972"/>
                <a:gd name="connsiteY12" fmla="*/ 158158 h 160371"/>
                <a:gd name="connsiteX13" fmla="*/ 487587 w 491972"/>
                <a:gd name="connsiteY13" fmla="*/ 37706 h 160371"/>
                <a:gd name="connsiteX14" fmla="*/ 487587 w 491972"/>
                <a:gd name="connsiteY14" fmla="*/ 16529 h 160371"/>
                <a:gd name="connsiteX15" fmla="*/ 470955 w 491972"/>
                <a:gd name="connsiteY15" fmla="*/ 0 h 160371"/>
                <a:gd name="connsiteX16" fmla="*/ 340276 w 491972"/>
                <a:gd name="connsiteY16" fmla="*/ 131041 h 160371"/>
                <a:gd name="connsiteX17" fmla="*/ 340328 w 491972"/>
                <a:gd name="connsiteY17" fmla="*/ 141629 h 16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1972" h="160371">
                  <a:moveTo>
                    <a:pt x="151643" y="141629"/>
                  </a:moveTo>
                  <a:lnTo>
                    <a:pt x="135063" y="158158"/>
                  </a:lnTo>
                  <a:cubicBezTo>
                    <a:pt x="132178" y="161081"/>
                    <a:pt x="127469" y="161112"/>
                    <a:pt x="124545" y="158230"/>
                  </a:cubicBezTo>
                  <a:cubicBezTo>
                    <a:pt x="124521" y="158204"/>
                    <a:pt x="124498" y="158184"/>
                    <a:pt x="124475" y="158158"/>
                  </a:cubicBezTo>
                  <a:lnTo>
                    <a:pt x="4384" y="37706"/>
                  </a:lnTo>
                  <a:cubicBezTo>
                    <a:pt x="-1461" y="31859"/>
                    <a:pt x="-1461" y="22376"/>
                    <a:pt x="4384" y="16529"/>
                  </a:cubicBezTo>
                  <a:lnTo>
                    <a:pt x="20964" y="0"/>
                  </a:lnTo>
                  <a:lnTo>
                    <a:pt x="151695" y="131041"/>
                  </a:lnTo>
                  <a:cubicBezTo>
                    <a:pt x="154604" y="133980"/>
                    <a:pt x="154580" y="138721"/>
                    <a:pt x="151643" y="141629"/>
                  </a:cubicBezTo>
                  <a:close/>
                  <a:moveTo>
                    <a:pt x="340328" y="141629"/>
                  </a:moveTo>
                  <a:lnTo>
                    <a:pt x="356908" y="158158"/>
                  </a:lnTo>
                  <a:cubicBezTo>
                    <a:pt x="359795" y="161081"/>
                    <a:pt x="364501" y="161112"/>
                    <a:pt x="367424" y="158230"/>
                  </a:cubicBezTo>
                  <a:cubicBezTo>
                    <a:pt x="367450" y="158204"/>
                    <a:pt x="367471" y="158184"/>
                    <a:pt x="367496" y="158158"/>
                  </a:cubicBezTo>
                  <a:lnTo>
                    <a:pt x="487587" y="37706"/>
                  </a:lnTo>
                  <a:cubicBezTo>
                    <a:pt x="493434" y="31859"/>
                    <a:pt x="493434" y="22376"/>
                    <a:pt x="487587" y="16529"/>
                  </a:cubicBezTo>
                  <a:lnTo>
                    <a:pt x="470955" y="0"/>
                  </a:lnTo>
                  <a:lnTo>
                    <a:pt x="340276" y="131041"/>
                  </a:lnTo>
                  <a:cubicBezTo>
                    <a:pt x="337368" y="133980"/>
                    <a:pt x="337389" y="138721"/>
                    <a:pt x="340328" y="141629"/>
                  </a:cubicBezTo>
                  <a:close/>
                </a:path>
              </a:pathLst>
            </a:custGeom>
            <a:solidFill>
              <a:srgbClr val="005BA1"/>
            </a:soli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Freeform 78">
              <a:extLst>
                <a:ext uri="{FF2B5EF4-FFF2-40B4-BE49-F238E27FC236}">
                  <a16:creationId xmlns:a16="http://schemas.microsoft.com/office/drawing/2014/main" id="{1912AE8C-42F5-D08B-ED76-E5D3D798A62D}"/>
                </a:ext>
              </a:extLst>
            </p:cNvPr>
            <p:cNvSpPr/>
            <p:nvPr/>
          </p:nvSpPr>
          <p:spPr>
            <a:xfrm>
              <a:off x="13269712" y="4131604"/>
              <a:ext cx="492077" cy="162028"/>
            </a:xfrm>
            <a:custGeom>
              <a:avLst/>
              <a:gdLst>
                <a:gd name="connsiteX0" fmla="*/ 137409 w 492077"/>
                <a:gd name="connsiteY0" fmla="*/ 2218 h 162028"/>
                <a:gd name="connsiteX1" fmla="*/ 153938 w 492077"/>
                <a:gd name="connsiteY1" fmla="*/ 18798 h 162028"/>
                <a:gd name="connsiteX2" fmla="*/ 154008 w 492077"/>
                <a:gd name="connsiteY2" fmla="*/ 29317 h 162028"/>
                <a:gd name="connsiteX3" fmla="*/ 153938 w 492077"/>
                <a:gd name="connsiteY3" fmla="*/ 29387 h 162028"/>
                <a:gd name="connsiteX4" fmla="*/ 20934 w 492077"/>
                <a:gd name="connsiteY4" fmla="*/ 162029 h 162028"/>
                <a:gd name="connsiteX5" fmla="*/ 4406 w 492077"/>
                <a:gd name="connsiteY5" fmla="*/ 145397 h 162028"/>
                <a:gd name="connsiteX6" fmla="*/ 4339 w 492077"/>
                <a:gd name="connsiteY6" fmla="*/ 124287 h 162028"/>
                <a:gd name="connsiteX7" fmla="*/ 4406 w 492077"/>
                <a:gd name="connsiteY7" fmla="*/ 124220 h 162028"/>
                <a:gd name="connsiteX8" fmla="*/ 126821 w 492077"/>
                <a:gd name="connsiteY8" fmla="*/ 2166 h 162028"/>
                <a:gd name="connsiteX9" fmla="*/ 137409 w 492077"/>
                <a:gd name="connsiteY9" fmla="*/ 2218 h 162028"/>
                <a:gd name="connsiteX10" fmla="*/ 354708 w 492077"/>
                <a:gd name="connsiteY10" fmla="*/ 2218 h 162028"/>
                <a:gd name="connsiteX11" fmla="*/ 338180 w 492077"/>
                <a:gd name="connsiteY11" fmla="*/ 18798 h 162028"/>
                <a:gd name="connsiteX12" fmla="*/ 338108 w 492077"/>
                <a:gd name="connsiteY12" fmla="*/ 29317 h 162028"/>
                <a:gd name="connsiteX13" fmla="*/ 338180 w 492077"/>
                <a:gd name="connsiteY13" fmla="*/ 29387 h 162028"/>
                <a:gd name="connsiteX14" fmla="*/ 471183 w 492077"/>
                <a:gd name="connsiteY14" fmla="*/ 162029 h 162028"/>
                <a:gd name="connsiteX15" fmla="*/ 487712 w 492077"/>
                <a:gd name="connsiteY15" fmla="*/ 145449 h 162028"/>
                <a:gd name="connsiteX16" fmla="*/ 487712 w 492077"/>
                <a:gd name="connsiteY16" fmla="*/ 124220 h 162028"/>
                <a:gd name="connsiteX17" fmla="*/ 365297 w 492077"/>
                <a:gd name="connsiteY17" fmla="*/ 2218 h 162028"/>
                <a:gd name="connsiteX18" fmla="*/ 354781 w 492077"/>
                <a:gd name="connsiteY18" fmla="*/ 2199 h 162028"/>
                <a:gd name="connsiteX19" fmla="*/ 354708 w 492077"/>
                <a:gd name="connsiteY19" fmla="*/ 2270 h 16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2077" h="162028">
                  <a:moveTo>
                    <a:pt x="137409" y="2218"/>
                  </a:moveTo>
                  <a:lnTo>
                    <a:pt x="153938" y="18798"/>
                  </a:lnTo>
                  <a:cubicBezTo>
                    <a:pt x="156862" y="21683"/>
                    <a:pt x="156893" y="26393"/>
                    <a:pt x="154008" y="29317"/>
                  </a:cubicBezTo>
                  <a:cubicBezTo>
                    <a:pt x="153985" y="29340"/>
                    <a:pt x="153961" y="29364"/>
                    <a:pt x="153938" y="29387"/>
                  </a:cubicBezTo>
                  <a:lnTo>
                    <a:pt x="20934" y="162029"/>
                  </a:lnTo>
                  <a:lnTo>
                    <a:pt x="4406" y="145397"/>
                  </a:lnTo>
                  <a:cubicBezTo>
                    <a:pt x="-1442" y="139586"/>
                    <a:pt x="-1472" y="130134"/>
                    <a:pt x="4339" y="124287"/>
                  </a:cubicBezTo>
                  <a:cubicBezTo>
                    <a:pt x="4361" y="124266"/>
                    <a:pt x="4383" y="124240"/>
                    <a:pt x="4406" y="124220"/>
                  </a:cubicBezTo>
                  <a:lnTo>
                    <a:pt x="126821" y="2166"/>
                  </a:lnTo>
                  <a:cubicBezTo>
                    <a:pt x="129759" y="-742"/>
                    <a:pt x="134499" y="-719"/>
                    <a:pt x="137409" y="2218"/>
                  </a:cubicBezTo>
                  <a:close/>
                  <a:moveTo>
                    <a:pt x="354708" y="2218"/>
                  </a:moveTo>
                  <a:lnTo>
                    <a:pt x="338180" y="18798"/>
                  </a:lnTo>
                  <a:cubicBezTo>
                    <a:pt x="335256" y="21683"/>
                    <a:pt x="335225" y="26393"/>
                    <a:pt x="338108" y="29317"/>
                  </a:cubicBezTo>
                  <a:cubicBezTo>
                    <a:pt x="338133" y="29340"/>
                    <a:pt x="338154" y="29364"/>
                    <a:pt x="338180" y="29387"/>
                  </a:cubicBezTo>
                  <a:lnTo>
                    <a:pt x="471183" y="162029"/>
                  </a:lnTo>
                  <a:lnTo>
                    <a:pt x="487712" y="145449"/>
                  </a:lnTo>
                  <a:cubicBezTo>
                    <a:pt x="493533" y="139571"/>
                    <a:pt x="493533" y="130098"/>
                    <a:pt x="487712" y="124220"/>
                  </a:cubicBezTo>
                  <a:lnTo>
                    <a:pt x="365297" y="2218"/>
                  </a:lnTo>
                  <a:cubicBezTo>
                    <a:pt x="362399" y="-692"/>
                    <a:pt x="357689" y="-700"/>
                    <a:pt x="354781" y="2199"/>
                  </a:cubicBezTo>
                  <a:cubicBezTo>
                    <a:pt x="354755" y="2223"/>
                    <a:pt x="354729" y="2246"/>
                    <a:pt x="354708" y="2270"/>
                  </a:cubicBezTo>
                  <a:close/>
                </a:path>
              </a:pathLst>
            </a:custGeom>
            <a:solidFill>
              <a:srgbClr val="005BA1"/>
            </a:soli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 name="Freeform 79">
              <a:extLst>
                <a:ext uri="{FF2B5EF4-FFF2-40B4-BE49-F238E27FC236}">
                  <a16:creationId xmlns:a16="http://schemas.microsoft.com/office/drawing/2014/main" id="{FB3E7B64-38D6-F874-2940-1C0BA58FEA18}"/>
                </a:ext>
              </a:extLst>
            </p:cNvPr>
            <p:cNvSpPr/>
            <p:nvPr/>
          </p:nvSpPr>
          <p:spPr>
            <a:xfrm>
              <a:off x="13445507" y="4083932"/>
              <a:ext cx="145178" cy="356510"/>
            </a:xfrm>
            <a:custGeom>
              <a:avLst/>
              <a:gdLst>
                <a:gd name="connsiteX0" fmla="*/ 30207 w 145178"/>
                <a:gd name="connsiteY0" fmla="*/ 356186 h 356510"/>
                <a:gd name="connsiteX1" fmla="*/ 3710 w 145178"/>
                <a:gd name="connsiteY1" fmla="*/ 347766 h 356510"/>
                <a:gd name="connsiteX2" fmla="*/ 249 w 145178"/>
                <a:gd name="connsiteY2" fmla="*/ 341000 h 356510"/>
                <a:gd name="connsiteX3" fmla="*/ 108202 w 145178"/>
                <a:gd name="connsiteY3" fmla="*/ 3765 h 356510"/>
                <a:gd name="connsiteX4" fmla="*/ 114574 w 145178"/>
                <a:gd name="connsiteY4" fmla="*/ 195 h 356510"/>
                <a:gd name="connsiteX5" fmla="*/ 114916 w 145178"/>
                <a:gd name="connsiteY5" fmla="*/ 304 h 356510"/>
                <a:gd name="connsiteX6" fmla="*/ 141414 w 145178"/>
                <a:gd name="connsiteY6" fmla="*/ 8775 h 356510"/>
                <a:gd name="connsiteX7" fmla="*/ 144983 w 145178"/>
                <a:gd name="connsiteY7" fmla="*/ 15148 h 356510"/>
                <a:gd name="connsiteX8" fmla="*/ 144874 w 145178"/>
                <a:gd name="connsiteY8" fmla="*/ 15490 h 356510"/>
                <a:gd name="connsiteX9" fmla="*/ 36922 w 145178"/>
                <a:gd name="connsiteY9" fmla="*/ 352932 h 356510"/>
                <a:gd name="connsiteX10" fmla="*/ 30420 w 145178"/>
                <a:gd name="connsiteY10" fmla="*/ 356258 h 356510"/>
                <a:gd name="connsiteX11" fmla="*/ 30207 w 145178"/>
                <a:gd name="connsiteY11" fmla="*/ 356186 h 35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78" h="356510">
                  <a:moveTo>
                    <a:pt x="30207" y="356186"/>
                  </a:moveTo>
                  <a:lnTo>
                    <a:pt x="3710" y="347766"/>
                  </a:lnTo>
                  <a:cubicBezTo>
                    <a:pt x="905" y="346831"/>
                    <a:pt x="-634" y="343820"/>
                    <a:pt x="249" y="341000"/>
                  </a:cubicBezTo>
                  <a:lnTo>
                    <a:pt x="108202" y="3765"/>
                  </a:lnTo>
                  <a:cubicBezTo>
                    <a:pt x="108975" y="1019"/>
                    <a:pt x="111829" y="-579"/>
                    <a:pt x="114574" y="195"/>
                  </a:cubicBezTo>
                  <a:cubicBezTo>
                    <a:pt x="114690" y="228"/>
                    <a:pt x="114804" y="264"/>
                    <a:pt x="114916" y="304"/>
                  </a:cubicBezTo>
                  <a:lnTo>
                    <a:pt x="141414" y="8775"/>
                  </a:lnTo>
                  <a:cubicBezTo>
                    <a:pt x="144162" y="9549"/>
                    <a:pt x="145758" y="12402"/>
                    <a:pt x="144983" y="15148"/>
                  </a:cubicBezTo>
                  <a:cubicBezTo>
                    <a:pt x="144952" y="15263"/>
                    <a:pt x="144916" y="15378"/>
                    <a:pt x="144874" y="15490"/>
                  </a:cubicBezTo>
                  <a:lnTo>
                    <a:pt x="36922" y="352932"/>
                  </a:lnTo>
                  <a:cubicBezTo>
                    <a:pt x="36046" y="355648"/>
                    <a:pt x="33134" y="357136"/>
                    <a:pt x="30420" y="356258"/>
                  </a:cubicBezTo>
                  <a:cubicBezTo>
                    <a:pt x="30348" y="356237"/>
                    <a:pt x="30278" y="356211"/>
                    <a:pt x="30207" y="356186"/>
                  </a:cubicBezTo>
                  <a:close/>
                </a:path>
              </a:pathLst>
            </a:custGeom>
            <a:solidFill>
              <a:srgbClr val="005BA1"/>
            </a:soli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 name="Freeform 80">
              <a:extLst>
                <a:ext uri="{FF2B5EF4-FFF2-40B4-BE49-F238E27FC236}">
                  <a16:creationId xmlns:a16="http://schemas.microsoft.com/office/drawing/2014/main" id="{7F0E095F-FB70-17FE-AB11-6B6F0100B9F5}"/>
                </a:ext>
              </a:extLst>
            </p:cNvPr>
            <p:cNvSpPr/>
            <p:nvPr/>
          </p:nvSpPr>
          <p:spPr>
            <a:xfrm>
              <a:off x="13139306" y="3857692"/>
              <a:ext cx="325768" cy="78510"/>
            </a:xfrm>
            <a:custGeom>
              <a:avLst/>
              <a:gdLst>
                <a:gd name="connsiteX0" fmla="*/ 78511 w 325768"/>
                <a:gd name="connsiteY0" fmla="*/ 39255 h 78510"/>
                <a:gd name="connsiteX1" fmla="*/ 39255 w 325768"/>
                <a:gd name="connsiteY1" fmla="*/ 78511 h 78510"/>
                <a:gd name="connsiteX2" fmla="*/ 0 w 325768"/>
                <a:gd name="connsiteY2" fmla="*/ 39255 h 78510"/>
                <a:gd name="connsiteX3" fmla="*/ 39255 w 325768"/>
                <a:gd name="connsiteY3" fmla="*/ 0 h 78510"/>
                <a:gd name="connsiteX4" fmla="*/ 78511 w 325768"/>
                <a:gd name="connsiteY4" fmla="*/ 39255 h 78510"/>
                <a:gd name="connsiteX5" fmla="*/ 162910 w 325768"/>
                <a:gd name="connsiteY5" fmla="*/ 0 h 78510"/>
                <a:gd name="connsiteX6" fmla="*/ 123654 w 325768"/>
                <a:gd name="connsiteY6" fmla="*/ 39255 h 78510"/>
                <a:gd name="connsiteX7" fmla="*/ 162910 w 325768"/>
                <a:gd name="connsiteY7" fmla="*/ 78511 h 78510"/>
                <a:gd name="connsiteX8" fmla="*/ 202165 w 325768"/>
                <a:gd name="connsiteY8" fmla="*/ 39255 h 78510"/>
                <a:gd name="connsiteX9" fmla="*/ 162910 w 325768"/>
                <a:gd name="connsiteY9" fmla="*/ 0 h 78510"/>
                <a:gd name="connsiteX10" fmla="*/ 286513 w 325768"/>
                <a:gd name="connsiteY10" fmla="*/ 0 h 78510"/>
                <a:gd name="connsiteX11" fmla="*/ 247257 w 325768"/>
                <a:gd name="connsiteY11" fmla="*/ 39255 h 78510"/>
                <a:gd name="connsiteX12" fmla="*/ 286513 w 325768"/>
                <a:gd name="connsiteY12" fmla="*/ 78511 h 78510"/>
                <a:gd name="connsiteX13" fmla="*/ 325768 w 325768"/>
                <a:gd name="connsiteY13" fmla="*/ 39255 h 78510"/>
                <a:gd name="connsiteX14" fmla="*/ 286513 w 325768"/>
                <a:gd name="connsiteY14" fmla="*/ 0 h 78510"/>
                <a:gd name="connsiteX15" fmla="*/ 286409 w 325768"/>
                <a:gd name="connsiteY15" fmla="*/ 0 h 7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768" h="78510">
                  <a:moveTo>
                    <a:pt x="78511" y="39255"/>
                  </a:moveTo>
                  <a:cubicBezTo>
                    <a:pt x="78511" y="60936"/>
                    <a:pt x="60936" y="78511"/>
                    <a:pt x="39255" y="78511"/>
                  </a:cubicBezTo>
                  <a:cubicBezTo>
                    <a:pt x="17575" y="78511"/>
                    <a:pt x="0" y="60936"/>
                    <a:pt x="0" y="39255"/>
                  </a:cubicBezTo>
                  <a:cubicBezTo>
                    <a:pt x="0" y="17575"/>
                    <a:pt x="17575" y="0"/>
                    <a:pt x="39255" y="0"/>
                  </a:cubicBezTo>
                  <a:cubicBezTo>
                    <a:pt x="60936" y="0"/>
                    <a:pt x="78511" y="17575"/>
                    <a:pt x="78511" y="39255"/>
                  </a:cubicBezTo>
                  <a:close/>
                  <a:moveTo>
                    <a:pt x="162910" y="0"/>
                  </a:moveTo>
                  <a:cubicBezTo>
                    <a:pt x="141230" y="0"/>
                    <a:pt x="123654" y="17575"/>
                    <a:pt x="123654" y="39255"/>
                  </a:cubicBezTo>
                  <a:cubicBezTo>
                    <a:pt x="123654" y="60936"/>
                    <a:pt x="141230" y="78511"/>
                    <a:pt x="162910" y="78511"/>
                  </a:cubicBezTo>
                  <a:cubicBezTo>
                    <a:pt x="184590" y="78511"/>
                    <a:pt x="202165" y="60936"/>
                    <a:pt x="202165" y="39255"/>
                  </a:cubicBezTo>
                  <a:cubicBezTo>
                    <a:pt x="202165" y="17575"/>
                    <a:pt x="184590" y="0"/>
                    <a:pt x="162910" y="0"/>
                  </a:cubicBezTo>
                  <a:close/>
                  <a:moveTo>
                    <a:pt x="286513" y="0"/>
                  </a:moveTo>
                  <a:cubicBezTo>
                    <a:pt x="264832" y="0"/>
                    <a:pt x="247257" y="17575"/>
                    <a:pt x="247257" y="39255"/>
                  </a:cubicBezTo>
                  <a:cubicBezTo>
                    <a:pt x="247257" y="60936"/>
                    <a:pt x="264832" y="78511"/>
                    <a:pt x="286513" y="78511"/>
                  </a:cubicBezTo>
                  <a:cubicBezTo>
                    <a:pt x="308193" y="78511"/>
                    <a:pt x="325768" y="60936"/>
                    <a:pt x="325768" y="39255"/>
                  </a:cubicBezTo>
                  <a:cubicBezTo>
                    <a:pt x="325768" y="17575"/>
                    <a:pt x="308193" y="0"/>
                    <a:pt x="286513" y="0"/>
                  </a:cubicBezTo>
                  <a:cubicBezTo>
                    <a:pt x="286479" y="0"/>
                    <a:pt x="286444" y="0"/>
                    <a:pt x="286409" y="0"/>
                  </a:cubicBezTo>
                  <a:close/>
                </a:path>
              </a:pathLst>
            </a:custGeom>
            <a:solidFill>
              <a:srgbClr val="50E6FF"/>
            </a:soli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82" name="Group 81" descr="icon">
            <a:extLst>
              <a:ext uri="{FF2B5EF4-FFF2-40B4-BE49-F238E27FC236}">
                <a16:creationId xmlns:a16="http://schemas.microsoft.com/office/drawing/2014/main" id="{6FE4D895-E976-17F8-7F5D-E821ABD80B58}"/>
              </a:ext>
            </a:extLst>
          </p:cNvPr>
          <p:cNvGrpSpPr/>
          <p:nvPr/>
        </p:nvGrpSpPr>
        <p:grpSpPr>
          <a:xfrm>
            <a:off x="1179653" y="4807808"/>
            <a:ext cx="638093" cy="555539"/>
            <a:chOff x="13874586" y="5152084"/>
            <a:chExt cx="946468" cy="824018"/>
          </a:xfrm>
        </p:grpSpPr>
        <p:grpSp>
          <p:nvGrpSpPr>
            <p:cNvPr id="83" name="Graphic 2">
              <a:extLst>
                <a:ext uri="{FF2B5EF4-FFF2-40B4-BE49-F238E27FC236}">
                  <a16:creationId xmlns:a16="http://schemas.microsoft.com/office/drawing/2014/main" id="{9471E2DA-AD3A-784B-D129-988C9136ABD2}"/>
                </a:ext>
                <a:ext uri="{C183D7F6-B498-43B3-948B-1728B52AA6E4}">
                  <adec:decorative xmlns:adec="http://schemas.microsoft.com/office/drawing/2017/decorative" val="1"/>
                </a:ext>
              </a:extLst>
            </p:cNvPr>
            <p:cNvGrpSpPr/>
            <p:nvPr/>
          </p:nvGrpSpPr>
          <p:grpSpPr>
            <a:xfrm>
              <a:off x="13874586" y="5311816"/>
              <a:ext cx="304452" cy="504443"/>
              <a:chOff x="13874586" y="5311816"/>
              <a:chExt cx="304452" cy="504443"/>
            </a:xfrm>
          </p:grpSpPr>
          <p:sp>
            <p:nvSpPr>
              <p:cNvPr id="88" name="Freeform 87">
                <a:extLst>
                  <a:ext uri="{FF2B5EF4-FFF2-40B4-BE49-F238E27FC236}">
                    <a16:creationId xmlns:a16="http://schemas.microsoft.com/office/drawing/2014/main" id="{BA5BA692-2956-BC02-C17C-DA19F084B826}"/>
                  </a:ext>
                </a:extLst>
              </p:cNvPr>
              <p:cNvSpPr/>
              <p:nvPr/>
            </p:nvSpPr>
            <p:spPr>
              <a:xfrm rot="8095138">
                <a:off x="13991726" y="5485075"/>
                <a:ext cx="70608" cy="358928"/>
              </a:xfrm>
              <a:custGeom>
                <a:avLst/>
                <a:gdLst>
                  <a:gd name="connsiteX0" fmla="*/ 13946 w 70608"/>
                  <a:gd name="connsiteY0" fmla="*/ 52 h 358928"/>
                  <a:gd name="connsiteX1" fmla="*/ 56817 w 70608"/>
                  <a:gd name="connsiteY1" fmla="*/ 52 h 358928"/>
                  <a:gd name="connsiteX2" fmla="*/ 70608 w 70608"/>
                  <a:gd name="connsiteY2" fmla="*/ 13843 h 358928"/>
                  <a:gd name="connsiteX3" fmla="*/ 70608 w 70608"/>
                  <a:gd name="connsiteY3" fmla="*/ 331398 h 358928"/>
                  <a:gd name="connsiteX4" fmla="*/ 43078 w 70608"/>
                  <a:gd name="connsiteY4" fmla="*/ 358929 h 358928"/>
                  <a:gd name="connsiteX5" fmla="*/ 0 w 70608"/>
                  <a:gd name="connsiteY5" fmla="*/ 358929 h 358928"/>
                  <a:gd name="connsiteX6" fmla="*/ 0 w 70608"/>
                  <a:gd name="connsiteY6" fmla="*/ 358929 h 358928"/>
                  <a:gd name="connsiteX7" fmla="*/ 0 w 70608"/>
                  <a:gd name="connsiteY7" fmla="*/ 13791 h 358928"/>
                  <a:gd name="connsiteX8" fmla="*/ 13791 w 70608"/>
                  <a:gd name="connsiteY8" fmla="*/ 0 h 35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08" h="358928">
                    <a:moveTo>
                      <a:pt x="13946" y="52"/>
                    </a:moveTo>
                    <a:lnTo>
                      <a:pt x="56817" y="52"/>
                    </a:lnTo>
                    <a:cubicBezTo>
                      <a:pt x="64434" y="52"/>
                      <a:pt x="70608" y="6226"/>
                      <a:pt x="70608" y="13843"/>
                    </a:cubicBezTo>
                    <a:lnTo>
                      <a:pt x="70608" y="331398"/>
                    </a:lnTo>
                    <a:cubicBezTo>
                      <a:pt x="70608" y="346604"/>
                      <a:pt x="58282" y="358929"/>
                      <a:pt x="43078" y="358929"/>
                    </a:cubicBezTo>
                    <a:lnTo>
                      <a:pt x="0" y="358929"/>
                    </a:lnTo>
                    <a:lnTo>
                      <a:pt x="0" y="358929"/>
                    </a:lnTo>
                    <a:lnTo>
                      <a:pt x="0" y="13791"/>
                    </a:lnTo>
                    <a:cubicBezTo>
                      <a:pt x="0" y="6174"/>
                      <a:pt x="6174" y="0"/>
                      <a:pt x="13791" y="0"/>
                    </a:cubicBezTo>
                    <a:close/>
                  </a:path>
                </a:pathLst>
              </a:custGeom>
              <a:solidFill>
                <a:srgbClr val="50E6FF"/>
              </a:solidFill>
              <a:ln w="51329"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865CD0C3-6168-4835-7819-DA01A3628ACE}"/>
                  </a:ext>
                </a:extLst>
              </p:cNvPr>
              <p:cNvSpPr/>
              <p:nvPr/>
            </p:nvSpPr>
            <p:spPr>
              <a:xfrm rot="2695138">
                <a:off x="13989196" y="5285107"/>
                <a:ext cx="70608" cy="353815"/>
              </a:xfrm>
              <a:custGeom>
                <a:avLst/>
                <a:gdLst>
                  <a:gd name="connsiteX0" fmla="*/ 13791 w 70608"/>
                  <a:gd name="connsiteY0" fmla="*/ 0 h 353815"/>
                  <a:gd name="connsiteX1" fmla="*/ 56817 w 70608"/>
                  <a:gd name="connsiteY1" fmla="*/ 0 h 353815"/>
                  <a:gd name="connsiteX2" fmla="*/ 70608 w 70608"/>
                  <a:gd name="connsiteY2" fmla="*/ 13791 h 353815"/>
                  <a:gd name="connsiteX3" fmla="*/ 70608 w 70608"/>
                  <a:gd name="connsiteY3" fmla="*/ 353815 h 353815"/>
                  <a:gd name="connsiteX4" fmla="*/ 70608 w 70608"/>
                  <a:gd name="connsiteY4" fmla="*/ 353815 h 353815"/>
                  <a:gd name="connsiteX5" fmla="*/ 27530 w 70608"/>
                  <a:gd name="connsiteY5" fmla="*/ 353815 h 353815"/>
                  <a:gd name="connsiteX6" fmla="*/ 0 w 70608"/>
                  <a:gd name="connsiteY6" fmla="*/ 326285 h 353815"/>
                  <a:gd name="connsiteX7" fmla="*/ 0 w 70608"/>
                  <a:gd name="connsiteY7" fmla="*/ 13688 h 353815"/>
                  <a:gd name="connsiteX8" fmla="*/ 13791 w 70608"/>
                  <a:gd name="connsiteY8" fmla="*/ 0 h 35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08" h="353815">
                    <a:moveTo>
                      <a:pt x="13791" y="0"/>
                    </a:moveTo>
                    <a:lnTo>
                      <a:pt x="56817" y="0"/>
                    </a:lnTo>
                    <a:cubicBezTo>
                      <a:pt x="64434" y="0"/>
                      <a:pt x="70608" y="6174"/>
                      <a:pt x="70608" y="13791"/>
                    </a:cubicBezTo>
                    <a:lnTo>
                      <a:pt x="70608" y="353815"/>
                    </a:lnTo>
                    <a:lnTo>
                      <a:pt x="70608" y="353815"/>
                    </a:lnTo>
                    <a:lnTo>
                      <a:pt x="27530" y="353815"/>
                    </a:lnTo>
                    <a:cubicBezTo>
                      <a:pt x="12326" y="353815"/>
                      <a:pt x="0" y="341491"/>
                      <a:pt x="0" y="326285"/>
                    </a:cubicBezTo>
                    <a:lnTo>
                      <a:pt x="0" y="13688"/>
                    </a:lnTo>
                    <a:cubicBezTo>
                      <a:pt x="57" y="6111"/>
                      <a:pt x="6215" y="0"/>
                      <a:pt x="13791" y="0"/>
                    </a:cubicBezTo>
                    <a:close/>
                  </a:path>
                </a:pathLst>
              </a:custGeom>
              <a:solidFill>
                <a:srgbClr val="1490DF"/>
              </a:solidFill>
              <a:ln w="51329" cap="flat">
                <a:noFill/>
                <a:prstDash val="solid"/>
                <a:miter/>
              </a:ln>
            </p:spPr>
            <p:txBody>
              <a:bodyPr rtlCol="0" anchor="ctr"/>
              <a:lstStyle/>
              <a:p>
                <a:endParaRPr lang="en-US"/>
              </a:p>
            </p:txBody>
          </p:sp>
        </p:grpSp>
        <p:grpSp>
          <p:nvGrpSpPr>
            <p:cNvPr id="84" name="Graphic 2">
              <a:extLst>
                <a:ext uri="{FF2B5EF4-FFF2-40B4-BE49-F238E27FC236}">
                  <a16:creationId xmlns:a16="http://schemas.microsoft.com/office/drawing/2014/main" id="{74622A2D-C967-8F17-BE12-50C3E1BD614B}"/>
                </a:ext>
                <a:ext uri="{C183D7F6-B498-43B3-948B-1728B52AA6E4}">
                  <adec:decorative xmlns:adec="http://schemas.microsoft.com/office/drawing/2017/decorative" val="1"/>
                </a:ext>
              </a:extLst>
            </p:cNvPr>
            <p:cNvGrpSpPr/>
            <p:nvPr/>
          </p:nvGrpSpPr>
          <p:grpSpPr>
            <a:xfrm>
              <a:off x="14516733" y="5311648"/>
              <a:ext cx="304321" cy="504748"/>
              <a:chOff x="14516733" y="5311648"/>
              <a:chExt cx="304321" cy="504748"/>
            </a:xfrm>
          </p:grpSpPr>
          <p:sp>
            <p:nvSpPr>
              <p:cNvPr id="86" name="Freeform 85">
                <a:extLst>
                  <a:ext uri="{FF2B5EF4-FFF2-40B4-BE49-F238E27FC236}">
                    <a16:creationId xmlns:a16="http://schemas.microsoft.com/office/drawing/2014/main" id="{B94C5B43-FCF5-F727-156B-AACF75560E65}"/>
                  </a:ext>
                </a:extLst>
              </p:cNvPr>
              <p:cNvSpPr/>
              <p:nvPr/>
            </p:nvSpPr>
            <p:spPr>
              <a:xfrm rot="2704862">
                <a:off x="14633427" y="5485275"/>
                <a:ext cx="70556" cy="358876"/>
              </a:xfrm>
              <a:custGeom>
                <a:avLst/>
                <a:gdLst>
                  <a:gd name="connsiteX0" fmla="*/ 0 w 70556"/>
                  <a:gd name="connsiteY0" fmla="*/ 0 h 358876"/>
                  <a:gd name="connsiteX1" fmla="*/ 43026 w 70556"/>
                  <a:gd name="connsiteY1" fmla="*/ 0 h 358876"/>
                  <a:gd name="connsiteX2" fmla="*/ 70556 w 70556"/>
                  <a:gd name="connsiteY2" fmla="*/ 27530 h 358876"/>
                  <a:gd name="connsiteX3" fmla="*/ 70556 w 70556"/>
                  <a:gd name="connsiteY3" fmla="*/ 345086 h 358876"/>
                  <a:gd name="connsiteX4" fmla="*/ 56765 w 70556"/>
                  <a:gd name="connsiteY4" fmla="*/ 358877 h 358876"/>
                  <a:gd name="connsiteX5" fmla="*/ 13946 w 70556"/>
                  <a:gd name="connsiteY5" fmla="*/ 358877 h 358876"/>
                  <a:gd name="connsiteX6" fmla="*/ 155 w 70556"/>
                  <a:gd name="connsiteY6" fmla="*/ 345086 h 358876"/>
                  <a:gd name="connsiteX7" fmla="*/ 155 w 70556"/>
                  <a:gd name="connsiteY7" fmla="*/ 0 h 358876"/>
                  <a:gd name="connsiteX8" fmla="*/ 155 w 70556"/>
                  <a:gd name="connsiteY8" fmla="*/ 0 h 35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56" h="358876">
                    <a:moveTo>
                      <a:pt x="0" y="0"/>
                    </a:moveTo>
                    <a:lnTo>
                      <a:pt x="43026" y="0"/>
                    </a:lnTo>
                    <a:cubicBezTo>
                      <a:pt x="58232" y="0"/>
                      <a:pt x="70556" y="12326"/>
                      <a:pt x="70556" y="27530"/>
                    </a:cubicBezTo>
                    <a:lnTo>
                      <a:pt x="70556" y="345086"/>
                    </a:lnTo>
                    <a:cubicBezTo>
                      <a:pt x="70556" y="352705"/>
                      <a:pt x="64384" y="358877"/>
                      <a:pt x="56765" y="358877"/>
                    </a:cubicBezTo>
                    <a:lnTo>
                      <a:pt x="13946" y="358877"/>
                    </a:lnTo>
                    <a:cubicBezTo>
                      <a:pt x="6327" y="358877"/>
                      <a:pt x="155" y="352705"/>
                      <a:pt x="155" y="345086"/>
                    </a:cubicBezTo>
                    <a:lnTo>
                      <a:pt x="155" y="0"/>
                    </a:lnTo>
                    <a:lnTo>
                      <a:pt x="155" y="0"/>
                    </a:lnTo>
                    <a:close/>
                  </a:path>
                </a:pathLst>
              </a:custGeom>
              <a:solidFill>
                <a:srgbClr val="50E6FF"/>
              </a:solidFill>
              <a:ln w="51329"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1E066571-4199-E2C2-0A41-8C4AB0C6E6AC}"/>
                  </a:ext>
                </a:extLst>
              </p:cNvPr>
              <p:cNvSpPr/>
              <p:nvPr/>
            </p:nvSpPr>
            <p:spPr>
              <a:xfrm rot="8104862">
                <a:off x="14635800" y="5284923"/>
                <a:ext cx="70608" cy="353918"/>
              </a:xfrm>
              <a:custGeom>
                <a:avLst/>
                <a:gdLst>
                  <a:gd name="connsiteX0" fmla="*/ 27582 w 70608"/>
                  <a:gd name="connsiteY0" fmla="*/ 103 h 353918"/>
                  <a:gd name="connsiteX1" fmla="*/ 70608 w 70608"/>
                  <a:gd name="connsiteY1" fmla="*/ 103 h 353918"/>
                  <a:gd name="connsiteX2" fmla="*/ 70608 w 70608"/>
                  <a:gd name="connsiteY2" fmla="*/ 103 h 353918"/>
                  <a:gd name="connsiteX3" fmla="*/ 70608 w 70608"/>
                  <a:gd name="connsiteY3" fmla="*/ 340127 h 353918"/>
                  <a:gd name="connsiteX4" fmla="*/ 56817 w 70608"/>
                  <a:gd name="connsiteY4" fmla="*/ 353918 h 353918"/>
                  <a:gd name="connsiteX5" fmla="*/ 13791 w 70608"/>
                  <a:gd name="connsiteY5" fmla="*/ 353918 h 353918"/>
                  <a:gd name="connsiteX6" fmla="*/ 0 w 70608"/>
                  <a:gd name="connsiteY6" fmla="*/ 340127 h 353918"/>
                  <a:gd name="connsiteX7" fmla="*/ 0 w 70608"/>
                  <a:gd name="connsiteY7" fmla="*/ 27530 h 353918"/>
                  <a:gd name="connsiteX8" fmla="*/ 27530 w 70608"/>
                  <a:gd name="connsiteY8" fmla="*/ 0 h 35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08" h="353918">
                    <a:moveTo>
                      <a:pt x="27582" y="103"/>
                    </a:moveTo>
                    <a:lnTo>
                      <a:pt x="70608" y="103"/>
                    </a:lnTo>
                    <a:lnTo>
                      <a:pt x="70608" y="103"/>
                    </a:lnTo>
                    <a:lnTo>
                      <a:pt x="70608" y="340127"/>
                    </a:lnTo>
                    <a:cubicBezTo>
                      <a:pt x="70608" y="347746"/>
                      <a:pt x="64436" y="353918"/>
                      <a:pt x="56817" y="353918"/>
                    </a:cubicBezTo>
                    <a:lnTo>
                      <a:pt x="13791" y="353918"/>
                    </a:lnTo>
                    <a:cubicBezTo>
                      <a:pt x="6172" y="353918"/>
                      <a:pt x="0" y="347746"/>
                      <a:pt x="0" y="340127"/>
                    </a:cubicBezTo>
                    <a:lnTo>
                      <a:pt x="0" y="27530"/>
                    </a:lnTo>
                    <a:cubicBezTo>
                      <a:pt x="0" y="12326"/>
                      <a:pt x="12324" y="0"/>
                      <a:pt x="27530" y="0"/>
                    </a:cubicBezTo>
                    <a:close/>
                  </a:path>
                </a:pathLst>
              </a:custGeom>
              <a:solidFill>
                <a:srgbClr val="1490DF"/>
              </a:solidFill>
              <a:ln w="51329" cap="flat">
                <a:noFill/>
                <a:prstDash val="solid"/>
                <a:miter/>
              </a:ln>
            </p:spPr>
            <p:txBody>
              <a:bodyPr rtlCol="0" anchor="ctr"/>
              <a:lstStyle/>
              <a:p>
                <a:endParaRPr lang="en-US"/>
              </a:p>
            </p:txBody>
          </p:sp>
        </p:grpSp>
        <p:sp>
          <p:nvSpPr>
            <p:cNvPr id="85" name="Freeform 84">
              <a:extLst>
                <a:ext uri="{FF2B5EF4-FFF2-40B4-BE49-F238E27FC236}">
                  <a16:creationId xmlns:a16="http://schemas.microsoft.com/office/drawing/2014/main" id="{411897A6-1886-1D82-4840-00030F00E0D5}"/>
                </a:ext>
              </a:extLst>
            </p:cNvPr>
            <p:cNvSpPr/>
            <p:nvPr/>
          </p:nvSpPr>
          <p:spPr>
            <a:xfrm>
              <a:off x="14124195" y="5152084"/>
              <a:ext cx="464453" cy="824018"/>
            </a:xfrm>
            <a:custGeom>
              <a:avLst/>
              <a:gdLst>
                <a:gd name="connsiteX0" fmla="*/ 195709 w 464453"/>
                <a:gd name="connsiteY0" fmla="*/ 458469 h 824018"/>
                <a:gd name="connsiteX1" fmla="*/ 10330 w 464453"/>
                <a:gd name="connsiteY1" fmla="*/ 458469 h 824018"/>
                <a:gd name="connsiteX2" fmla="*/ 0 w 464453"/>
                <a:gd name="connsiteY2" fmla="*/ 449120 h 824018"/>
                <a:gd name="connsiteX3" fmla="*/ 930 w 464453"/>
                <a:gd name="connsiteY3" fmla="*/ 445246 h 824018"/>
                <a:gd name="connsiteX4" fmla="*/ 223188 w 464453"/>
                <a:gd name="connsiteY4" fmla="*/ 5482 h 824018"/>
                <a:gd name="connsiteX5" fmla="*/ 232795 w 464453"/>
                <a:gd name="connsiteY5" fmla="*/ 7 h 824018"/>
                <a:gd name="connsiteX6" fmla="*/ 452057 w 464453"/>
                <a:gd name="connsiteY6" fmla="*/ 7 h 824018"/>
                <a:gd name="connsiteX7" fmla="*/ 462387 w 464453"/>
                <a:gd name="connsiteY7" fmla="*/ 9356 h 824018"/>
                <a:gd name="connsiteX8" fmla="*/ 460579 w 464453"/>
                <a:gd name="connsiteY8" fmla="*/ 14522 h 824018"/>
                <a:gd name="connsiteX9" fmla="*/ 199583 w 464453"/>
                <a:gd name="connsiteY9" fmla="*/ 358574 h 824018"/>
                <a:gd name="connsiteX10" fmla="*/ 454123 w 464453"/>
                <a:gd name="connsiteY10" fmla="*/ 358574 h 824018"/>
                <a:gd name="connsiteX11" fmla="*/ 464453 w 464453"/>
                <a:gd name="connsiteY11" fmla="*/ 367923 h 824018"/>
                <a:gd name="connsiteX12" fmla="*/ 461767 w 464453"/>
                <a:gd name="connsiteY12" fmla="*/ 374225 h 824018"/>
                <a:gd name="connsiteX13" fmla="*/ 38791 w 464453"/>
                <a:gd name="connsiteY13" fmla="*/ 814247 h 824018"/>
                <a:gd name="connsiteX14" fmla="*/ 20402 w 464453"/>
                <a:gd name="connsiteY14" fmla="*/ 804485 h 824018"/>
                <a:gd name="connsiteX15" fmla="*/ 20402 w 464453"/>
                <a:gd name="connsiteY15" fmla="*/ 804485 h 82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453" h="824018">
                  <a:moveTo>
                    <a:pt x="195709" y="458469"/>
                  </a:moveTo>
                  <a:lnTo>
                    <a:pt x="10330" y="458469"/>
                  </a:lnTo>
                  <a:cubicBezTo>
                    <a:pt x="4919" y="458676"/>
                    <a:pt x="333" y="454525"/>
                    <a:pt x="0" y="449120"/>
                  </a:cubicBezTo>
                  <a:cubicBezTo>
                    <a:pt x="2" y="447774"/>
                    <a:pt x="320" y="446447"/>
                    <a:pt x="930" y="445246"/>
                  </a:cubicBezTo>
                  <a:lnTo>
                    <a:pt x="223188" y="5482"/>
                  </a:lnTo>
                  <a:cubicBezTo>
                    <a:pt x="225116" y="2006"/>
                    <a:pt x="228821" y="-106"/>
                    <a:pt x="232795" y="7"/>
                  </a:cubicBezTo>
                  <a:lnTo>
                    <a:pt x="452057" y="7"/>
                  </a:lnTo>
                  <a:cubicBezTo>
                    <a:pt x="457470" y="-199"/>
                    <a:pt x="462057" y="3952"/>
                    <a:pt x="462387" y="9356"/>
                  </a:cubicBezTo>
                  <a:cubicBezTo>
                    <a:pt x="462367" y="11230"/>
                    <a:pt x="461731" y="13045"/>
                    <a:pt x="460579" y="14522"/>
                  </a:cubicBezTo>
                  <a:lnTo>
                    <a:pt x="199583" y="358574"/>
                  </a:lnTo>
                  <a:lnTo>
                    <a:pt x="454123" y="358574"/>
                  </a:lnTo>
                  <a:cubicBezTo>
                    <a:pt x="459536" y="358368"/>
                    <a:pt x="464123" y="362519"/>
                    <a:pt x="464453" y="367923"/>
                  </a:cubicBezTo>
                  <a:cubicBezTo>
                    <a:pt x="464412" y="370294"/>
                    <a:pt x="463451" y="372555"/>
                    <a:pt x="461767" y="374225"/>
                  </a:cubicBezTo>
                  <a:lnTo>
                    <a:pt x="38791" y="814247"/>
                  </a:lnTo>
                  <a:cubicBezTo>
                    <a:pt x="34813" y="816623"/>
                    <a:pt x="6560" y="840073"/>
                    <a:pt x="20402" y="804485"/>
                  </a:cubicBezTo>
                  <a:lnTo>
                    <a:pt x="20402" y="804485"/>
                  </a:lnTo>
                  <a:close/>
                </a:path>
              </a:pathLst>
            </a:custGeom>
            <a:solidFill>
              <a:srgbClr val="50E6FF"/>
            </a:solidFill>
            <a:ln w="5132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90" name="TextBox 89">
            <a:extLst>
              <a:ext uri="{FF2B5EF4-FFF2-40B4-BE49-F238E27FC236}">
                <a16:creationId xmlns:a16="http://schemas.microsoft.com/office/drawing/2014/main" id="{4461C692-62DA-C71D-3833-6BBDC27F43F5}"/>
              </a:ext>
            </a:extLst>
          </p:cNvPr>
          <p:cNvSpPr txBox="1"/>
          <p:nvPr/>
        </p:nvSpPr>
        <p:spPr bwMode="blackWhite">
          <a:xfrm>
            <a:off x="2169459" y="2445504"/>
            <a:ext cx="2856547" cy="743793"/>
          </a:xfrm>
          <a:prstGeom prst="rect">
            <a:avLst/>
          </a:prstGeom>
          <a:noFill/>
          <a:effectLst/>
        </p:spPr>
        <p:txBody>
          <a:bodyPr wrap="square" lIns="0" tIns="0" rIns="0" bIns="0" rtlCol="0" anchor="t" anchorCtr="0">
            <a:spAutoFit/>
          </a:bodyPr>
          <a:lstStyle/>
          <a:p>
            <a:pPr>
              <a:lnSpc>
                <a:spcPct val="90000"/>
              </a:lnSpc>
              <a:spcBef>
                <a:spcPts val="1200"/>
              </a:spcBef>
              <a:defRPr/>
            </a:pPr>
            <a:r>
              <a:rPr lang="en-US" sz="1800" b="1">
                <a:gradFill>
                  <a:gsLst>
                    <a:gs pos="0">
                      <a:srgbClr val="50E6FF"/>
                    </a:gs>
                    <a:gs pos="100000">
                      <a:srgbClr val="8661C5"/>
                    </a:gs>
                  </a:gsLst>
                  <a:lin ang="2700000" scaled="1"/>
                </a:gradFill>
                <a:latin typeface="Segoe UI Semibold"/>
              </a:rPr>
              <a:t>Azure App Service</a:t>
            </a:r>
          </a:p>
          <a:p>
            <a:pPr marL="185738" indent="-185738">
              <a:lnSpc>
                <a:spcPct val="90000"/>
              </a:lnSpc>
              <a:spcBef>
                <a:spcPts val="200"/>
              </a:spcBef>
              <a:buFont typeface=".PingFang TC Regular"/>
              <a:buChar char="・"/>
              <a:defRPr/>
            </a:pPr>
            <a:r>
              <a:rPr lang="en-US" sz="1600">
                <a:solidFill>
                  <a:schemeClr val="bg1"/>
                </a:solidFill>
                <a:latin typeface="Segoe UI" panose="020B0502040204020203" pitchFamily="34" charset="0"/>
                <a:cs typeface="Segoe UI" panose="020B0502040204020203" pitchFamily="34" charset="0"/>
              </a:rPr>
              <a:t>All regions</a:t>
            </a:r>
          </a:p>
          <a:p>
            <a:pPr marL="185738" indent="-185738">
              <a:lnSpc>
                <a:spcPct val="90000"/>
              </a:lnSpc>
              <a:spcBef>
                <a:spcPts val="200"/>
              </a:spcBef>
              <a:buFont typeface=".PingFang TC Regular"/>
              <a:buChar char="・"/>
              <a:defRPr/>
            </a:pPr>
            <a:r>
              <a:rPr lang="en-US" sz="1600">
                <a:solidFill>
                  <a:schemeClr val="bg1"/>
                </a:solidFill>
                <a:latin typeface="Segoe UI" panose="020B0502040204020203" pitchFamily="34" charset="0"/>
                <a:cs typeface="Segoe UI" panose="020B0502040204020203" pitchFamily="34" charset="0"/>
              </a:rPr>
              <a:t>Both Windows and Linux</a:t>
            </a:r>
          </a:p>
        </p:txBody>
      </p:sp>
      <p:sp>
        <p:nvSpPr>
          <p:cNvPr id="91" name="TextBox 90">
            <a:extLst>
              <a:ext uri="{FF2B5EF4-FFF2-40B4-BE49-F238E27FC236}">
                <a16:creationId xmlns:a16="http://schemas.microsoft.com/office/drawing/2014/main" id="{D97E00A4-588D-CDCA-95CE-D7EEC4761046}"/>
              </a:ext>
            </a:extLst>
          </p:cNvPr>
          <p:cNvSpPr txBox="1"/>
          <p:nvPr/>
        </p:nvSpPr>
        <p:spPr bwMode="blackWhite">
          <a:xfrm>
            <a:off x="2169459" y="3547201"/>
            <a:ext cx="2993091" cy="743793"/>
          </a:xfrm>
          <a:prstGeom prst="rect">
            <a:avLst/>
          </a:prstGeom>
          <a:noFill/>
          <a:effectLst/>
        </p:spPr>
        <p:txBody>
          <a:bodyPr wrap="square" lIns="0" tIns="0" rIns="0" bIns="0" rtlCol="0" anchor="t" anchorCtr="0">
            <a:spAutoFit/>
          </a:bodyPr>
          <a:lstStyle/>
          <a:p>
            <a:pPr>
              <a:lnSpc>
                <a:spcPct val="90000"/>
              </a:lnSpc>
              <a:spcBef>
                <a:spcPts val="1200"/>
              </a:spcBef>
              <a:defRPr/>
            </a:pPr>
            <a:r>
              <a:rPr lang="en-US" sz="1800" b="1">
                <a:gradFill>
                  <a:gsLst>
                    <a:gs pos="0">
                      <a:srgbClr val="50E6FF"/>
                    </a:gs>
                    <a:gs pos="100000">
                      <a:srgbClr val="8661C5"/>
                    </a:gs>
                  </a:gsLst>
                  <a:lin ang="2700000" scaled="1"/>
                </a:gradFill>
                <a:latin typeface="Segoe UI Semibold"/>
              </a:rPr>
              <a:t>Azure Static Web Apps</a:t>
            </a:r>
          </a:p>
          <a:p>
            <a:pPr marL="185738" indent="-185738">
              <a:lnSpc>
                <a:spcPct val="90000"/>
              </a:lnSpc>
              <a:spcBef>
                <a:spcPts val="200"/>
              </a:spcBef>
              <a:buFont typeface=".PingFang TC Regular"/>
              <a:buChar char="・"/>
              <a:defRPr/>
            </a:pPr>
            <a:r>
              <a:rPr lang="en-US" sz="1600" err="1">
                <a:solidFill>
                  <a:schemeClr val="bg1"/>
                </a:solidFill>
                <a:latin typeface="Segoe UI" panose="020B0502040204020203" pitchFamily="34" charset="0"/>
                <a:cs typeface="Segoe UI" panose="020B0502040204020203" pitchFamily="34" charset="0"/>
              </a:rPr>
              <a:t>Blazor</a:t>
            </a:r>
            <a:r>
              <a:rPr lang="en-US" sz="1600">
                <a:solidFill>
                  <a:schemeClr val="bg1"/>
                </a:solidFill>
                <a:latin typeface="Segoe UI" panose="020B0502040204020203" pitchFamily="34" charset="0"/>
                <a:cs typeface="Segoe UI" panose="020B0502040204020203" pitchFamily="34" charset="0"/>
              </a:rPr>
              <a:t> </a:t>
            </a:r>
            <a:r>
              <a:rPr lang="en-US" sz="1600" err="1">
                <a:solidFill>
                  <a:schemeClr val="bg1"/>
                </a:solidFill>
                <a:latin typeface="Segoe UI" panose="020B0502040204020203" pitchFamily="34" charset="0"/>
                <a:cs typeface="Segoe UI" panose="020B0502040204020203" pitchFamily="34" charset="0"/>
              </a:rPr>
              <a:t>WebAssembly</a:t>
            </a:r>
            <a:r>
              <a:rPr lang="en-US" sz="1600">
                <a:solidFill>
                  <a:schemeClr val="bg1"/>
                </a:solidFill>
                <a:latin typeface="Segoe UI" panose="020B0502040204020203" pitchFamily="34" charset="0"/>
                <a:cs typeface="Segoe UI" panose="020B0502040204020203" pitchFamily="34" charset="0"/>
              </a:rPr>
              <a:t> with AOT</a:t>
            </a:r>
          </a:p>
          <a:p>
            <a:pPr marL="185738" indent="-185738">
              <a:lnSpc>
                <a:spcPct val="90000"/>
              </a:lnSpc>
              <a:spcBef>
                <a:spcPts val="200"/>
              </a:spcBef>
              <a:buFont typeface=".PingFang TC Regular"/>
              <a:buChar char="・"/>
              <a:defRPr/>
            </a:pPr>
            <a:r>
              <a:rPr lang="en-US" sz="1600">
                <a:solidFill>
                  <a:schemeClr val="bg1"/>
                </a:solidFill>
                <a:latin typeface="Segoe UI" panose="020B0502040204020203" pitchFamily="34" charset="0"/>
                <a:cs typeface="Segoe UI" panose="020B0502040204020203" pitchFamily="34" charset="0"/>
              </a:rPr>
              <a:t>.NET 6 Azure Functions APIs</a:t>
            </a:r>
          </a:p>
        </p:txBody>
      </p:sp>
      <p:sp>
        <p:nvSpPr>
          <p:cNvPr id="92" name="TextBox 91">
            <a:extLst>
              <a:ext uri="{FF2B5EF4-FFF2-40B4-BE49-F238E27FC236}">
                <a16:creationId xmlns:a16="http://schemas.microsoft.com/office/drawing/2014/main" id="{84782927-AEFC-A843-4897-5D6E01629280}"/>
              </a:ext>
            </a:extLst>
          </p:cNvPr>
          <p:cNvSpPr txBox="1"/>
          <p:nvPr/>
        </p:nvSpPr>
        <p:spPr bwMode="blackWhite">
          <a:xfrm>
            <a:off x="2169459" y="4648900"/>
            <a:ext cx="2856547" cy="965392"/>
          </a:xfrm>
          <a:prstGeom prst="rect">
            <a:avLst/>
          </a:prstGeom>
          <a:noFill/>
          <a:effectLst/>
        </p:spPr>
        <p:txBody>
          <a:bodyPr wrap="square" lIns="0" tIns="0" rIns="0" bIns="0" rtlCol="0" anchor="t" anchorCtr="0">
            <a:spAutoFit/>
          </a:bodyPr>
          <a:lstStyle/>
          <a:p>
            <a:pPr>
              <a:lnSpc>
                <a:spcPct val="90000"/>
              </a:lnSpc>
              <a:spcBef>
                <a:spcPts val="1200"/>
              </a:spcBef>
              <a:defRPr/>
            </a:pPr>
            <a:r>
              <a:rPr lang="en-US" sz="1800" b="1">
                <a:gradFill>
                  <a:gsLst>
                    <a:gs pos="0">
                      <a:srgbClr val="50E6FF"/>
                    </a:gs>
                    <a:gs pos="100000">
                      <a:srgbClr val="8661C5"/>
                    </a:gs>
                  </a:gsLst>
                  <a:lin ang="2700000" scaled="1"/>
                </a:gradFill>
                <a:latin typeface="Segoe UI Semibold"/>
              </a:rPr>
              <a:t>Azure Functions</a:t>
            </a:r>
          </a:p>
          <a:p>
            <a:pPr marL="185738" indent="-185738">
              <a:lnSpc>
                <a:spcPct val="90000"/>
              </a:lnSpc>
              <a:spcBef>
                <a:spcPts val="200"/>
              </a:spcBef>
              <a:buFont typeface=".PingFang TC Regular"/>
              <a:buChar char="・"/>
              <a:defRPr/>
            </a:pPr>
            <a:r>
              <a:rPr lang="en-US" sz="1600">
                <a:solidFill>
                  <a:schemeClr val="bg1"/>
                </a:solidFill>
                <a:latin typeface="Segoe UI" panose="020B0502040204020203" pitchFamily="34" charset="0"/>
                <a:cs typeface="Segoe UI" panose="020B0502040204020203" pitchFamily="34" charset="0"/>
              </a:rPr>
              <a:t>Azure Functions runtime 4.0</a:t>
            </a:r>
          </a:p>
          <a:p>
            <a:pPr marL="185738" indent="-185738">
              <a:lnSpc>
                <a:spcPct val="90000"/>
              </a:lnSpc>
              <a:spcBef>
                <a:spcPts val="200"/>
              </a:spcBef>
              <a:buFont typeface=".PingFang TC Regular"/>
              <a:buChar char="・"/>
              <a:defRPr/>
            </a:pPr>
            <a:r>
              <a:rPr lang="en-US" sz="1600">
                <a:solidFill>
                  <a:schemeClr val="bg1"/>
                </a:solidFill>
                <a:latin typeface="Segoe UI" panose="020B0502040204020203" pitchFamily="34" charset="0"/>
                <a:cs typeface="Segoe UI" panose="020B0502040204020203" pitchFamily="34" charset="0"/>
              </a:rPr>
              <a:t>Both in-process and isolated models</a:t>
            </a:r>
          </a:p>
        </p:txBody>
      </p:sp>
      <p:sp>
        <p:nvSpPr>
          <p:cNvPr id="93" name="TextBox 92">
            <a:extLst>
              <a:ext uri="{FF2B5EF4-FFF2-40B4-BE49-F238E27FC236}">
                <a16:creationId xmlns:a16="http://schemas.microsoft.com/office/drawing/2014/main" id="{7AB6546B-60C1-4470-4BE5-B4A7A984DE07}"/>
              </a:ext>
            </a:extLst>
          </p:cNvPr>
          <p:cNvSpPr txBox="1"/>
          <p:nvPr/>
        </p:nvSpPr>
        <p:spPr>
          <a:xfrm>
            <a:off x="1154336" y="1157044"/>
            <a:ext cx="4143582" cy="978729"/>
          </a:xfrm>
          <a:prstGeom prst="rect">
            <a:avLst/>
          </a:prstGeom>
          <a:noFill/>
        </p:spPr>
        <p:txBody>
          <a:bodyPr wrap="square" lIns="0" rIns="0">
            <a:spAutoFit/>
          </a:bodyPr>
          <a:lstStyle/>
          <a:p>
            <a:pPr defTabSz="914400">
              <a:lnSpc>
                <a:spcPct val="90000"/>
              </a:lnSpc>
              <a:spcBef>
                <a:spcPts val="1000"/>
              </a:spcBef>
              <a:defRPr/>
            </a:pPr>
            <a:r>
              <a:rPr lang="en-US" sz="3200">
                <a:gradFill flip="none" rotWithShape="1">
                  <a:gsLst>
                    <a:gs pos="0">
                      <a:srgbClr val="50E6FF"/>
                    </a:gs>
                    <a:gs pos="100000">
                      <a:srgbClr val="8661C5"/>
                    </a:gs>
                  </a:gsLst>
                  <a:lin ang="2700000" scaled="1"/>
                  <a:tileRect/>
                </a:gradFill>
                <a:latin typeface="+mj-lt"/>
                <a:ea typeface="Open Sans" panose="020B0606030504020204" pitchFamily="34" charset="0"/>
                <a:cs typeface="Open Sans" panose="020B0606030504020204" pitchFamily="34" charset="0"/>
              </a:rPr>
              <a:t>.NET 6 support </a:t>
            </a:r>
            <a:br>
              <a:rPr lang="en-US" sz="3200">
                <a:gradFill flip="none" rotWithShape="1">
                  <a:gsLst>
                    <a:gs pos="0">
                      <a:srgbClr val="50E6FF"/>
                    </a:gs>
                    <a:gs pos="100000">
                      <a:srgbClr val="8661C5"/>
                    </a:gs>
                  </a:gsLst>
                  <a:lin ang="2700000" scaled="1"/>
                  <a:tileRect/>
                </a:gradFill>
                <a:latin typeface="+mj-lt"/>
                <a:ea typeface="Open Sans" panose="020B0606030504020204" pitchFamily="34" charset="0"/>
                <a:cs typeface="Open Sans" panose="020B0606030504020204" pitchFamily="34" charset="0"/>
              </a:rPr>
            </a:br>
            <a:r>
              <a:rPr lang="en-US" sz="3200">
                <a:gradFill flip="none" rotWithShape="1">
                  <a:gsLst>
                    <a:gs pos="0">
                      <a:srgbClr val="50E6FF"/>
                    </a:gs>
                    <a:gs pos="100000">
                      <a:srgbClr val="8661C5"/>
                    </a:gs>
                  </a:gsLst>
                  <a:lin ang="2700000" scaled="1"/>
                  <a:tileRect/>
                </a:gradFill>
                <a:latin typeface="+mj-lt"/>
                <a:ea typeface="Open Sans" panose="020B0606030504020204" pitchFamily="34" charset="0"/>
                <a:cs typeface="Open Sans" panose="020B0606030504020204" pitchFamily="34" charset="0"/>
              </a:rPr>
              <a:t>in Azure day zero</a:t>
            </a:r>
          </a:p>
        </p:txBody>
      </p:sp>
      <p:cxnSp>
        <p:nvCxnSpPr>
          <p:cNvPr id="94" name="Straight Connector 93" descr="line">
            <a:extLst>
              <a:ext uri="{FF2B5EF4-FFF2-40B4-BE49-F238E27FC236}">
                <a16:creationId xmlns:a16="http://schemas.microsoft.com/office/drawing/2014/main" id="{1659DEF5-F024-DC64-89D6-3154318046AF}"/>
              </a:ext>
            </a:extLst>
          </p:cNvPr>
          <p:cNvCxnSpPr>
            <a:cxnSpLocks/>
          </p:cNvCxnSpPr>
          <p:nvPr/>
        </p:nvCxnSpPr>
        <p:spPr>
          <a:xfrm>
            <a:off x="1113550" y="3368249"/>
            <a:ext cx="4184368" cy="0"/>
          </a:xfrm>
          <a:prstGeom prst="line">
            <a:avLst/>
          </a:prstGeom>
          <a:ln w="9525"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descr="line">
            <a:extLst>
              <a:ext uri="{FF2B5EF4-FFF2-40B4-BE49-F238E27FC236}">
                <a16:creationId xmlns:a16="http://schemas.microsoft.com/office/drawing/2014/main" id="{E9F132C5-C02E-D31F-41DA-2C1AC73219EE}"/>
              </a:ext>
            </a:extLst>
          </p:cNvPr>
          <p:cNvCxnSpPr>
            <a:cxnSpLocks/>
          </p:cNvCxnSpPr>
          <p:nvPr/>
        </p:nvCxnSpPr>
        <p:spPr>
          <a:xfrm>
            <a:off x="1113550" y="4469946"/>
            <a:ext cx="4184368" cy="0"/>
          </a:xfrm>
          <a:prstGeom prst="line">
            <a:avLst/>
          </a:prstGeom>
          <a:ln w="9525"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052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900"/>
                                  </p:stCondLst>
                                  <p:childTnLst>
                                    <p:set>
                                      <p:cBhvr>
                                        <p:cTn id="6" dur="1" fill="hold">
                                          <p:stCondLst>
                                            <p:cond delay="299"/>
                                          </p:stCondLst>
                                        </p:cTn>
                                        <p:tgtEl>
                                          <p:spTgt spid="68"/>
                                        </p:tgtEl>
                                        <p:attrNameLst>
                                          <p:attrName>style.visibility</p:attrName>
                                        </p:attrNameLst>
                                      </p:cBhvr>
                                      <p:to>
                                        <p:strVal val="visible"/>
                                      </p:to>
                                    </p:set>
                                  </p:childTnLst>
                                </p:cTn>
                              </p:par>
                              <p:par>
                                <p:cTn id="7" presetID="6" presetClass="emph" presetSubtype="0" accel="100000" autoRev="1" fill="hold" nodeType="withEffect">
                                  <p:stCondLst>
                                    <p:cond delay="900"/>
                                  </p:stCondLst>
                                  <p:childTnLst>
                                    <p:animScale>
                                      <p:cBhvr>
                                        <p:cTn id="8" dur="300" fill="hold"/>
                                        <p:tgtEl>
                                          <p:spTgt spid="68"/>
                                        </p:tgtEl>
                                      </p:cBhvr>
                                      <p:by x="0" y="0"/>
                                    </p:animScale>
                                  </p:childTnLst>
                                </p:cTn>
                              </p:par>
                              <p:par>
                                <p:cTn id="9" presetID="1" presetClass="entr" presetSubtype="0" fill="hold" nodeType="withEffect">
                                  <p:stCondLst>
                                    <p:cond delay="1100"/>
                                  </p:stCondLst>
                                  <p:childTnLst>
                                    <p:set>
                                      <p:cBhvr>
                                        <p:cTn id="10" dur="1" fill="hold">
                                          <p:stCondLst>
                                            <p:cond delay="299"/>
                                          </p:stCondLst>
                                        </p:cTn>
                                        <p:tgtEl>
                                          <p:spTgt spid="74"/>
                                        </p:tgtEl>
                                        <p:attrNameLst>
                                          <p:attrName>style.visibility</p:attrName>
                                        </p:attrNameLst>
                                      </p:cBhvr>
                                      <p:to>
                                        <p:strVal val="visible"/>
                                      </p:to>
                                    </p:set>
                                  </p:childTnLst>
                                </p:cTn>
                              </p:par>
                              <p:par>
                                <p:cTn id="11" presetID="6" presetClass="emph" presetSubtype="0" accel="100000" autoRev="1" fill="hold" nodeType="withEffect">
                                  <p:stCondLst>
                                    <p:cond delay="1100"/>
                                  </p:stCondLst>
                                  <p:childTnLst>
                                    <p:animScale>
                                      <p:cBhvr>
                                        <p:cTn id="12" dur="300" fill="hold"/>
                                        <p:tgtEl>
                                          <p:spTgt spid="74"/>
                                        </p:tgtEl>
                                      </p:cBhvr>
                                      <p:by x="0" y="0"/>
                                    </p:animScale>
                                  </p:childTnLst>
                                </p:cTn>
                              </p:par>
                              <p:par>
                                <p:cTn id="13" presetID="1" presetClass="entr" presetSubtype="0" fill="hold" nodeType="withEffect">
                                  <p:stCondLst>
                                    <p:cond delay="1300"/>
                                  </p:stCondLst>
                                  <p:childTnLst>
                                    <p:set>
                                      <p:cBhvr>
                                        <p:cTn id="14" dur="1" fill="hold">
                                          <p:stCondLst>
                                            <p:cond delay="299"/>
                                          </p:stCondLst>
                                        </p:cTn>
                                        <p:tgtEl>
                                          <p:spTgt spid="82"/>
                                        </p:tgtEl>
                                        <p:attrNameLst>
                                          <p:attrName>style.visibility</p:attrName>
                                        </p:attrNameLst>
                                      </p:cBhvr>
                                      <p:to>
                                        <p:strVal val="visible"/>
                                      </p:to>
                                    </p:set>
                                  </p:childTnLst>
                                </p:cTn>
                              </p:par>
                              <p:par>
                                <p:cTn id="15" presetID="6" presetClass="emph" presetSubtype="0" accel="100000" autoRev="1" fill="hold" nodeType="withEffect">
                                  <p:stCondLst>
                                    <p:cond delay="1300"/>
                                  </p:stCondLst>
                                  <p:childTnLst>
                                    <p:animScale>
                                      <p:cBhvr>
                                        <p:cTn id="16" dur="300" fill="hold"/>
                                        <p:tgtEl>
                                          <p:spTgt spid="82"/>
                                        </p:tgtEl>
                                      </p:cBhvr>
                                      <p:by x="0" y="0"/>
                                    </p:animScale>
                                  </p:childTnLst>
                                </p:cTn>
                              </p:par>
                              <p:par>
                                <p:cTn id="17" presetID="10" presetClass="entr" presetSubtype="0" fill="hold" grpId="0" nodeType="withEffect">
                                  <p:stCondLst>
                                    <p:cond delay="70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10" presetClass="entr" presetSubtype="0" fill="hold" grpId="0" nodeType="withEffect">
                                  <p:stCondLst>
                                    <p:cond delay="90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35" presetClass="path" presetSubtype="0" accel="50000" decel="50000" fill="hold" grpId="1" nodeType="withEffect">
                                  <p:stCondLst>
                                    <p:cond delay="900"/>
                                  </p:stCondLst>
                                  <p:childTnLst>
                                    <p:animMotion origin="layout" path="M 0.01536 2.96296E-6 L 1.45833E-6 2.96296E-6 " pathEditMode="relative" rAng="0" ptsTypes="AA">
                                      <p:cBhvr>
                                        <p:cTn id="24" dur="750" fill="hold"/>
                                        <p:tgtEl>
                                          <p:spTgt spid="90"/>
                                        </p:tgtEl>
                                        <p:attrNameLst>
                                          <p:attrName>ppt_x</p:attrName>
                                          <p:attrName>ppt_y</p:attrName>
                                        </p:attrNameLst>
                                      </p:cBhvr>
                                      <p:rCtr x="-768" y="0"/>
                                    </p:animMotion>
                                  </p:childTnLst>
                                </p:cTn>
                              </p:par>
                              <p:par>
                                <p:cTn id="25" presetID="10" presetClass="entr" presetSubtype="0" fill="hold" grpId="0" nodeType="withEffect">
                                  <p:stCondLst>
                                    <p:cond delay="110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35" presetClass="path" presetSubtype="0" accel="50000" decel="50000" fill="hold" grpId="1" nodeType="withEffect">
                                  <p:stCondLst>
                                    <p:cond delay="1100"/>
                                  </p:stCondLst>
                                  <p:childTnLst>
                                    <p:animMotion origin="layout" path="M 0.01536 2.96296E-6 L 1.45833E-6 2.96296E-6 " pathEditMode="relative" rAng="0" ptsTypes="AA">
                                      <p:cBhvr>
                                        <p:cTn id="29" dur="750" fill="hold"/>
                                        <p:tgtEl>
                                          <p:spTgt spid="91"/>
                                        </p:tgtEl>
                                        <p:attrNameLst>
                                          <p:attrName>ppt_x</p:attrName>
                                          <p:attrName>ppt_y</p:attrName>
                                        </p:attrNameLst>
                                      </p:cBhvr>
                                      <p:rCtr x="-768" y="0"/>
                                    </p:animMotion>
                                  </p:childTnLst>
                                </p:cTn>
                              </p:par>
                              <p:par>
                                <p:cTn id="30" presetID="10" presetClass="entr" presetSubtype="0" fill="hold" grpId="0" nodeType="withEffect">
                                  <p:stCondLst>
                                    <p:cond delay="130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childTnLst>
                                </p:cTn>
                              </p:par>
                              <p:par>
                                <p:cTn id="33" presetID="35" presetClass="path" presetSubtype="0" accel="50000" decel="50000" fill="hold" grpId="1" nodeType="withEffect">
                                  <p:stCondLst>
                                    <p:cond delay="1300"/>
                                  </p:stCondLst>
                                  <p:childTnLst>
                                    <p:animMotion origin="layout" path="M 0.01536 2.96296E-6 L 1.45833E-6 2.96296E-6 " pathEditMode="relative" rAng="0" ptsTypes="AA">
                                      <p:cBhvr>
                                        <p:cTn id="34" dur="750" fill="hold"/>
                                        <p:tgtEl>
                                          <p:spTgt spid="92"/>
                                        </p:tgtEl>
                                        <p:attrNameLst>
                                          <p:attrName>ppt_x</p:attrName>
                                          <p:attrName>ppt_y</p:attrName>
                                        </p:attrNameLst>
                                      </p:cBhvr>
                                      <p:rCtr x="-768" y="0"/>
                                    </p:animMotion>
                                  </p:childTnLst>
                                </p:cTn>
                              </p:par>
                              <p:par>
                                <p:cTn id="35" presetID="10" presetClass="entr" presetSubtype="0" fill="hold" nodeType="withEffect">
                                  <p:stCondLst>
                                    <p:cond delay="110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par>
                                <p:cTn id="38" presetID="10" presetClass="entr" presetSubtype="0" fill="hold" nodeType="withEffect">
                                  <p:stCondLst>
                                    <p:cond delay="1300"/>
                                  </p:stCondLst>
                                  <p:childTnLst>
                                    <p:set>
                                      <p:cBhvr>
                                        <p:cTn id="39" dur="1" fill="hold">
                                          <p:stCondLst>
                                            <p:cond delay="0"/>
                                          </p:stCondLst>
                                        </p:cTn>
                                        <p:tgtEl>
                                          <p:spTgt spid="95"/>
                                        </p:tgtEl>
                                        <p:attrNameLst>
                                          <p:attrName>style.visibility</p:attrName>
                                        </p:attrNameLst>
                                      </p:cBhvr>
                                      <p:to>
                                        <p:strVal val="visible"/>
                                      </p:to>
                                    </p:set>
                                    <p:animEffect transition="in" filter="fade">
                                      <p:cBhvr>
                                        <p:cTn id="40" dur="500"/>
                                        <p:tgtEl>
                                          <p:spTgt spid="95"/>
                                        </p:tgtEl>
                                      </p:cBhvr>
                                    </p:animEffect>
                                  </p:childTnLst>
                                </p:cTn>
                              </p:par>
                              <p:par>
                                <p:cTn id="41" presetID="1" presetClass="entr" presetSubtype="0" fill="hold" nodeType="withEffect">
                                  <p:stCondLst>
                                    <p:cond delay="500"/>
                                  </p:stCondLst>
                                  <p:childTnLst>
                                    <p:set>
                                      <p:cBhvr>
                                        <p:cTn id="42" dur="1" fill="hold">
                                          <p:stCondLst>
                                            <p:cond delay="0"/>
                                          </p:stCondLst>
                                        </p:cTn>
                                        <p:tgtEl>
                                          <p:spTgt spid="67"/>
                                        </p:tgtEl>
                                        <p:attrNameLst>
                                          <p:attrName>style.visibility</p:attrName>
                                        </p:attrNameLst>
                                      </p:cBhvr>
                                      <p:to>
                                        <p:strVal val="visible"/>
                                      </p:to>
                                    </p:set>
                                  </p:childTnLst>
                                </p:cTn>
                              </p:par>
                              <p:par>
                                <p:cTn id="43" presetID="42" presetClass="path" presetSubtype="0" accel="100000" autoRev="1" fill="hold" nodeType="withEffect">
                                  <p:stCondLst>
                                    <p:cond delay="0"/>
                                  </p:stCondLst>
                                  <p:childTnLst>
                                    <p:animMotion origin="layout" path="M -6.25E-7 0 L -0.22422 -0.40949 " pathEditMode="relative" rAng="0" ptsTypes="AA">
                                      <p:cBhvr>
                                        <p:cTn id="44" dur="500" fill="hold"/>
                                        <p:tgtEl>
                                          <p:spTgt spid="67"/>
                                        </p:tgtEl>
                                        <p:attrNameLst>
                                          <p:attrName>ppt_x</p:attrName>
                                          <p:attrName>ppt_y</p:attrName>
                                        </p:attrNameLst>
                                      </p:cBhvr>
                                      <p:rCtr x="-11211" y="-20486"/>
                                    </p:animMotion>
                                  </p:childTnLst>
                                </p:cTn>
                              </p:par>
                              <p:par>
                                <p:cTn id="45" presetID="6" presetClass="emph" presetSubtype="0" accel="100000" autoRev="1" fill="hold" nodeType="withEffect">
                                  <p:stCondLst>
                                    <p:cond delay="0"/>
                                  </p:stCondLst>
                                  <p:childTnLst>
                                    <p:animScale>
                                      <p:cBhvr>
                                        <p:cTn id="46" dur="500" fill="hold"/>
                                        <p:tgtEl>
                                          <p:spTgt spid="6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0" grpId="1"/>
      <p:bldP spid="91" grpId="0"/>
      <p:bldP spid="91" grpId="1"/>
      <p:bldP spid="92" grpId="0"/>
      <p:bldP spid="92" grpId="1"/>
      <p:bldP spid="9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87A3-5C88-CD00-8892-CCB029B1B5D3}"/>
              </a:ext>
              <a:ext uri="{C183D7F6-B498-43B3-948B-1728B52AA6E4}">
                <adec:decorative xmlns:adec="http://schemas.microsoft.com/office/drawing/2017/decorative" val="1"/>
              </a:ext>
            </a:extLst>
          </p:cNvPr>
          <p:cNvSpPr>
            <a:spLocks noGrp="1"/>
          </p:cNvSpPr>
          <p:nvPr>
            <p:ph type="title"/>
          </p:nvPr>
        </p:nvSpPr>
        <p:spPr/>
        <p:txBody>
          <a:bodyPr/>
          <a:lstStyle/>
          <a:p>
            <a:pPr algn="ctr"/>
            <a:r>
              <a:rPr lang="en-US" b="1">
                <a:ln>
                  <a:noFill/>
                </a:ln>
                <a:gradFill>
                  <a:gsLst>
                    <a:gs pos="0">
                      <a:srgbClr val="50E6FF"/>
                    </a:gs>
                    <a:gs pos="100000">
                      <a:srgbClr val="8661C5"/>
                    </a:gs>
                  </a:gsLst>
                  <a:lin ang="2700000" scaled="1"/>
                </a:gradFill>
                <a:cs typeface="+mn-cs"/>
              </a:rPr>
              <a:t>Common App Patterns</a:t>
            </a:r>
          </a:p>
        </p:txBody>
      </p:sp>
      <p:grpSp>
        <p:nvGrpSpPr>
          <p:cNvPr id="3" name="Group 2">
            <a:extLst>
              <a:ext uri="{FF2B5EF4-FFF2-40B4-BE49-F238E27FC236}">
                <a16:creationId xmlns:a16="http://schemas.microsoft.com/office/drawing/2014/main" id="{D25FA27C-CFDC-E86F-B7A0-5C8C8E8A24E8}"/>
              </a:ext>
              <a:ext uri="{C183D7F6-B498-43B3-948B-1728B52AA6E4}">
                <adec:decorative xmlns:adec="http://schemas.microsoft.com/office/drawing/2017/decorative" val="1"/>
              </a:ext>
            </a:extLst>
          </p:cNvPr>
          <p:cNvGrpSpPr/>
          <p:nvPr/>
        </p:nvGrpSpPr>
        <p:grpSpPr>
          <a:xfrm>
            <a:off x="588263" y="1421324"/>
            <a:ext cx="5363275" cy="4492365"/>
            <a:chOff x="588263" y="1421324"/>
            <a:chExt cx="5363275" cy="4492365"/>
          </a:xfrm>
          <a:solidFill>
            <a:schemeClr val="tx1"/>
          </a:solidFill>
        </p:grpSpPr>
        <p:sp>
          <p:nvSpPr>
            <p:cNvPr id="71" name="Rounded Rectangle 70">
              <a:extLst>
                <a:ext uri="{FF2B5EF4-FFF2-40B4-BE49-F238E27FC236}">
                  <a16:creationId xmlns:a16="http://schemas.microsoft.com/office/drawing/2014/main" id="{AD8B8292-48C8-A0A8-AC9A-DD96E09156C4}"/>
                </a:ext>
              </a:extLst>
            </p:cNvPr>
            <p:cNvSpPr/>
            <p:nvPr/>
          </p:nvSpPr>
          <p:spPr bwMode="auto">
            <a:xfrm>
              <a:off x="588263" y="1421324"/>
              <a:ext cx="5363275" cy="4492365"/>
            </a:xfrm>
            <a:prstGeom prst="roundRect">
              <a:avLst>
                <a:gd name="adj" fmla="val 409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06104D5C-2393-F4BD-9DC0-4A499EBF4641}"/>
                </a:ext>
              </a:extLst>
            </p:cNvPr>
            <p:cNvSpPr txBox="1"/>
            <p:nvPr/>
          </p:nvSpPr>
          <p:spPr>
            <a:xfrm>
              <a:off x="1531366" y="1686079"/>
              <a:ext cx="3477070" cy="307777"/>
            </a:xfrm>
            <a:prstGeom prst="rect">
              <a:avLst/>
            </a:prstGeom>
            <a:grpFill/>
          </p:spPr>
          <p:txBody>
            <a:bodyPr wrap="square" lIns="0" tIns="0" rIns="0" bIns="0" rtlCol="0" anchor="t">
              <a:spAutoFit/>
            </a:bodyPr>
            <a:lstStyle/>
            <a:p>
              <a:pPr algn="ctr" defTabSz="914400">
                <a:spcBef>
                  <a:spcPts val="1800"/>
                </a:spcBef>
                <a:defRPr/>
              </a:pPr>
              <a:r>
                <a:rPr lang="en-US" sz="2000" b="1">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N-tier (scalable web apps)</a:t>
              </a:r>
            </a:p>
          </p:txBody>
        </p:sp>
        <p:pic>
          <p:nvPicPr>
            <p:cNvPr id="27" name="Graphic 26" descr="App Service">
              <a:extLst>
                <a:ext uri="{FF2B5EF4-FFF2-40B4-BE49-F238E27FC236}">
                  <a16:creationId xmlns:a16="http://schemas.microsoft.com/office/drawing/2014/main" id="{8CDDE66A-9639-92B3-30F5-E3567AE3BC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3527" y="3207769"/>
              <a:ext cx="667296" cy="667296"/>
            </a:xfrm>
            <a:prstGeom prst="rect">
              <a:avLst/>
            </a:prstGeom>
          </p:spPr>
        </p:pic>
        <p:sp>
          <p:nvSpPr>
            <p:cNvPr id="28" name="Rectangle 27">
              <a:extLst>
                <a:ext uri="{FF2B5EF4-FFF2-40B4-BE49-F238E27FC236}">
                  <a16:creationId xmlns:a16="http://schemas.microsoft.com/office/drawing/2014/main" id="{9913D79D-8DEB-0F49-C0AF-677E9CADBE37}"/>
                </a:ext>
              </a:extLst>
            </p:cNvPr>
            <p:cNvSpPr/>
            <p:nvPr/>
          </p:nvSpPr>
          <p:spPr bwMode="auto">
            <a:xfrm>
              <a:off x="827659" y="3771742"/>
              <a:ext cx="1399032" cy="5409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u="none" strike="noStrike" kern="1200" cap="none" spc="0" normalizeH="0" baseline="0" noProof="0">
                  <a:ln>
                    <a:noFill/>
                  </a:ln>
                  <a:gradFill>
                    <a:gsLst>
                      <a:gs pos="0">
                        <a:srgbClr val="FFFFFF"/>
                      </a:gs>
                      <a:gs pos="100000">
                        <a:srgbClr val="FFFFFF"/>
                      </a:gs>
                    </a:gsLst>
                    <a:lin ang="2700000" scaled="1"/>
                  </a:gradFill>
                  <a:effectLst/>
                  <a:uLnTx/>
                  <a:uFillTx/>
                  <a:latin typeface="Segoe UI Semibold" panose="020B0502040204020203" pitchFamily="34" charset="0"/>
                  <a:ea typeface="Open Sans" panose="020B0606030504020204" pitchFamily="34" charset="0"/>
                  <a:cs typeface="Segoe UI Semibold" panose="020B0502040204020203" pitchFamily="34" charset="0"/>
                </a:rPr>
                <a:t>Front</a:t>
              </a:r>
              <a:r>
                <a:rPr kumimoji="0" lang="en-US" sz="1800" b="1" u="none" strike="noStrike" kern="1200" cap="none" spc="0" normalizeH="0" noProof="0">
                  <a:ln>
                    <a:noFill/>
                  </a:ln>
                  <a:gradFill>
                    <a:gsLst>
                      <a:gs pos="0">
                        <a:srgbClr val="FFFFFF"/>
                      </a:gs>
                      <a:gs pos="100000">
                        <a:srgbClr val="FFFFFF"/>
                      </a:gs>
                    </a:gsLst>
                    <a:lin ang="2700000" scaled="1"/>
                  </a:gradFill>
                  <a:effectLst/>
                  <a:uLnTx/>
                  <a:uFillTx/>
                  <a:latin typeface="Segoe UI Semibold" panose="020B0502040204020203" pitchFamily="34" charset="0"/>
                  <a:ea typeface="Open Sans" panose="020B0606030504020204" pitchFamily="34" charset="0"/>
                  <a:cs typeface="Segoe UI Semibold" panose="020B0502040204020203" pitchFamily="34" charset="0"/>
                </a:rPr>
                <a:t>end</a:t>
              </a:r>
              <a:endParaRPr kumimoji="0" lang="en-US" sz="1800" b="1" u="none" strike="noStrike" kern="1200" cap="none" spc="0" normalizeH="0" baseline="0" noProof="0">
                <a:ln>
                  <a:noFill/>
                </a:ln>
                <a:gradFill>
                  <a:gsLst>
                    <a:gs pos="0">
                      <a:srgbClr val="FFFFFF"/>
                    </a:gs>
                    <a:gs pos="100000">
                      <a:srgbClr val="FFFFFF"/>
                    </a:gs>
                  </a:gsLst>
                  <a:lin ang="2700000" scaled="1"/>
                </a:gra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pic>
          <p:nvPicPr>
            <p:cNvPr id="32" name="Graphic 31">
              <a:extLst>
                <a:ext uri="{FF2B5EF4-FFF2-40B4-BE49-F238E27FC236}">
                  <a16:creationId xmlns:a16="http://schemas.microsoft.com/office/drawing/2014/main" id="{6F273808-E50C-AAB6-BA3E-7B0CBCDE7C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3068" y="3237443"/>
              <a:ext cx="667296" cy="667290"/>
            </a:xfrm>
            <a:prstGeom prst="rect">
              <a:avLst/>
            </a:prstGeom>
          </p:spPr>
        </p:pic>
        <p:pic>
          <p:nvPicPr>
            <p:cNvPr id="33" name="Graphic 32" descr="App Service">
              <a:extLst>
                <a:ext uri="{FF2B5EF4-FFF2-40B4-BE49-F238E27FC236}">
                  <a16:creationId xmlns:a16="http://schemas.microsoft.com/office/drawing/2014/main" id="{9BEC0138-3B12-BE9F-82B3-B80040A9B7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6252" y="3237441"/>
              <a:ext cx="667296" cy="667296"/>
            </a:xfrm>
            <a:prstGeom prst="rect">
              <a:avLst/>
            </a:prstGeom>
          </p:spPr>
        </p:pic>
        <p:sp>
          <p:nvSpPr>
            <p:cNvPr id="34" name="Rectangle 33">
              <a:extLst>
                <a:ext uri="{FF2B5EF4-FFF2-40B4-BE49-F238E27FC236}">
                  <a16:creationId xmlns:a16="http://schemas.microsoft.com/office/drawing/2014/main" id="{DAB4A98E-A7FA-CD11-F500-9DAE548860ED}"/>
                </a:ext>
              </a:extLst>
            </p:cNvPr>
            <p:cNvSpPr/>
            <p:nvPr/>
          </p:nvSpPr>
          <p:spPr bwMode="auto">
            <a:xfrm>
              <a:off x="2570384" y="3786998"/>
              <a:ext cx="1399032" cy="5409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u="none" strike="noStrike" kern="1200" cap="none" spc="0" normalizeH="0" baseline="0" noProof="0">
                  <a:ln>
                    <a:noFill/>
                  </a:ln>
                  <a:gradFill>
                    <a:gsLst>
                      <a:gs pos="0">
                        <a:srgbClr val="FFFFFF"/>
                      </a:gs>
                      <a:gs pos="100000">
                        <a:srgbClr val="FFFFFF"/>
                      </a:gs>
                    </a:gsLst>
                    <a:lin ang="2700000" scaled="1"/>
                  </a:gradFill>
                  <a:effectLst/>
                  <a:uLnTx/>
                  <a:uFillTx/>
                  <a:latin typeface="Segoe UI Semibold" panose="020B0502040204020203" pitchFamily="34" charset="0"/>
                  <a:ea typeface="Open Sans" panose="020B0606030504020204" pitchFamily="34" charset="0"/>
                  <a:cs typeface="Segoe UI Semibold" panose="020B0502040204020203" pitchFamily="34" charset="0"/>
                </a:rPr>
                <a:t>Backend</a:t>
              </a:r>
            </a:p>
          </p:txBody>
        </p:sp>
        <p:sp>
          <p:nvSpPr>
            <p:cNvPr id="35" name="Rectangle 34">
              <a:extLst>
                <a:ext uri="{FF2B5EF4-FFF2-40B4-BE49-F238E27FC236}">
                  <a16:creationId xmlns:a16="http://schemas.microsoft.com/office/drawing/2014/main" id="{085EAF3D-8A96-D13B-2164-A0F6F169D575}"/>
                </a:ext>
              </a:extLst>
            </p:cNvPr>
            <p:cNvSpPr/>
            <p:nvPr/>
          </p:nvSpPr>
          <p:spPr bwMode="auto">
            <a:xfrm>
              <a:off x="4277200" y="3816667"/>
              <a:ext cx="1399032" cy="5409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u="none" strike="noStrike" kern="1200" cap="none" spc="0" normalizeH="0" baseline="0" noProof="0">
                  <a:ln>
                    <a:noFill/>
                  </a:ln>
                  <a:gradFill>
                    <a:gsLst>
                      <a:gs pos="0">
                        <a:srgbClr val="FFFFFF"/>
                      </a:gs>
                      <a:gs pos="100000">
                        <a:srgbClr val="FFFFFF"/>
                      </a:gs>
                    </a:gsLst>
                    <a:lin ang="2700000" scaled="1"/>
                  </a:gradFill>
                  <a:effectLst/>
                  <a:uLnTx/>
                  <a:uFillTx/>
                  <a:latin typeface="Segoe UI Semibold" panose="020B0502040204020203" pitchFamily="34" charset="0"/>
                  <a:ea typeface="Open Sans" panose="020B0606030504020204" pitchFamily="34" charset="0"/>
                  <a:cs typeface="Segoe UI Semibold" panose="020B0502040204020203" pitchFamily="34" charset="0"/>
                </a:rPr>
                <a:t>Data</a:t>
              </a:r>
            </a:p>
          </p:txBody>
        </p:sp>
        <p:cxnSp>
          <p:nvCxnSpPr>
            <p:cNvPr id="74" name="Straight Connector 73">
              <a:extLst>
                <a:ext uri="{FF2B5EF4-FFF2-40B4-BE49-F238E27FC236}">
                  <a16:creationId xmlns:a16="http://schemas.microsoft.com/office/drawing/2014/main" id="{9EA567B1-5FE0-2DEA-DDCF-3E928977FEB1}"/>
                </a:ext>
              </a:extLst>
            </p:cNvPr>
            <p:cNvCxnSpPr>
              <a:cxnSpLocks/>
            </p:cNvCxnSpPr>
            <p:nvPr/>
          </p:nvCxnSpPr>
          <p:spPr>
            <a:xfrm flipH="1">
              <a:off x="2039067" y="3580612"/>
              <a:ext cx="585930" cy="882"/>
            </a:xfrm>
            <a:prstGeom prst="line">
              <a:avLst/>
            </a:prstGeom>
            <a:grpFill/>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6CF909E-490F-8EF9-D987-518DFAB6EDAE}"/>
                </a:ext>
              </a:extLst>
            </p:cNvPr>
            <p:cNvCxnSpPr>
              <a:cxnSpLocks/>
            </p:cNvCxnSpPr>
            <p:nvPr/>
          </p:nvCxnSpPr>
          <p:spPr>
            <a:xfrm flipH="1">
              <a:off x="3831664" y="3580612"/>
              <a:ext cx="585930" cy="882"/>
            </a:xfrm>
            <a:prstGeom prst="line">
              <a:avLst/>
            </a:prstGeom>
            <a:grpFill/>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816462F-AE30-6D3C-75A2-F5808335ECBC}"/>
              </a:ext>
              <a:ext uri="{C183D7F6-B498-43B3-948B-1728B52AA6E4}">
                <adec:decorative xmlns:adec="http://schemas.microsoft.com/office/drawing/2017/decorative" val="1"/>
              </a:ext>
            </a:extLst>
          </p:cNvPr>
          <p:cNvGrpSpPr/>
          <p:nvPr/>
        </p:nvGrpSpPr>
        <p:grpSpPr>
          <a:xfrm>
            <a:off x="6246866" y="1421324"/>
            <a:ext cx="5363275" cy="4492365"/>
            <a:chOff x="6246866" y="1421324"/>
            <a:chExt cx="5363275" cy="4492365"/>
          </a:xfrm>
          <a:solidFill>
            <a:schemeClr val="tx1"/>
          </a:solidFill>
        </p:grpSpPr>
        <p:sp>
          <p:nvSpPr>
            <p:cNvPr id="72" name="Rounded Rectangle 71">
              <a:extLst>
                <a:ext uri="{FF2B5EF4-FFF2-40B4-BE49-F238E27FC236}">
                  <a16:creationId xmlns:a16="http://schemas.microsoft.com/office/drawing/2014/main" id="{9299AFBB-A5E9-CFE8-7A64-0A73EEF55739}"/>
                </a:ext>
              </a:extLst>
            </p:cNvPr>
            <p:cNvSpPr/>
            <p:nvPr/>
          </p:nvSpPr>
          <p:spPr bwMode="auto">
            <a:xfrm>
              <a:off x="6246866" y="1421324"/>
              <a:ext cx="5363275" cy="4492365"/>
            </a:xfrm>
            <a:prstGeom prst="roundRect">
              <a:avLst>
                <a:gd name="adj" fmla="val 409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43" name="Graphic 42" descr="App Service">
              <a:extLst>
                <a:ext uri="{FF2B5EF4-FFF2-40B4-BE49-F238E27FC236}">
                  <a16:creationId xmlns:a16="http://schemas.microsoft.com/office/drawing/2014/main" id="{F96F8E52-926B-8FDE-D037-55BE76F1C2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5109" y="2173991"/>
              <a:ext cx="491162" cy="491162"/>
            </a:xfrm>
            <a:prstGeom prst="rect">
              <a:avLst/>
            </a:prstGeom>
          </p:spPr>
        </p:pic>
        <p:pic>
          <p:nvPicPr>
            <p:cNvPr id="49" name="Graphic 48" descr="Azure Container Apps icon">
              <a:extLst>
                <a:ext uri="{FF2B5EF4-FFF2-40B4-BE49-F238E27FC236}">
                  <a16:creationId xmlns:a16="http://schemas.microsoft.com/office/drawing/2014/main" id="{9134EF84-0E5F-6CEC-B8E5-0582000D17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11017" y="3523166"/>
              <a:ext cx="516024" cy="516024"/>
            </a:xfrm>
            <a:prstGeom prst="rect">
              <a:avLst/>
            </a:prstGeom>
          </p:spPr>
        </p:pic>
        <p:pic>
          <p:nvPicPr>
            <p:cNvPr id="57" name="Graphic 56" descr="Azure Container Apps icon">
              <a:extLst>
                <a:ext uri="{FF2B5EF4-FFF2-40B4-BE49-F238E27FC236}">
                  <a16:creationId xmlns:a16="http://schemas.microsoft.com/office/drawing/2014/main" id="{9BE6825F-1B52-CB33-843F-0E3DDEF2EE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670491" y="3523166"/>
              <a:ext cx="516024" cy="516024"/>
            </a:xfrm>
            <a:prstGeom prst="rect">
              <a:avLst/>
            </a:prstGeom>
          </p:spPr>
        </p:pic>
        <p:pic>
          <p:nvPicPr>
            <p:cNvPr id="62" name="Graphic 61">
              <a:extLst>
                <a:ext uri="{FF2B5EF4-FFF2-40B4-BE49-F238E27FC236}">
                  <a16:creationId xmlns:a16="http://schemas.microsoft.com/office/drawing/2014/main" id="{BA466018-9B61-AF7E-4A8B-0702A11EAE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48964" y="4877459"/>
              <a:ext cx="491162" cy="491159"/>
            </a:xfrm>
            <a:prstGeom prst="rect">
              <a:avLst/>
            </a:prstGeom>
          </p:spPr>
        </p:pic>
        <p:pic>
          <p:nvPicPr>
            <p:cNvPr id="65" name="Graphic 64" descr="Azure Container Apps icon">
              <a:extLst>
                <a:ext uri="{FF2B5EF4-FFF2-40B4-BE49-F238E27FC236}">
                  <a16:creationId xmlns:a16="http://schemas.microsoft.com/office/drawing/2014/main" id="{CD38F6B5-9811-7DF5-7383-140DFE53F4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324102" y="3523166"/>
              <a:ext cx="516024" cy="516024"/>
            </a:xfrm>
            <a:prstGeom prst="rect">
              <a:avLst/>
            </a:prstGeom>
          </p:spPr>
        </p:pic>
        <p:sp>
          <p:nvSpPr>
            <p:cNvPr id="73" name="TextBox 72">
              <a:extLst>
                <a:ext uri="{FF2B5EF4-FFF2-40B4-BE49-F238E27FC236}">
                  <a16:creationId xmlns:a16="http://schemas.microsoft.com/office/drawing/2014/main" id="{161B3FA0-CE1C-2255-CEC7-43DCD2AD409C}"/>
                </a:ext>
              </a:extLst>
            </p:cNvPr>
            <p:cNvSpPr txBox="1"/>
            <p:nvPr/>
          </p:nvSpPr>
          <p:spPr>
            <a:xfrm>
              <a:off x="7189968" y="1686079"/>
              <a:ext cx="3477070" cy="307777"/>
            </a:xfrm>
            <a:prstGeom prst="rect">
              <a:avLst/>
            </a:prstGeom>
            <a:grpFill/>
          </p:spPr>
          <p:txBody>
            <a:bodyPr wrap="square" lIns="0" tIns="0" rIns="0" bIns="0" rtlCol="0" anchor="t">
              <a:spAutoFit/>
            </a:bodyPr>
            <a:lstStyle/>
            <a:p>
              <a:pPr algn="ctr" defTabSz="914400">
                <a:spcBef>
                  <a:spcPts val="1800"/>
                </a:spcBef>
                <a:defRPr/>
              </a:pPr>
              <a:r>
                <a:rPr lang="en-US" sz="2000" b="1">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Microservices</a:t>
              </a:r>
            </a:p>
          </p:txBody>
        </p:sp>
        <p:sp>
          <p:nvSpPr>
            <p:cNvPr id="76" name="Rectangle 75">
              <a:extLst>
                <a:ext uri="{FF2B5EF4-FFF2-40B4-BE49-F238E27FC236}">
                  <a16:creationId xmlns:a16="http://schemas.microsoft.com/office/drawing/2014/main" id="{0BA3DFBC-5BD0-9726-3384-7F926241F76E}"/>
                </a:ext>
              </a:extLst>
            </p:cNvPr>
            <p:cNvSpPr/>
            <p:nvPr/>
          </p:nvSpPr>
          <p:spPr bwMode="auto">
            <a:xfrm>
              <a:off x="6575376" y="2545183"/>
              <a:ext cx="1399032" cy="697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Frontend</a:t>
              </a:r>
            </a:p>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Components</a:t>
              </a:r>
            </a:p>
          </p:txBody>
        </p:sp>
        <p:sp>
          <p:nvSpPr>
            <p:cNvPr id="77" name="Rectangle 76">
              <a:extLst>
                <a:ext uri="{FF2B5EF4-FFF2-40B4-BE49-F238E27FC236}">
                  <a16:creationId xmlns:a16="http://schemas.microsoft.com/office/drawing/2014/main" id="{54B22373-D6F4-6D70-0133-20F3E342B285}"/>
                </a:ext>
              </a:extLst>
            </p:cNvPr>
            <p:cNvSpPr/>
            <p:nvPr/>
          </p:nvSpPr>
          <p:spPr bwMode="auto">
            <a:xfrm>
              <a:off x="8228987" y="2545183"/>
              <a:ext cx="1399032" cy="697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Frontend</a:t>
              </a:r>
            </a:p>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Components</a:t>
              </a:r>
            </a:p>
          </p:txBody>
        </p:sp>
        <p:sp>
          <p:nvSpPr>
            <p:cNvPr id="80" name="Rectangle 79">
              <a:extLst>
                <a:ext uri="{FF2B5EF4-FFF2-40B4-BE49-F238E27FC236}">
                  <a16:creationId xmlns:a16="http://schemas.microsoft.com/office/drawing/2014/main" id="{159EBDDE-EA04-4ED7-C175-F98B80196464}"/>
                </a:ext>
              </a:extLst>
            </p:cNvPr>
            <p:cNvSpPr/>
            <p:nvPr/>
          </p:nvSpPr>
          <p:spPr bwMode="auto">
            <a:xfrm>
              <a:off x="9882598" y="2545183"/>
              <a:ext cx="1399032" cy="697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Frontend</a:t>
              </a:r>
            </a:p>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Components</a:t>
              </a:r>
            </a:p>
          </p:txBody>
        </p:sp>
        <p:sp>
          <p:nvSpPr>
            <p:cNvPr id="83" name="Rectangle 82">
              <a:extLst>
                <a:ext uri="{FF2B5EF4-FFF2-40B4-BE49-F238E27FC236}">
                  <a16:creationId xmlns:a16="http://schemas.microsoft.com/office/drawing/2014/main" id="{74527430-8E00-BE67-9DA8-528B76BBB193}"/>
                </a:ext>
              </a:extLst>
            </p:cNvPr>
            <p:cNvSpPr/>
            <p:nvPr/>
          </p:nvSpPr>
          <p:spPr bwMode="auto">
            <a:xfrm>
              <a:off x="6575376" y="3926970"/>
              <a:ext cx="1399032" cy="697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Service</a:t>
              </a:r>
              <a:b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br>
              <a:r>
                <a:rPr lang="en-US" sz="1200">
                  <a:gradFill>
                    <a:gsLst>
                      <a:gs pos="0">
                        <a:srgbClr val="FFFFFF"/>
                      </a:gs>
                      <a:gs pos="100000">
                        <a:srgbClr val="FFFFFF"/>
                      </a:gs>
                    </a:gsLst>
                    <a:lin ang="2700000" scaled="1"/>
                  </a:gradFill>
                  <a:latin typeface="Segoe UI" panose="020B0502040204020203" pitchFamily="34" charset="0"/>
                  <a:ea typeface="Open Sans" panose="020B0606030504020204" pitchFamily="34" charset="0"/>
                  <a:cs typeface="Segoe UI" panose="020B0502040204020203" pitchFamily="34" charset="0"/>
                </a:rPr>
                <a:t>(Orders)</a:t>
              </a:r>
            </a:p>
          </p:txBody>
        </p:sp>
        <p:sp>
          <p:nvSpPr>
            <p:cNvPr id="84" name="Rectangle 83">
              <a:extLst>
                <a:ext uri="{FF2B5EF4-FFF2-40B4-BE49-F238E27FC236}">
                  <a16:creationId xmlns:a16="http://schemas.microsoft.com/office/drawing/2014/main" id="{A01978EF-07A7-B153-8945-521094073675}"/>
                </a:ext>
              </a:extLst>
            </p:cNvPr>
            <p:cNvSpPr/>
            <p:nvPr/>
          </p:nvSpPr>
          <p:spPr bwMode="auto">
            <a:xfrm>
              <a:off x="8228987" y="3926970"/>
              <a:ext cx="1399032" cy="697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Service</a:t>
              </a:r>
              <a:b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br>
              <a:r>
                <a:rPr lang="en-US" sz="1200">
                  <a:gradFill>
                    <a:gsLst>
                      <a:gs pos="0">
                        <a:srgbClr val="FFFFFF"/>
                      </a:gs>
                      <a:gs pos="100000">
                        <a:srgbClr val="FFFFFF"/>
                      </a:gs>
                    </a:gsLst>
                    <a:lin ang="2700000" scaled="1"/>
                  </a:gradFill>
                  <a:latin typeface="Segoe UI" panose="020B0502040204020203" pitchFamily="34" charset="0"/>
                  <a:ea typeface="Open Sans" panose="020B0606030504020204" pitchFamily="34" charset="0"/>
                  <a:cs typeface="Segoe UI" panose="020B0502040204020203" pitchFamily="34" charset="0"/>
                </a:rPr>
                <a:t>(Inventory)</a:t>
              </a:r>
              <a:endParaRPr lang="en-US" sz="1400">
                <a:gradFill>
                  <a:gsLst>
                    <a:gs pos="0">
                      <a:srgbClr val="FFFFFF"/>
                    </a:gs>
                    <a:gs pos="100000">
                      <a:srgbClr val="FFFFFF"/>
                    </a:gs>
                  </a:gsLst>
                  <a:lin ang="2700000" scaled="1"/>
                </a:gradFill>
                <a:latin typeface="Segoe UI" panose="020B0502040204020203" pitchFamily="34" charset="0"/>
                <a:ea typeface="Open Sans" panose="020B0606030504020204" pitchFamily="34" charset="0"/>
                <a:cs typeface="Segoe UI" panose="020B0502040204020203" pitchFamily="34" charset="0"/>
              </a:endParaRPr>
            </a:p>
          </p:txBody>
        </p:sp>
        <p:sp>
          <p:nvSpPr>
            <p:cNvPr id="85" name="Rectangle 84">
              <a:extLst>
                <a:ext uri="{FF2B5EF4-FFF2-40B4-BE49-F238E27FC236}">
                  <a16:creationId xmlns:a16="http://schemas.microsoft.com/office/drawing/2014/main" id="{D40042A3-2AEC-EAB3-A7DF-9C1CB089EDF5}"/>
                </a:ext>
              </a:extLst>
            </p:cNvPr>
            <p:cNvSpPr/>
            <p:nvPr/>
          </p:nvSpPr>
          <p:spPr bwMode="auto">
            <a:xfrm>
              <a:off x="9882598" y="3926970"/>
              <a:ext cx="1399032" cy="6973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Service</a:t>
              </a:r>
              <a:b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br>
              <a:r>
                <a:rPr lang="en-US" sz="1200">
                  <a:gradFill>
                    <a:gsLst>
                      <a:gs pos="0">
                        <a:srgbClr val="FFFFFF"/>
                      </a:gs>
                      <a:gs pos="100000">
                        <a:srgbClr val="FFFFFF"/>
                      </a:gs>
                    </a:gsLst>
                    <a:lin ang="2700000" scaled="1"/>
                  </a:gradFill>
                  <a:latin typeface="Segoe UI" panose="020B0502040204020203" pitchFamily="34" charset="0"/>
                  <a:ea typeface="Open Sans" panose="020B0606030504020204" pitchFamily="34" charset="0"/>
                  <a:cs typeface="Segoe UI" panose="020B0502040204020203" pitchFamily="34" charset="0"/>
                </a:rPr>
                <a:t>(Customers)</a:t>
              </a:r>
            </a:p>
          </p:txBody>
        </p:sp>
        <p:cxnSp>
          <p:nvCxnSpPr>
            <p:cNvPr id="86" name="Straight Connector 85">
              <a:extLst>
                <a:ext uri="{FF2B5EF4-FFF2-40B4-BE49-F238E27FC236}">
                  <a16:creationId xmlns:a16="http://schemas.microsoft.com/office/drawing/2014/main" id="{3D7709EC-A14F-9A69-179E-A1EAADB7D486}"/>
                </a:ext>
              </a:extLst>
            </p:cNvPr>
            <p:cNvCxnSpPr>
              <a:cxnSpLocks/>
            </p:cNvCxnSpPr>
            <p:nvPr/>
          </p:nvCxnSpPr>
          <p:spPr>
            <a:xfrm flipV="1">
              <a:off x="7274892" y="3175567"/>
              <a:ext cx="0" cy="227636"/>
            </a:xfrm>
            <a:prstGeom prst="line">
              <a:avLst/>
            </a:prstGeom>
            <a:grpFill/>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A1E4CC7-9394-711C-3392-6F30295701AE}"/>
                </a:ext>
              </a:extLst>
            </p:cNvPr>
            <p:cNvCxnSpPr>
              <a:cxnSpLocks/>
            </p:cNvCxnSpPr>
            <p:nvPr/>
          </p:nvCxnSpPr>
          <p:spPr>
            <a:xfrm flipV="1">
              <a:off x="8928503" y="3175567"/>
              <a:ext cx="0" cy="227636"/>
            </a:xfrm>
            <a:prstGeom prst="line">
              <a:avLst/>
            </a:prstGeom>
            <a:grpFill/>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5CFB599-0350-C127-283D-FD6402EFDE3B}"/>
                </a:ext>
              </a:extLst>
            </p:cNvPr>
            <p:cNvCxnSpPr>
              <a:cxnSpLocks/>
            </p:cNvCxnSpPr>
            <p:nvPr/>
          </p:nvCxnSpPr>
          <p:spPr>
            <a:xfrm flipV="1">
              <a:off x="10582114" y="3175567"/>
              <a:ext cx="0" cy="227636"/>
            </a:xfrm>
            <a:prstGeom prst="line">
              <a:avLst/>
            </a:prstGeom>
            <a:grpFill/>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05ADB32-B3C7-F662-633A-24C75822CD7E}"/>
                </a:ext>
              </a:extLst>
            </p:cNvPr>
            <p:cNvCxnSpPr>
              <a:cxnSpLocks/>
            </p:cNvCxnSpPr>
            <p:nvPr/>
          </p:nvCxnSpPr>
          <p:spPr>
            <a:xfrm flipV="1">
              <a:off x="7274892" y="4568531"/>
              <a:ext cx="0" cy="227636"/>
            </a:xfrm>
            <a:prstGeom prst="line">
              <a:avLst/>
            </a:prstGeom>
            <a:grpFill/>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2904332-0317-4876-006F-09643D5E159E}"/>
                </a:ext>
              </a:extLst>
            </p:cNvPr>
            <p:cNvCxnSpPr>
              <a:cxnSpLocks/>
            </p:cNvCxnSpPr>
            <p:nvPr/>
          </p:nvCxnSpPr>
          <p:spPr>
            <a:xfrm flipV="1">
              <a:off x="8928503" y="4568531"/>
              <a:ext cx="0" cy="227636"/>
            </a:xfrm>
            <a:prstGeom prst="line">
              <a:avLst/>
            </a:prstGeom>
            <a:grpFill/>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6C9D7FD-D079-F0D8-7514-8CD56ECC47F6}"/>
                </a:ext>
              </a:extLst>
            </p:cNvPr>
            <p:cNvCxnSpPr>
              <a:cxnSpLocks/>
            </p:cNvCxnSpPr>
            <p:nvPr/>
          </p:nvCxnSpPr>
          <p:spPr>
            <a:xfrm flipV="1">
              <a:off x="10582114" y="4568531"/>
              <a:ext cx="0" cy="227636"/>
            </a:xfrm>
            <a:prstGeom prst="line">
              <a:avLst/>
            </a:prstGeom>
            <a:grpFill/>
            <a:ln w="25400" cap="rnd">
              <a:solidFill>
                <a:srgbClr val="FFFFFF"/>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B2C38D-C86B-0371-22ED-6C2302F38B17}"/>
                </a:ext>
              </a:extLst>
            </p:cNvPr>
            <p:cNvCxnSpPr>
              <a:cxnSpLocks/>
            </p:cNvCxnSpPr>
            <p:nvPr/>
          </p:nvCxnSpPr>
          <p:spPr>
            <a:xfrm flipH="1">
              <a:off x="7805752" y="3746896"/>
              <a:ext cx="585930" cy="882"/>
            </a:xfrm>
            <a:prstGeom prst="line">
              <a:avLst/>
            </a:prstGeom>
            <a:grpFill/>
            <a:ln w="25400" cap="rnd">
              <a:solidFill>
                <a:srgbClr val="FFFFFF"/>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B81EAD0-E233-0E48-EB74-29F9F84767EB}"/>
                </a:ext>
              </a:extLst>
            </p:cNvPr>
            <p:cNvCxnSpPr>
              <a:cxnSpLocks/>
            </p:cNvCxnSpPr>
            <p:nvPr/>
          </p:nvCxnSpPr>
          <p:spPr>
            <a:xfrm flipH="1">
              <a:off x="9455091" y="3746896"/>
              <a:ext cx="585930" cy="882"/>
            </a:xfrm>
            <a:prstGeom prst="line">
              <a:avLst/>
            </a:prstGeom>
            <a:grpFill/>
            <a:ln w="25400" cap="rnd">
              <a:solidFill>
                <a:srgbClr val="FFFFFF"/>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94" name="Graphic 93">
              <a:extLst>
                <a:ext uri="{FF2B5EF4-FFF2-40B4-BE49-F238E27FC236}">
                  <a16:creationId xmlns:a16="http://schemas.microsoft.com/office/drawing/2014/main" id="{C9232013-4F0E-AB22-2F84-0F01806E88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2445" y="4877459"/>
              <a:ext cx="491162" cy="491159"/>
            </a:xfrm>
            <a:prstGeom prst="rect">
              <a:avLst/>
            </a:prstGeom>
          </p:spPr>
        </p:pic>
        <p:pic>
          <p:nvPicPr>
            <p:cNvPr id="95" name="Graphic 94">
              <a:extLst>
                <a:ext uri="{FF2B5EF4-FFF2-40B4-BE49-F238E27FC236}">
                  <a16:creationId xmlns:a16="http://schemas.microsoft.com/office/drawing/2014/main" id="{D27D0EF1-0E04-58BD-4CC5-59EB25FCC0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3016" y="4877459"/>
              <a:ext cx="491162" cy="491159"/>
            </a:xfrm>
            <a:prstGeom prst="rect">
              <a:avLst/>
            </a:prstGeom>
          </p:spPr>
        </p:pic>
        <p:sp>
          <p:nvSpPr>
            <p:cNvPr id="96" name="Rectangle 95">
              <a:extLst>
                <a:ext uri="{FF2B5EF4-FFF2-40B4-BE49-F238E27FC236}">
                  <a16:creationId xmlns:a16="http://schemas.microsoft.com/office/drawing/2014/main" id="{6821C1B6-B3EE-EFEB-5F65-4E5884A8F635}"/>
                </a:ext>
              </a:extLst>
            </p:cNvPr>
            <p:cNvSpPr/>
            <p:nvPr/>
          </p:nvSpPr>
          <p:spPr bwMode="auto">
            <a:xfrm>
              <a:off x="6819525" y="5280952"/>
              <a:ext cx="910734" cy="4540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Data</a:t>
              </a:r>
            </a:p>
          </p:txBody>
        </p:sp>
        <p:sp>
          <p:nvSpPr>
            <p:cNvPr id="97" name="Rectangle 96">
              <a:extLst>
                <a:ext uri="{FF2B5EF4-FFF2-40B4-BE49-F238E27FC236}">
                  <a16:creationId xmlns:a16="http://schemas.microsoft.com/office/drawing/2014/main" id="{F6B63106-CF4A-8176-01B0-FE8F743A842C}"/>
                </a:ext>
              </a:extLst>
            </p:cNvPr>
            <p:cNvSpPr/>
            <p:nvPr/>
          </p:nvSpPr>
          <p:spPr bwMode="auto">
            <a:xfrm>
              <a:off x="8473136" y="5280952"/>
              <a:ext cx="910734" cy="4540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Data</a:t>
              </a:r>
            </a:p>
          </p:txBody>
        </p:sp>
        <p:sp>
          <p:nvSpPr>
            <p:cNvPr id="98" name="Rectangle 97">
              <a:extLst>
                <a:ext uri="{FF2B5EF4-FFF2-40B4-BE49-F238E27FC236}">
                  <a16:creationId xmlns:a16="http://schemas.microsoft.com/office/drawing/2014/main" id="{144D18C8-1E69-B3C6-6074-79036ADF64AE}"/>
                </a:ext>
              </a:extLst>
            </p:cNvPr>
            <p:cNvSpPr/>
            <p:nvPr/>
          </p:nvSpPr>
          <p:spPr bwMode="auto">
            <a:xfrm>
              <a:off x="10126747" y="5280952"/>
              <a:ext cx="910734" cy="45401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400" b="1">
                  <a:gradFill>
                    <a:gsLst>
                      <a:gs pos="0">
                        <a:srgbClr val="FFFFFF"/>
                      </a:gs>
                      <a:gs pos="100000">
                        <a:srgbClr val="FFFFFF"/>
                      </a:gs>
                    </a:gsLst>
                    <a:lin ang="2700000" scaled="1"/>
                  </a:gradFill>
                  <a:latin typeface="Segoe UI Semibold" panose="020B0502040204020203" pitchFamily="34" charset="0"/>
                  <a:ea typeface="Open Sans" panose="020B0606030504020204" pitchFamily="34" charset="0"/>
                  <a:cs typeface="Segoe UI Semibold" panose="020B0502040204020203" pitchFamily="34" charset="0"/>
                </a:rPr>
                <a:t>Data</a:t>
              </a:r>
            </a:p>
          </p:txBody>
        </p:sp>
      </p:grpSp>
    </p:spTree>
    <p:extLst>
      <p:ext uri="{BB962C8B-B14F-4D97-AF65-F5344CB8AC3E}">
        <p14:creationId xmlns:p14="http://schemas.microsoft.com/office/powerpoint/2010/main" val="151322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2"/>
                                        </p:tgtEl>
                                        <p:attrNameLst>
                                          <p:attrName>ppt_x</p:attrName>
                                          <p:attrName>ppt_y</p:attrName>
                                        </p:attrNameLst>
                                      </p:cBhvr>
                                      <p:rCtr x="0" y="1644"/>
                                    </p:animMotion>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0"/>
                                  </p:stCondLst>
                                  <p:childTnLst>
                                    <p:animMotion origin="layout" path="M 2.70833E-6 -3.7037E-6 L 2.70833E-6 -0.02245 " pathEditMode="relative" rAng="0" ptsTypes="AA">
                                      <p:cBhvr>
                                        <p:cTn id="14" dur="500" spd="-100000" fill="hold"/>
                                        <p:tgtEl>
                                          <p:spTgt spid="3"/>
                                        </p:tgtEl>
                                        <p:attrNameLst>
                                          <p:attrName>ppt_x</p:attrName>
                                          <p:attrName>ppt_y</p:attrName>
                                        </p:attrNameLst>
                                      </p:cBhvr>
                                      <p:rCtr x="0" y="-1134"/>
                                    </p:animMotion>
                                  </p:childTnLst>
                                </p:cTn>
                              </p:par>
                              <p:par>
                                <p:cTn id="15" presetID="10"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500"/>
                                  </p:stCondLst>
                                  <p:childTnLst>
                                    <p:animMotion origin="layout" path="M 2.70833E-6 -3.7037E-6 L 2.70833E-6 -0.02245 " pathEditMode="relative" rAng="0" ptsTypes="AA">
                                      <p:cBhvr>
                                        <p:cTn id="19" dur="500" spd="-100000" fill="hold"/>
                                        <p:tgtEl>
                                          <p:spTgt spid="4"/>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A999E138-CAB5-8C6F-6435-3A0BE932F0EA}"/>
              </a:ext>
              <a:ext uri="{C183D7F6-B498-43B3-948B-1728B52AA6E4}">
                <adec:decorative xmlns:adec="http://schemas.microsoft.com/office/drawing/2017/decorative" val="1"/>
              </a:ext>
            </a:extLst>
          </p:cNvPr>
          <p:cNvSpPr txBox="1"/>
          <p:nvPr/>
        </p:nvSpPr>
        <p:spPr>
          <a:xfrm>
            <a:off x="5569355" y="2986099"/>
            <a:ext cx="5503996" cy="1338828"/>
          </a:xfrm>
          <a:prstGeom prst="rect">
            <a:avLst/>
          </a:prstGeom>
          <a:noFill/>
        </p:spPr>
        <p:txBody>
          <a:bodyPr wrap="square" lIns="0" tIns="0" rIns="0" bIns="0" rtlCol="0">
            <a:spAutoFit/>
          </a:bodyPr>
          <a:lstStyle/>
          <a:p>
            <a:pPr marL="342900" lvl="0" indent="-342900" defTabSz="914400">
              <a:lnSpc>
                <a:spcPct val="95000"/>
              </a:lnSpc>
              <a:spcAft>
                <a:spcPts val="1800"/>
              </a:spcAft>
              <a:buFont typeface=".PingFang TC Regular"/>
              <a:buChar char="・"/>
              <a:defRPr/>
            </a:pPr>
            <a:r>
              <a:rPr lang="en-US" sz="2000">
                <a:noFill/>
                <a:latin typeface="Segoe UI" panose="020B0502040204020203" pitchFamily="34" charset="0"/>
                <a:ea typeface="Open Sans" panose="020B0606030504020204" pitchFamily="34" charset="0"/>
                <a:cs typeface="Segoe UI" panose="020B0502040204020203" pitchFamily="34" charset="0"/>
              </a:rPr>
              <a:t>ASP.NET web APIs &amp; minimal APIs</a:t>
            </a:r>
          </a:p>
          <a:p>
            <a:pPr marL="342900" lvl="0" indent="-342900" defTabSz="914400">
              <a:lnSpc>
                <a:spcPct val="95000"/>
              </a:lnSpc>
              <a:spcAft>
                <a:spcPts val="1800"/>
              </a:spcAft>
              <a:buFont typeface=".PingFang TC Regular"/>
              <a:buChar char="・"/>
              <a:defRPr/>
            </a:pPr>
            <a:r>
              <a:rPr lang="en-US" sz="2000">
                <a:noFill/>
                <a:latin typeface="Segoe UI" panose="020B0502040204020203" pitchFamily="34" charset="0"/>
                <a:ea typeface="Open Sans" panose="020B0606030504020204" pitchFamily="34" charset="0"/>
                <a:cs typeface="Segoe UI" panose="020B0502040204020203" pitchFamily="34" charset="0"/>
              </a:rPr>
              <a:t>Worker Service for background services</a:t>
            </a:r>
          </a:p>
          <a:p>
            <a:pPr marL="342900" lvl="0" indent="-342900" defTabSz="914400">
              <a:lnSpc>
                <a:spcPct val="95000"/>
              </a:lnSpc>
              <a:spcAft>
                <a:spcPts val="1800"/>
              </a:spcAft>
              <a:buFont typeface=".PingFang TC Regular"/>
              <a:buChar char="・"/>
              <a:defRPr/>
            </a:pPr>
            <a:r>
              <a:rPr lang="en-US" sz="2000">
                <a:noFill/>
                <a:latin typeface="Segoe UI" panose="020B0502040204020203" pitchFamily="34" charset="0"/>
                <a:ea typeface="Open Sans" panose="020B0606030504020204" pitchFamily="34" charset="0"/>
                <a:cs typeface="Segoe UI" panose="020B0502040204020203" pitchFamily="34" charset="0"/>
              </a:rPr>
              <a:t>Publish from Visual Studio 2022</a:t>
            </a:r>
          </a:p>
        </p:txBody>
      </p:sp>
      <p:grpSp>
        <p:nvGrpSpPr>
          <p:cNvPr id="37" name="Group 36">
            <a:extLst>
              <a:ext uri="{FF2B5EF4-FFF2-40B4-BE49-F238E27FC236}">
                <a16:creationId xmlns:a16="http://schemas.microsoft.com/office/drawing/2014/main" id="{452B1D81-F9F7-8A32-DB20-64C1378DE459}"/>
              </a:ext>
              <a:ext uri="{C183D7F6-B498-43B3-948B-1728B52AA6E4}">
                <adec:decorative xmlns:adec="http://schemas.microsoft.com/office/drawing/2017/decorative" val="1"/>
              </a:ext>
            </a:extLst>
          </p:cNvPr>
          <p:cNvGrpSpPr/>
          <p:nvPr/>
        </p:nvGrpSpPr>
        <p:grpSpPr>
          <a:xfrm>
            <a:off x="592003" y="1298344"/>
            <a:ext cx="2518385" cy="604056"/>
            <a:chOff x="7193270" y="1628040"/>
            <a:chExt cx="2518385" cy="604056"/>
          </a:xfrm>
        </p:grpSpPr>
        <p:sp>
          <p:nvSpPr>
            <p:cNvPr id="38" name="Rounded Rectangle 18">
              <a:extLst>
                <a:ext uri="{FF2B5EF4-FFF2-40B4-BE49-F238E27FC236}">
                  <a16:creationId xmlns:a16="http://schemas.microsoft.com/office/drawing/2014/main" id="{9F4EF827-C8A9-C36F-78D3-7331CA438DAA}"/>
                </a:ext>
                <a:ext uri="{C183D7F6-B498-43B3-948B-1728B52AA6E4}">
                  <adec:decorative xmlns:adec="http://schemas.microsoft.com/office/drawing/2017/decorative" val="1"/>
                </a:ext>
              </a:extLst>
            </p:cNvPr>
            <p:cNvSpPr/>
            <p:nvPr/>
          </p:nvSpPr>
          <p:spPr bwMode="auto">
            <a:xfrm>
              <a:off x="7256770" y="1691540"/>
              <a:ext cx="2454885"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p>
              <a:pPr algn="ctr" defTabSz="914400"/>
              <a:endParaRPr lang="en-CA" sz="2000" kern="0">
                <a:gradFill flip="none" rotWithShape="1">
                  <a:gsLst>
                    <a:gs pos="0">
                      <a:srgbClr val="000000"/>
                    </a:gs>
                    <a:gs pos="100000">
                      <a:srgbClr val="000000"/>
                    </a:gs>
                  </a:gsLst>
                  <a:lin ang="2700000" scaled="1"/>
                  <a:tileRect/>
                </a:gradFill>
                <a:latin typeface="+mj-lt"/>
              </a:endParaRPr>
            </a:p>
          </p:txBody>
        </p:sp>
        <p:sp>
          <p:nvSpPr>
            <p:cNvPr id="39" name="Rounded Rectangle 18">
              <a:extLst>
                <a:ext uri="{FF2B5EF4-FFF2-40B4-BE49-F238E27FC236}">
                  <a16:creationId xmlns:a16="http://schemas.microsoft.com/office/drawing/2014/main" id="{2937516C-BC69-1BA7-F540-9B181CECF8A0}"/>
                </a:ext>
              </a:extLst>
            </p:cNvPr>
            <p:cNvSpPr/>
            <p:nvPr/>
          </p:nvSpPr>
          <p:spPr bwMode="auto">
            <a:xfrm>
              <a:off x="7193270" y="1628040"/>
              <a:ext cx="2454885" cy="540556"/>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defTabSz="914400"/>
              <a:r>
                <a:rPr lang="en-CA" sz="2000" kern="0">
                  <a:gradFill flip="none" rotWithShape="1">
                    <a:gsLst>
                      <a:gs pos="25904">
                        <a:srgbClr val="2F2F2F"/>
                      </a:gs>
                      <a:gs pos="46000">
                        <a:srgbClr val="2F2F2F"/>
                      </a:gs>
                    </a:gsLst>
                    <a:lin ang="2700000" scaled="1"/>
                    <a:tileRect/>
                  </a:gradFill>
                  <a:latin typeface="+mj-lt"/>
                </a:rPr>
                <a:t>Generally available</a:t>
              </a:r>
            </a:p>
          </p:txBody>
        </p:sp>
      </p:grpSp>
      <p:pic>
        <p:nvPicPr>
          <p:cNvPr id="34" name="Graphic 33">
            <a:extLst>
              <a:ext uri="{FF2B5EF4-FFF2-40B4-BE49-F238E27FC236}">
                <a16:creationId xmlns:a16="http://schemas.microsoft.com/office/drawing/2014/main" id="{6215781A-521E-1814-610A-5B01358BE5A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92002" y="2175899"/>
            <a:ext cx="850393" cy="850393"/>
          </a:xfrm>
          <a:prstGeom prst="rect">
            <a:avLst/>
          </a:prstGeom>
        </p:spPr>
      </p:pic>
      <p:grpSp>
        <p:nvGrpSpPr>
          <p:cNvPr id="5" name="Group 4">
            <a:extLst>
              <a:ext uri="{FF2B5EF4-FFF2-40B4-BE49-F238E27FC236}">
                <a16:creationId xmlns:a16="http://schemas.microsoft.com/office/drawing/2014/main" id="{96D03179-72C7-E6E8-3502-CB0F365818E4}"/>
              </a:ext>
              <a:ext uri="{C183D7F6-B498-43B3-948B-1728B52AA6E4}">
                <adec:decorative xmlns:adec="http://schemas.microsoft.com/office/drawing/2017/decorative" val="1"/>
              </a:ext>
            </a:extLst>
          </p:cNvPr>
          <p:cNvGrpSpPr/>
          <p:nvPr/>
        </p:nvGrpSpPr>
        <p:grpSpPr>
          <a:xfrm>
            <a:off x="9465231" y="4973894"/>
            <a:ext cx="1019116" cy="770350"/>
            <a:chOff x="4487880" y="4973894"/>
            <a:chExt cx="1019116" cy="770350"/>
          </a:xfrm>
        </p:grpSpPr>
        <p:sp>
          <p:nvSpPr>
            <p:cNvPr id="54" name="Title 1">
              <a:extLst>
                <a:ext uri="{FF2B5EF4-FFF2-40B4-BE49-F238E27FC236}">
                  <a16:creationId xmlns:a16="http://schemas.microsoft.com/office/drawing/2014/main" id="{21E87EA8-12B5-4C9A-EF91-A1908507124B}"/>
                </a:ext>
              </a:extLst>
            </p:cNvPr>
            <p:cNvSpPr txBox="1">
              <a:spLocks/>
            </p:cNvSpPr>
            <p:nvPr/>
          </p:nvSpPr>
          <p:spPr>
            <a:xfrm>
              <a:off x="4487880" y="5458012"/>
              <a:ext cx="652006" cy="286232"/>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u="none" strike="noStrike" kern="1200" cap="none" spc="0" normalizeH="0" baseline="0" noProof="0">
                  <a:ln w="3175">
                    <a:noFill/>
                  </a:ln>
                  <a:effectLst/>
                  <a:uLnTx/>
                  <a:uFillTx/>
                  <a:latin typeface="Segoe UI" panose="020B0502040204020203" pitchFamily="34" charset="0"/>
                  <a:ea typeface="Open Sans" panose="020B0606030504020204" pitchFamily="34" charset="0"/>
                </a:rPr>
                <a:t>Envoy</a:t>
              </a:r>
            </a:p>
          </p:txBody>
        </p:sp>
        <p:pic>
          <p:nvPicPr>
            <p:cNvPr id="55" name="Picture 54" descr="Envoy Logo">
              <a:extLst>
                <a:ext uri="{FF2B5EF4-FFF2-40B4-BE49-F238E27FC236}">
                  <a16:creationId xmlns:a16="http://schemas.microsoft.com/office/drawing/2014/main" id="{09D468E6-DAD4-2A75-EB05-FF164DE7E16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487880" y="4973894"/>
              <a:ext cx="1019116" cy="341033"/>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2AF2A31C-C95E-E54C-07D1-2333A446878A}"/>
              </a:ext>
              <a:ext uri="{C183D7F6-B498-43B3-948B-1728B52AA6E4}">
                <adec:decorative xmlns:adec="http://schemas.microsoft.com/office/drawing/2017/decorative" val="1"/>
              </a:ext>
            </a:extLst>
          </p:cNvPr>
          <p:cNvGrpSpPr/>
          <p:nvPr/>
        </p:nvGrpSpPr>
        <p:grpSpPr>
          <a:xfrm>
            <a:off x="5632854" y="4882018"/>
            <a:ext cx="1061123" cy="862226"/>
            <a:chOff x="655503" y="4882018"/>
            <a:chExt cx="1061123" cy="862226"/>
          </a:xfrm>
        </p:grpSpPr>
        <p:pic>
          <p:nvPicPr>
            <p:cNvPr id="52" name="Kubernetes" descr="Kubernetes">
              <a:extLst>
                <a:ext uri="{FF2B5EF4-FFF2-40B4-BE49-F238E27FC236}">
                  <a16:creationId xmlns:a16="http://schemas.microsoft.com/office/drawing/2014/main" id="{A22B19CC-1A69-F22D-F1A8-C571C3973C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695" y="4882018"/>
              <a:ext cx="495639" cy="495636"/>
            </a:xfrm>
            <a:prstGeom prst="rect">
              <a:avLst/>
            </a:prstGeom>
          </p:spPr>
        </p:pic>
        <p:sp>
          <p:nvSpPr>
            <p:cNvPr id="53" name="Title 1">
              <a:extLst>
                <a:ext uri="{FF2B5EF4-FFF2-40B4-BE49-F238E27FC236}">
                  <a16:creationId xmlns:a16="http://schemas.microsoft.com/office/drawing/2014/main" id="{E6321014-A840-85C0-B53E-05200736B2EE}"/>
                </a:ext>
              </a:extLst>
            </p:cNvPr>
            <p:cNvSpPr txBox="1">
              <a:spLocks/>
            </p:cNvSpPr>
            <p:nvPr/>
          </p:nvSpPr>
          <p:spPr>
            <a:xfrm>
              <a:off x="655503" y="5458012"/>
              <a:ext cx="1061123" cy="286232"/>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u="none" strike="noStrike" kern="1200" cap="none" spc="0" normalizeH="0" baseline="0" noProof="0">
                  <a:ln w="3175">
                    <a:noFill/>
                  </a:ln>
                  <a:effectLst/>
                  <a:uLnTx/>
                  <a:uFillTx/>
                  <a:latin typeface="Segoe UI" panose="020B0502040204020203" pitchFamily="34" charset="0"/>
                  <a:ea typeface="Open Sans" panose="020B0606030504020204" pitchFamily="34" charset="0"/>
                </a:rPr>
                <a:t>Kubernetes</a:t>
              </a:r>
            </a:p>
          </p:txBody>
        </p:sp>
      </p:grpSp>
      <p:grpSp>
        <p:nvGrpSpPr>
          <p:cNvPr id="3" name="Group 2">
            <a:extLst>
              <a:ext uri="{FF2B5EF4-FFF2-40B4-BE49-F238E27FC236}">
                <a16:creationId xmlns:a16="http://schemas.microsoft.com/office/drawing/2014/main" id="{9036F6CB-2791-FA07-E107-FCC64BE47AEE}"/>
              </a:ext>
              <a:ext uri="{C183D7F6-B498-43B3-948B-1728B52AA6E4}">
                <adec:decorative xmlns:adec="http://schemas.microsoft.com/office/drawing/2017/decorative" val="1"/>
              </a:ext>
            </a:extLst>
          </p:cNvPr>
          <p:cNvGrpSpPr/>
          <p:nvPr/>
        </p:nvGrpSpPr>
        <p:grpSpPr>
          <a:xfrm>
            <a:off x="7029350" y="4803376"/>
            <a:ext cx="583052" cy="940868"/>
            <a:chOff x="2051999" y="4803376"/>
            <a:chExt cx="583052" cy="940868"/>
          </a:xfrm>
        </p:grpSpPr>
        <p:pic>
          <p:nvPicPr>
            <p:cNvPr id="50" name="Picture 49" descr="logo">
              <a:extLst>
                <a:ext uri="{FF2B5EF4-FFF2-40B4-BE49-F238E27FC236}">
                  <a16:creationId xmlns:a16="http://schemas.microsoft.com/office/drawing/2014/main" id="{EA540998-7CC0-CE60-8099-01AD3087D280}"/>
                </a:ext>
              </a:extLst>
            </p:cNvPr>
            <p:cNvPicPr>
              <a:picLocks noChangeAspect="1"/>
            </p:cNvPicPr>
            <p:nvPr/>
          </p:nvPicPr>
          <p:blipFill>
            <a:blip r:embed="rId10"/>
            <a:stretch>
              <a:fillRect/>
            </a:stretch>
          </p:blipFill>
          <p:spPr>
            <a:xfrm>
              <a:off x="2051999" y="4803376"/>
              <a:ext cx="453290" cy="718729"/>
            </a:xfrm>
            <a:prstGeom prst="rect">
              <a:avLst/>
            </a:prstGeom>
            <a:effectLst/>
          </p:spPr>
        </p:pic>
        <p:sp>
          <p:nvSpPr>
            <p:cNvPr id="51" name="Title 1">
              <a:extLst>
                <a:ext uri="{FF2B5EF4-FFF2-40B4-BE49-F238E27FC236}">
                  <a16:creationId xmlns:a16="http://schemas.microsoft.com/office/drawing/2014/main" id="{73EAED7C-82E0-D0D0-75C4-E7A2B187E589}"/>
                </a:ext>
              </a:extLst>
            </p:cNvPr>
            <p:cNvSpPr txBox="1">
              <a:spLocks/>
            </p:cNvSpPr>
            <p:nvPr/>
          </p:nvSpPr>
          <p:spPr>
            <a:xfrm>
              <a:off x="2065765" y="5458012"/>
              <a:ext cx="569286" cy="286232"/>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u="none" strike="noStrike" kern="1200" cap="none" spc="0" normalizeH="0" baseline="0" noProof="0">
                  <a:ln w="3175">
                    <a:noFill/>
                  </a:ln>
                  <a:effectLst/>
                  <a:uLnTx/>
                  <a:uFillTx/>
                  <a:latin typeface="Segoe UI" panose="020B0502040204020203" pitchFamily="34" charset="0"/>
                  <a:ea typeface="Open Sans" panose="020B0606030504020204" pitchFamily="34" charset="0"/>
                </a:rPr>
                <a:t>KEDA</a:t>
              </a:r>
            </a:p>
          </p:txBody>
        </p:sp>
      </p:grpSp>
      <p:grpSp>
        <p:nvGrpSpPr>
          <p:cNvPr id="4" name="Group 3">
            <a:extLst>
              <a:ext uri="{FF2B5EF4-FFF2-40B4-BE49-F238E27FC236}">
                <a16:creationId xmlns:a16="http://schemas.microsoft.com/office/drawing/2014/main" id="{72A0681C-9FCD-F4F6-461C-BE14F9CFA08B}"/>
              </a:ext>
              <a:ext uri="{C183D7F6-B498-43B3-948B-1728B52AA6E4}">
                <adec:decorative xmlns:adec="http://schemas.microsoft.com/office/drawing/2017/decorative" val="1"/>
              </a:ext>
            </a:extLst>
          </p:cNvPr>
          <p:cNvGrpSpPr/>
          <p:nvPr/>
        </p:nvGrpSpPr>
        <p:grpSpPr>
          <a:xfrm>
            <a:off x="8087739" y="4911164"/>
            <a:ext cx="830460" cy="833080"/>
            <a:chOff x="3110388" y="4911164"/>
            <a:chExt cx="830460" cy="833080"/>
          </a:xfrm>
        </p:grpSpPr>
        <p:pic>
          <p:nvPicPr>
            <p:cNvPr id="48" name="Picture 47" descr="dapr logo">
              <a:extLst>
                <a:ext uri="{FF2B5EF4-FFF2-40B4-BE49-F238E27FC236}">
                  <a16:creationId xmlns:a16="http://schemas.microsoft.com/office/drawing/2014/main" id="{A025A1F4-325E-AD37-79C3-51F99FA8F2A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3110388" y="4911164"/>
              <a:ext cx="830460" cy="466493"/>
            </a:xfrm>
            <a:prstGeom prst="rect">
              <a:avLst/>
            </a:prstGeom>
            <a:effectLst/>
          </p:spPr>
        </p:pic>
        <p:sp>
          <p:nvSpPr>
            <p:cNvPr id="49" name="Title 1">
              <a:extLst>
                <a:ext uri="{FF2B5EF4-FFF2-40B4-BE49-F238E27FC236}">
                  <a16:creationId xmlns:a16="http://schemas.microsoft.com/office/drawing/2014/main" id="{B4EECDB5-AFB2-22AE-29C6-752C9B1A4E2D}"/>
                </a:ext>
              </a:extLst>
            </p:cNvPr>
            <p:cNvSpPr txBox="1">
              <a:spLocks/>
            </p:cNvSpPr>
            <p:nvPr/>
          </p:nvSpPr>
          <p:spPr>
            <a:xfrm>
              <a:off x="3178126" y="5458012"/>
              <a:ext cx="555082" cy="286232"/>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u="none" strike="noStrike" kern="1200" cap="none" spc="0" normalizeH="0" baseline="0" noProof="0" err="1">
                  <a:ln w="3175">
                    <a:noFill/>
                  </a:ln>
                  <a:effectLst/>
                  <a:uLnTx/>
                  <a:uFillTx/>
                  <a:latin typeface="Segoe UI" panose="020B0502040204020203" pitchFamily="34" charset="0"/>
                  <a:ea typeface="Open Sans" panose="020B0606030504020204" pitchFamily="34" charset="0"/>
                </a:rPr>
                <a:t>Dapr</a:t>
              </a:r>
              <a:endParaRPr kumimoji="0" lang="en-US" sz="1400" u="none" strike="noStrike" kern="1200" cap="none" spc="0" normalizeH="0" baseline="0" noProof="0">
                <a:ln w="3175">
                  <a:noFill/>
                </a:ln>
                <a:effectLst/>
                <a:uLnTx/>
                <a:uFillTx/>
                <a:latin typeface="Segoe UI" panose="020B0502040204020203" pitchFamily="34" charset="0"/>
                <a:ea typeface="Open Sans" panose="020B0606030504020204" pitchFamily="34" charset="0"/>
              </a:endParaRPr>
            </a:p>
          </p:txBody>
        </p:sp>
      </p:grpSp>
      <p:sp>
        <p:nvSpPr>
          <p:cNvPr id="72" name="Title 1">
            <a:extLst>
              <a:ext uri="{FF2B5EF4-FFF2-40B4-BE49-F238E27FC236}">
                <a16:creationId xmlns:a16="http://schemas.microsoft.com/office/drawing/2014/main" id="{4013555E-2FBB-2224-C4FB-461F6B38D4C6}"/>
              </a:ext>
              <a:ext uri="{C183D7F6-B498-43B3-948B-1728B52AA6E4}">
                <adec:decorative xmlns:adec="http://schemas.microsoft.com/office/drawing/2017/decorative" val="1"/>
              </a:ext>
            </a:extLst>
          </p:cNvPr>
          <p:cNvSpPr txBox="1">
            <a:spLocks/>
          </p:cNvSpPr>
          <p:nvPr/>
        </p:nvSpPr>
        <p:spPr>
          <a:xfrm>
            <a:off x="1793978" y="2130366"/>
            <a:ext cx="3756692" cy="22159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4800"/>
              <a:t>Azure Container Apps</a:t>
            </a:r>
          </a:p>
        </p:txBody>
      </p:sp>
      <p:sp>
        <p:nvSpPr>
          <p:cNvPr id="74" name="TextBox 73">
            <a:extLst>
              <a:ext uri="{FF2B5EF4-FFF2-40B4-BE49-F238E27FC236}">
                <a16:creationId xmlns:a16="http://schemas.microsoft.com/office/drawing/2014/main" id="{3F03A580-7F18-9D6B-8598-BE340FD900A4}"/>
              </a:ext>
              <a:ext uri="{C183D7F6-B498-43B3-948B-1728B52AA6E4}">
                <adec:decorative xmlns:adec="http://schemas.microsoft.com/office/drawing/2017/decorative" val="1"/>
              </a:ext>
            </a:extLst>
          </p:cNvPr>
          <p:cNvSpPr txBox="1"/>
          <p:nvPr/>
        </p:nvSpPr>
        <p:spPr>
          <a:xfrm>
            <a:off x="5569353" y="2347054"/>
            <a:ext cx="6287361" cy="369332"/>
          </a:xfrm>
          <a:prstGeom prst="rect">
            <a:avLst/>
          </a:prstGeom>
          <a:noFill/>
        </p:spPr>
        <p:txBody>
          <a:bodyPr wrap="square" lIns="0" tIns="0" rIns="0" bIns="0" rtlCol="0">
            <a:spAutoFit/>
          </a:bodyPr>
          <a:lstStyle/>
          <a:p>
            <a:pPr lvl="0">
              <a:spcAft>
                <a:spcPts val="392"/>
              </a:spcAft>
              <a:buClr>
                <a:srgbClr val="0078D3"/>
              </a:buClr>
              <a:defRPr/>
            </a:pPr>
            <a:r>
              <a:rPr lang="en-US" sz="2400" b="1" kern="0">
                <a:gradFill>
                  <a:gsLst>
                    <a:gs pos="0">
                      <a:srgbClr val="50E6FF"/>
                    </a:gs>
                    <a:gs pos="100000">
                      <a:srgbClr val="8661C5"/>
                    </a:gs>
                  </a:gsLst>
                  <a:lin ang="2700000" scaled="1"/>
                </a:gradFill>
                <a:latin typeface="Segoe UI Semibold" panose="020B0502040204020203" pitchFamily="34" charset="0"/>
                <a:cs typeface="Segoe UI Semibold" panose="020B0502040204020203" pitchFamily="34" charset="0"/>
              </a:rPr>
              <a:t>Serverless containers for microservices</a:t>
            </a:r>
          </a:p>
        </p:txBody>
      </p:sp>
      <p:sp>
        <p:nvSpPr>
          <p:cNvPr id="75" name="TextBox 74">
            <a:extLst>
              <a:ext uri="{FF2B5EF4-FFF2-40B4-BE49-F238E27FC236}">
                <a16:creationId xmlns:a16="http://schemas.microsoft.com/office/drawing/2014/main" id="{7BA1CC40-AEE0-C5AC-C788-E446E151A977}"/>
              </a:ext>
              <a:ext uri="{C183D7F6-B498-43B3-948B-1728B52AA6E4}">
                <adec:decorative xmlns:adec="http://schemas.microsoft.com/office/drawing/2017/decorative" val="1"/>
              </a:ext>
            </a:extLst>
          </p:cNvPr>
          <p:cNvSpPr txBox="1"/>
          <p:nvPr/>
        </p:nvSpPr>
        <p:spPr>
          <a:xfrm>
            <a:off x="5569355" y="2986099"/>
            <a:ext cx="4357331" cy="1338828"/>
          </a:xfrm>
          <a:prstGeom prst="rect">
            <a:avLst/>
          </a:prstGeom>
          <a:noFill/>
        </p:spPr>
        <p:txBody>
          <a:bodyPr wrap="square" lIns="0" tIns="0" rIns="0" bIns="0" rtlCol="0">
            <a:spAutoFit/>
          </a:bodyPr>
          <a:lstStyle/>
          <a:p>
            <a:pPr marL="342900" lvl="0" indent="-342900" defTabSz="914400">
              <a:lnSpc>
                <a:spcPct val="95000"/>
              </a:lnSpc>
              <a:spcAft>
                <a:spcPts val="1800"/>
              </a:spcAft>
              <a:buFont typeface=".PingFang TC Regular"/>
              <a:buChar char="・"/>
              <a:defRPr/>
            </a:pPr>
            <a:r>
              <a:rPr lang="en-US" sz="2000">
                <a:solidFill>
                  <a:srgbClr val="FFFFFF"/>
                </a:solidFill>
                <a:latin typeface="Segoe UI" panose="020B0502040204020203" pitchFamily="34" charset="0"/>
                <a:ea typeface="Open Sans" panose="020B0606030504020204" pitchFamily="34" charset="0"/>
                <a:cs typeface="Segoe UI" panose="020B0502040204020203" pitchFamily="34" charset="0"/>
              </a:rPr>
              <a:t>Build modern apps on open source</a:t>
            </a:r>
          </a:p>
          <a:p>
            <a:pPr marL="342900" lvl="0" indent="-342900" defTabSz="914400">
              <a:lnSpc>
                <a:spcPct val="95000"/>
              </a:lnSpc>
              <a:spcAft>
                <a:spcPts val="1800"/>
              </a:spcAft>
              <a:buFont typeface=".PingFang TC Regular"/>
              <a:buChar char="・"/>
              <a:defRPr/>
            </a:pPr>
            <a:r>
              <a:rPr lang="en-US" sz="2000">
                <a:solidFill>
                  <a:srgbClr val="FFFFFF"/>
                </a:solidFill>
                <a:latin typeface="Segoe UI" panose="020B0502040204020203" pitchFamily="34" charset="0"/>
                <a:ea typeface="Open Sans" panose="020B0606030504020204" pitchFamily="34" charset="0"/>
                <a:cs typeface="Segoe UI" panose="020B0502040204020203" pitchFamily="34" charset="0"/>
              </a:rPr>
              <a:t>Focus on apps, not infrastructure</a:t>
            </a:r>
          </a:p>
          <a:p>
            <a:pPr marL="342900" lvl="0" indent="-342900" defTabSz="914400">
              <a:lnSpc>
                <a:spcPct val="95000"/>
              </a:lnSpc>
              <a:spcAft>
                <a:spcPts val="1800"/>
              </a:spcAft>
              <a:buFont typeface=".PingFang TC Regular"/>
              <a:buChar char="・"/>
              <a:defRPr/>
            </a:pPr>
            <a:r>
              <a:rPr lang="en-US" sz="2000">
                <a:solidFill>
                  <a:srgbClr val="FFFFFF"/>
                </a:solidFill>
                <a:latin typeface="Segoe UI" panose="020B0502040204020203" pitchFamily="34" charset="0"/>
                <a:ea typeface="Open Sans" panose="020B0606030504020204" pitchFamily="34" charset="0"/>
                <a:cs typeface="Segoe UI" panose="020B0502040204020203" pitchFamily="34" charset="0"/>
              </a:rPr>
              <a:t>Seamlessly upgrade to Kubernetes</a:t>
            </a:r>
          </a:p>
        </p:txBody>
      </p:sp>
      <p:cxnSp>
        <p:nvCxnSpPr>
          <p:cNvPr id="77" name="Straight Connector 76">
            <a:extLst>
              <a:ext uri="{FF2B5EF4-FFF2-40B4-BE49-F238E27FC236}">
                <a16:creationId xmlns:a16="http://schemas.microsoft.com/office/drawing/2014/main" id="{4150A251-2C61-B6F9-B53B-DB0C0C7181DA}"/>
              </a:ext>
              <a:ext uri="{C183D7F6-B498-43B3-948B-1728B52AA6E4}">
                <adec:decorative xmlns:adec="http://schemas.microsoft.com/office/drawing/2017/decorative" val="1"/>
              </a:ext>
            </a:extLst>
          </p:cNvPr>
          <p:cNvCxnSpPr>
            <a:cxnSpLocks/>
          </p:cNvCxnSpPr>
          <p:nvPr/>
        </p:nvCxnSpPr>
        <p:spPr>
          <a:xfrm>
            <a:off x="5569353" y="4609796"/>
            <a:ext cx="5287505" cy="0"/>
          </a:xfrm>
          <a:prstGeom prst="line">
            <a:avLst/>
          </a:prstGeom>
          <a:ln w="9525"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E3CCD2A-839A-BEF1-D024-07CAECD57071}"/>
              </a:ext>
              <a:ext uri="{C183D7F6-B498-43B3-948B-1728B52AA6E4}">
                <adec:decorative xmlns:adec="http://schemas.microsoft.com/office/drawing/2017/decorative" val="1"/>
              </a:ext>
            </a:extLst>
          </p:cNvPr>
          <p:cNvGrpSpPr/>
          <p:nvPr/>
        </p:nvGrpSpPr>
        <p:grpSpPr>
          <a:xfrm>
            <a:off x="12331092" y="1113756"/>
            <a:ext cx="6070361" cy="5070787"/>
            <a:chOff x="6825556" y="1561432"/>
            <a:chExt cx="5793350" cy="4839390"/>
          </a:xfrm>
        </p:grpSpPr>
        <p:grpSp>
          <p:nvGrpSpPr>
            <p:cNvPr id="28" name="Group 27">
              <a:extLst>
                <a:ext uri="{FF2B5EF4-FFF2-40B4-BE49-F238E27FC236}">
                  <a16:creationId xmlns:a16="http://schemas.microsoft.com/office/drawing/2014/main" id="{116F6B7C-C39A-FA33-6FC1-3E51844065AB}"/>
                </a:ext>
              </a:extLst>
            </p:cNvPr>
            <p:cNvGrpSpPr/>
            <p:nvPr/>
          </p:nvGrpSpPr>
          <p:grpSpPr>
            <a:xfrm>
              <a:off x="6825556" y="1561432"/>
              <a:ext cx="5793350" cy="4794635"/>
              <a:chOff x="6825556" y="1561432"/>
              <a:chExt cx="5793350" cy="4794635"/>
            </a:xfrm>
          </p:grpSpPr>
          <p:pic>
            <p:nvPicPr>
              <p:cNvPr id="30" name="Picture 29">
                <a:extLst>
                  <a:ext uri="{FF2B5EF4-FFF2-40B4-BE49-F238E27FC236}">
                    <a16:creationId xmlns:a16="http://schemas.microsoft.com/office/drawing/2014/main" id="{3CA79EE1-6B4C-61F5-20A3-0755EE5FFDFC}"/>
                  </a:ext>
                  <a:ext uri="{C183D7F6-B498-43B3-948B-1728B52AA6E4}">
                    <adec:decorative xmlns:adec="http://schemas.microsoft.com/office/drawing/2017/decorative" val="1"/>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912C5EB4-5887-D870-28B0-53D4677F9B44}"/>
                  </a:ext>
                </a:extLst>
              </p:cNvPr>
              <p:cNvPicPr>
                <a:picLocks noChangeAspect="1"/>
              </p:cNvPicPr>
              <p:nvPr/>
            </p:nvPicPr>
            <p:blipFill>
              <a:blip r:embed="rId14"/>
              <a:stretch>
                <a:fillRect/>
              </a:stretch>
            </p:blipFill>
            <p:spPr>
              <a:xfrm>
                <a:off x="7312951" y="1895157"/>
                <a:ext cx="5305955" cy="3168834"/>
              </a:xfrm>
              <a:prstGeom prst="rect">
                <a:avLst/>
              </a:prstGeom>
            </p:spPr>
          </p:pic>
        </p:grpSp>
        <p:sp>
          <p:nvSpPr>
            <p:cNvPr id="29" name="TextBox 28">
              <a:extLst>
                <a:ext uri="{FF2B5EF4-FFF2-40B4-BE49-F238E27FC236}">
                  <a16:creationId xmlns:a16="http://schemas.microsoft.com/office/drawing/2014/main" id="{D655F673-27BA-6053-81EF-6E90042BAA91}"/>
                </a:ext>
              </a:extLst>
            </p:cNvPr>
            <p:cNvSpPr txBox="1"/>
            <p:nvPr/>
          </p:nvSpPr>
          <p:spPr>
            <a:xfrm>
              <a:off x="7112000" y="6139212"/>
              <a:ext cx="5029200" cy="261610"/>
            </a:xfrm>
            <a:prstGeom prst="rect">
              <a:avLst/>
            </a:prstGeom>
            <a:noFill/>
          </p:spPr>
          <p:txBody>
            <a:bodyPr wrap="square" rtlCol="0">
              <a:spAutoFit/>
            </a:bodyPr>
            <a:lstStyle/>
            <a:p>
              <a:pPr algn="ctr"/>
              <a:endParaRPr lang="en-US" sz="1100">
                <a:solidFill>
                  <a:schemeClr val="tx2">
                    <a:lumMod val="50000"/>
                  </a:schemeClr>
                </a:solidFill>
              </a:endParaRPr>
            </a:p>
          </p:txBody>
        </p:sp>
      </p:grpSp>
    </p:spTree>
    <p:extLst>
      <p:ext uri="{BB962C8B-B14F-4D97-AF65-F5344CB8AC3E}">
        <p14:creationId xmlns:p14="http://schemas.microsoft.com/office/powerpoint/2010/main" val="1756512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35" presetClass="path" presetSubtype="0" accel="50000" decel="50000" fill="hold" nodeType="withEffect">
                                  <p:stCondLst>
                                    <p:cond delay="0"/>
                                  </p:stCondLst>
                                  <p:childTnLst>
                                    <p:animMotion origin="layout" path="M 0.01537 3.33333E-6 L -3.54167E-6 3.33333E-6 " pathEditMode="relative" rAng="0" ptsTypes="AA">
                                      <p:cBhvr>
                                        <p:cTn id="12" dur="750" fill="hold"/>
                                        <p:tgtEl>
                                          <p:spTgt spid="34"/>
                                        </p:tgtEl>
                                        <p:attrNameLst>
                                          <p:attrName>ppt_x</p:attrName>
                                          <p:attrName>ppt_y</p:attrName>
                                        </p:attrNameLst>
                                      </p:cBhvr>
                                      <p:rCtr x="-768" y="0"/>
                                    </p:animMotion>
                                  </p:childTnLst>
                                </p:cTn>
                              </p:par>
                              <p:par>
                                <p:cTn id="13" presetID="10"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35" presetClass="path" presetSubtype="0" accel="50000" decel="50000" fill="hold" grpId="1" nodeType="withEffect">
                                  <p:stCondLst>
                                    <p:cond delay="0"/>
                                  </p:stCondLst>
                                  <p:childTnLst>
                                    <p:animMotion origin="layout" path="M 0.01537 -2.22222E-6 L -1.875E-6 -2.22222E-6 " pathEditMode="relative" rAng="0" ptsTypes="AA">
                                      <p:cBhvr>
                                        <p:cTn id="17" dur="750" fill="hold"/>
                                        <p:tgtEl>
                                          <p:spTgt spid="72"/>
                                        </p:tgtEl>
                                        <p:attrNameLst>
                                          <p:attrName>ppt_x</p:attrName>
                                          <p:attrName>ppt_y</p:attrName>
                                        </p:attrNameLst>
                                      </p:cBhvr>
                                      <p:rCtr x="-768" y="0"/>
                                    </p:animMotion>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nodeType="with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fade">
                                      <p:cBhvr>
                                        <p:cTn id="26" dur="500"/>
                                        <p:tgtEl>
                                          <p:spTgt spid="77"/>
                                        </p:tgtEl>
                                      </p:cBhvr>
                                    </p:animEffect>
                                  </p:childTnLst>
                                </p:cTn>
                              </p:par>
                              <p:par>
                                <p:cTn id="27" presetID="10" presetClass="entr" presetSubtype="0" fill="hold" nodeType="with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42" presetClass="path" presetSubtype="0" decel="100000" fill="hold" nodeType="withEffect">
                                  <p:stCondLst>
                                    <p:cond delay="500"/>
                                  </p:stCondLst>
                                  <p:childTnLst>
                                    <p:animMotion origin="layout" path="M 1.25E-6 2.96296E-6 L 1.25E-6 -0.02246 " pathEditMode="relative" rAng="0" ptsTypes="AA">
                                      <p:cBhvr>
                                        <p:cTn id="31" dur="500" spd="-100000" fill="hold"/>
                                        <p:tgtEl>
                                          <p:spTgt spid="2"/>
                                        </p:tgtEl>
                                        <p:attrNameLst>
                                          <p:attrName>ppt_x</p:attrName>
                                          <p:attrName>ppt_y</p:attrName>
                                        </p:attrNameLst>
                                      </p:cBhvr>
                                      <p:rCtr x="0" y="-1134"/>
                                    </p:animMotion>
                                  </p:childTnLst>
                                </p:cTn>
                              </p:par>
                              <p:par>
                                <p:cTn id="32" presetID="10" presetClass="entr" presetSubtype="0" fill="hold"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42" presetClass="path" presetSubtype="0" decel="100000" fill="hold" nodeType="withEffect">
                                  <p:stCondLst>
                                    <p:cond delay="500"/>
                                  </p:stCondLst>
                                  <p:childTnLst>
                                    <p:animMotion origin="layout" path="M -6.25E-7 -1.48148E-6 L -6.25E-7 -0.02245 " pathEditMode="relative" rAng="0" ptsTypes="AA">
                                      <p:cBhvr>
                                        <p:cTn id="36" dur="500" spd="-100000" fill="hold"/>
                                        <p:tgtEl>
                                          <p:spTgt spid="3"/>
                                        </p:tgtEl>
                                        <p:attrNameLst>
                                          <p:attrName>ppt_x</p:attrName>
                                          <p:attrName>ppt_y</p:attrName>
                                        </p:attrNameLst>
                                      </p:cBhvr>
                                      <p:rCtr x="0" y="-1134"/>
                                    </p:animMotion>
                                  </p:childTnLst>
                                </p:cTn>
                              </p:par>
                              <p:par>
                                <p:cTn id="37" presetID="10" presetClass="entr" presetSubtype="0" fill="hold" nodeType="withEffect">
                                  <p:stCondLst>
                                    <p:cond delay="5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42" presetClass="path" presetSubtype="0" decel="100000" fill="hold" nodeType="withEffect">
                                  <p:stCondLst>
                                    <p:cond delay="500"/>
                                  </p:stCondLst>
                                  <p:childTnLst>
                                    <p:animMotion origin="layout" path="M 4.16667E-6 -1.85185E-6 L 4.16667E-6 -0.02245 " pathEditMode="relative" rAng="0" ptsTypes="AA">
                                      <p:cBhvr>
                                        <p:cTn id="41" dur="500" spd="-100000" fill="hold"/>
                                        <p:tgtEl>
                                          <p:spTgt spid="4"/>
                                        </p:tgtEl>
                                        <p:attrNameLst>
                                          <p:attrName>ppt_x</p:attrName>
                                          <p:attrName>ppt_y</p:attrName>
                                        </p:attrNameLst>
                                      </p:cBhvr>
                                      <p:rCtr x="0" y="-1134"/>
                                    </p:animMotion>
                                  </p:childTnLst>
                                </p:cTn>
                              </p:par>
                              <p:par>
                                <p:cTn id="42" presetID="10" presetClass="entr" presetSubtype="0" fill="hold" nodeType="withEffect">
                                  <p:stCondLst>
                                    <p:cond delay="5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42" presetClass="path" presetSubtype="0" decel="100000" fill="hold" nodeType="withEffect">
                                  <p:stCondLst>
                                    <p:cond delay="500"/>
                                  </p:stCondLst>
                                  <p:childTnLst>
                                    <p:animMotion origin="layout" path="M 1.04167E-6 0 L 1.04167E-6 -0.02245 " pathEditMode="relative" rAng="0" ptsTypes="AA">
                                      <p:cBhvr>
                                        <p:cTn id="46" dur="500" spd="-100000" fill="hold"/>
                                        <p:tgtEl>
                                          <p:spTgt spid="5"/>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2" grpId="1"/>
      <p:bldP spid="74" grpId="0"/>
      <p:bldP spid="7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52B1D81-F9F7-8A32-DB20-64C1378DE459}"/>
              </a:ext>
              <a:ext uri="{C183D7F6-B498-43B3-948B-1728B52AA6E4}">
                <adec:decorative xmlns:adec="http://schemas.microsoft.com/office/drawing/2017/decorative" val="1"/>
              </a:ext>
            </a:extLst>
          </p:cNvPr>
          <p:cNvGrpSpPr/>
          <p:nvPr/>
        </p:nvGrpSpPr>
        <p:grpSpPr>
          <a:xfrm>
            <a:off x="592003" y="446200"/>
            <a:ext cx="2518385" cy="604056"/>
            <a:chOff x="7193270" y="1628040"/>
            <a:chExt cx="2518385" cy="604056"/>
          </a:xfrm>
        </p:grpSpPr>
        <p:sp>
          <p:nvSpPr>
            <p:cNvPr id="38" name="Rounded Rectangle 18">
              <a:extLst>
                <a:ext uri="{FF2B5EF4-FFF2-40B4-BE49-F238E27FC236}">
                  <a16:creationId xmlns:a16="http://schemas.microsoft.com/office/drawing/2014/main" id="{9F4EF827-C8A9-C36F-78D3-7331CA438DAA}"/>
                </a:ext>
                <a:ext uri="{C183D7F6-B498-43B3-948B-1728B52AA6E4}">
                  <adec:decorative xmlns:adec="http://schemas.microsoft.com/office/drawing/2017/decorative" val="1"/>
                </a:ext>
              </a:extLst>
            </p:cNvPr>
            <p:cNvSpPr/>
            <p:nvPr/>
          </p:nvSpPr>
          <p:spPr bwMode="auto">
            <a:xfrm>
              <a:off x="7256770" y="1691540"/>
              <a:ext cx="2454885"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p>
              <a:pPr algn="ctr" defTabSz="914400"/>
              <a:endParaRPr lang="en-CA" sz="2000" kern="0">
                <a:gradFill flip="none" rotWithShape="1">
                  <a:gsLst>
                    <a:gs pos="0">
                      <a:srgbClr val="000000"/>
                    </a:gs>
                    <a:gs pos="100000">
                      <a:srgbClr val="000000"/>
                    </a:gs>
                  </a:gsLst>
                  <a:lin ang="2700000" scaled="1"/>
                  <a:tileRect/>
                </a:gradFill>
                <a:latin typeface="+mj-lt"/>
              </a:endParaRPr>
            </a:p>
          </p:txBody>
        </p:sp>
        <p:sp>
          <p:nvSpPr>
            <p:cNvPr id="39" name="Rounded Rectangle 18">
              <a:extLst>
                <a:ext uri="{FF2B5EF4-FFF2-40B4-BE49-F238E27FC236}">
                  <a16:creationId xmlns:a16="http://schemas.microsoft.com/office/drawing/2014/main" id="{2937516C-BC69-1BA7-F540-9B181CECF8A0}"/>
                </a:ext>
              </a:extLst>
            </p:cNvPr>
            <p:cNvSpPr/>
            <p:nvPr/>
          </p:nvSpPr>
          <p:spPr bwMode="auto">
            <a:xfrm>
              <a:off x="7193270" y="1628040"/>
              <a:ext cx="2454885" cy="540556"/>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defTabSz="914400"/>
              <a:r>
                <a:rPr lang="en-CA" sz="2000" kern="0">
                  <a:gradFill flip="none" rotWithShape="1">
                    <a:gsLst>
                      <a:gs pos="25904">
                        <a:srgbClr val="2F2F2F"/>
                      </a:gs>
                      <a:gs pos="46000">
                        <a:srgbClr val="2F2F2F"/>
                      </a:gs>
                    </a:gsLst>
                    <a:lin ang="2700000" scaled="1"/>
                    <a:tileRect/>
                  </a:gradFill>
                  <a:latin typeface="+mj-lt"/>
                </a:rPr>
                <a:t>Generally available</a:t>
              </a:r>
            </a:p>
          </p:txBody>
        </p:sp>
      </p:grpSp>
      <p:pic>
        <p:nvPicPr>
          <p:cNvPr id="34" name="Graphic 33">
            <a:extLst>
              <a:ext uri="{FF2B5EF4-FFF2-40B4-BE49-F238E27FC236}">
                <a16:creationId xmlns:a16="http://schemas.microsoft.com/office/drawing/2014/main" id="{6215781A-521E-1814-610A-5B01358BE5A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92003" y="1323756"/>
            <a:ext cx="516024" cy="516024"/>
          </a:xfrm>
          <a:prstGeom prst="rect">
            <a:avLst/>
          </a:prstGeom>
        </p:spPr>
      </p:pic>
      <p:grpSp>
        <p:nvGrpSpPr>
          <p:cNvPr id="5" name="Group 4">
            <a:extLst>
              <a:ext uri="{FF2B5EF4-FFF2-40B4-BE49-F238E27FC236}">
                <a16:creationId xmlns:a16="http://schemas.microsoft.com/office/drawing/2014/main" id="{8F9DC573-51C6-C576-0241-4C34B1ECC2F7}"/>
              </a:ext>
              <a:ext uri="{C183D7F6-B498-43B3-948B-1728B52AA6E4}">
                <adec:decorative xmlns:adec="http://schemas.microsoft.com/office/drawing/2017/decorative" val="1"/>
              </a:ext>
            </a:extLst>
          </p:cNvPr>
          <p:cNvGrpSpPr/>
          <p:nvPr/>
        </p:nvGrpSpPr>
        <p:grpSpPr>
          <a:xfrm>
            <a:off x="4487880" y="4973894"/>
            <a:ext cx="1019116" cy="770350"/>
            <a:chOff x="4487880" y="4973894"/>
            <a:chExt cx="1019116" cy="770350"/>
          </a:xfrm>
        </p:grpSpPr>
        <p:sp>
          <p:nvSpPr>
            <p:cNvPr id="54" name="Title 1">
              <a:extLst>
                <a:ext uri="{FF2B5EF4-FFF2-40B4-BE49-F238E27FC236}">
                  <a16:creationId xmlns:a16="http://schemas.microsoft.com/office/drawing/2014/main" id="{21E87EA8-12B5-4C9A-EF91-A1908507124B}"/>
                </a:ext>
              </a:extLst>
            </p:cNvPr>
            <p:cNvSpPr txBox="1">
              <a:spLocks/>
            </p:cNvSpPr>
            <p:nvPr/>
          </p:nvSpPr>
          <p:spPr>
            <a:xfrm>
              <a:off x="4487880" y="5458012"/>
              <a:ext cx="652006" cy="286232"/>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u="none" strike="noStrike" kern="1200" cap="none" spc="0" normalizeH="0" baseline="0" noProof="0">
                  <a:ln w="3175">
                    <a:noFill/>
                  </a:ln>
                  <a:effectLst/>
                  <a:uLnTx/>
                  <a:uFillTx/>
                  <a:latin typeface="Segoe UI" panose="020B0502040204020203" pitchFamily="34" charset="0"/>
                  <a:ea typeface="Open Sans" panose="020B0606030504020204" pitchFamily="34" charset="0"/>
                </a:rPr>
                <a:t>Envoy</a:t>
              </a:r>
            </a:p>
          </p:txBody>
        </p:sp>
        <p:pic>
          <p:nvPicPr>
            <p:cNvPr id="55" name="Picture 54" descr="Envoy Logo">
              <a:extLst>
                <a:ext uri="{FF2B5EF4-FFF2-40B4-BE49-F238E27FC236}">
                  <a16:creationId xmlns:a16="http://schemas.microsoft.com/office/drawing/2014/main" id="{09D468E6-DAD4-2A75-EB05-FF164DE7E16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487880" y="4973894"/>
              <a:ext cx="1019116" cy="341033"/>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BFCF2070-C607-EE2C-1B6C-70A15C5FE508}"/>
              </a:ext>
              <a:ext uri="{C183D7F6-B498-43B3-948B-1728B52AA6E4}">
                <adec:decorative xmlns:adec="http://schemas.microsoft.com/office/drawing/2017/decorative" val="1"/>
              </a:ext>
            </a:extLst>
          </p:cNvPr>
          <p:cNvGrpSpPr/>
          <p:nvPr/>
        </p:nvGrpSpPr>
        <p:grpSpPr>
          <a:xfrm>
            <a:off x="655503" y="4882018"/>
            <a:ext cx="1061123" cy="862226"/>
            <a:chOff x="655503" y="4882018"/>
            <a:chExt cx="1061123" cy="862226"/>
          </a:xfrm>
        </p:grpSpPr>
        <p:pic>
          <p:nvPicPr>
            <p:cNvPr id="52" name="Kubernetes" descr="Kubernetes">
              <a:extLst>
                <a:ext uri="{FF2B5EF4-FFF2-40B4-BE49-F238E27FC236}">
                  <a16:creationId xmlns:a16="http://schemas.microsoft.com/office/drawing/2014/main" id="{A22B19CC-1A69-F22D-F1A8-C571C3973C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695" y="4882018"/>
              <a:ext cx="495639" cy="495636"/>
            </a:xfrm>
            <a:prstGeom prst="rect">
              <a:avLst/>
            </a:prstGeom>
          </p:spPr>
        </p:pic>
        <p:sp>
          <p:nvSpPr>
            <p:cNvPr id="53" name="Title 1">
              <a:extLst>
                <a:ext uri="{FF2B5EF4-FFF2-40B4-BE49-F238E27FC236}">
                  <a16:creationId xmlns:a16="http://schemas.microsoft.com/office/drawing/2014/main" id="{E6321014-A840-85C0-B53E-05200736B2EE}"/>
                </a:ext>
              </a:extLst>
            </p:cNvPr>
            <p:cNvSpPr txBox="1">
              <a:spLocks/>
            </p:cNvSpPr>
            <p:nvPr/>
          </p:nvSpPr>
          <p:spPr>
            <a:xfrm>
              <a:off x="655503" y="5458012"/>
              <a:ext cx="1061123" cy="286232"/>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u="none" strike="noStrike" kern="1200" cap="none" spc="0" normalizeH="0" baseline="0" noProof="0">
                  <a:ln w="3175">
                    <a:noFill/>
                  </a:ln>
                  <a:effectLst/>
                  <a:uLnTx/>
                  <a:uFillTx/>
                  <a:latin typeface="Segoe UI" panose="020B0502040204020203" pitchFamily="34" charset="0"/>
                  <a:ea typeface="Open Sans" panose="020B0606030504020204" pitchFamily="34" charset="0"/>
                </a:rPr>
                <a:t>Kubernetes</a:t>
              </a:r>
            </a:p>
          </p:txBody>
        </p:sp>
      </p:grpSp>
      <p:grpSp>
        <p:nvGrpSpPr>
          <p:cNvPr id="3" name="Group 2">
            <a:extLst>
              <a:ext uri="{FF2B5EF4-FFF2-40B4-BE49-F238E27FC236}">
                <a16:creationId xmlns:a16="http://schemas.microsoft.com/office/drawing/2014/main" id="{300B9149-60AF-D835-1E32-AF0B07A0C99F}"/>
              </a:ext>
              <a:ext uri="{C183D7F6-B498-43B3-948B-1728B52AA6E4}">
                <adec:decorative xmlns:adec="http://schemas.microsoft.com/office/drawing/2017/decorative" val="1"/>
              </a:ext>
            </a:extLst>
          </p:cNvPr>
          <p:cNvGrpSpPr/>
          <p:nvPr/>
        </p:nvGrpSpPr>
        <p:grpSpPr>
          <a:xfrm>
            <a:off x="2051999" y="4803376"/>
            <a:ext cx="583052" cy="940868"/>
            <a:chOff x="2051999" y="4803376"/>
            <a:chExt cx="583052" cy="940868"/>
          </a:xfrm>
        </p:grpSpPr>
        <p:pic>
          <p:nvPicPr>
            <p:cNvPr id="50" name="Picture 49" descr="logo">
              <a:extLst>
                <a:ext uri="{FF2B5EF4-FFF2-40B4-BE49-F238E27FC236}">
                  <a16:creationId xmlns:a16="http://schemas.microsoft.com/office/drawing/2014/main" id="{EA540998-7CC0-CE60-8099-01AD3087D280}"/>
                </a:ext>
              </a:extLst>
            </p:cNvPr>
            <p:cNvPicPr>
              <a:picLocks noChangeAspect="1"/>
            </p:cNvPicPr>
            <p:nvPr/>
          </p:nvPicPr>
          <p:blipFill>
            <a:blip r:embed="rId10"/>
            <a:stretch>
              <a:fillRect/>
            </a:stretch>
          </p:blipFill>
          <p:spPr>
            <a:xfrm>
              <a:off x="2051999" y="4803376"/>
              <a:ext cx="453290" cy="718729"/>
            </a:xfrm>
            <a:prstGeom prst="rect">
              <a:avLst/>
            </a:prstGeom>
            <a:effectLst/>
          </p:spPr>
        </p:pic>
        <p:sp>
          <p:nvSpPr>
            <p:cNvPr id="51" name="Title 1">
              <a:extLst>
                <a:ext uri="{FF2B5EF4-FFF2-40B4-BE49-F238E27FC236}">
                  <a16:creationId xmlns:a16="http://schemas.microsoft.com/office/drawing/2014/main" id="{73EAED7C-82E0-D0D0-75C4-E7A2B187E589}"/>
                </a:ext>
              </a:extLst>
            </p:cNvPr>
            <p:cNvSpPr txBox="1">
              <a:spLocks/>
            </p:cNvSpPr>
            <p:nvPr/>
          </p:nvSpPr>
          <p:spPr>
            <a:xfrm>
              <a:off x="2065765" y="5458012"/>
              <a:ext cx="569286" cy="286232"/>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u="none" strike="noStrike" kern="1200" cap="none" spc="0" normalizeH="0" baseline="0" noProof="0">
                  <a:ln w="3175">
                    <a:noFill/>
                  </a:ln>
                  <a:effectLst/>
                  <a:uLnTx/>
                  <a:uFillTx/>
                  <a:latin typeface="Segoe UI" panose="020B0502040204020203" pitchFamily="34" charset="0"/>
                  <a:ea typeface="Open Sans" panose="020B0606030504020204" pitchFamily="34" charset="0"/>
                </a:rPr>
                <a:t>KEDA</a:t>
              </a:r>
            </a:p>
          </p:txBody>
        </p:sp>
      </p:grpSp>
      <p:grpSp>
        <p:nvGrpSpPr>
          <p:cNvPr id="4" name="Group 3">
            <a:extLst>
              <a:ext uri="{FF2B5EF4-FFF2-40B4-BE49-F238E27FC236}">
                <a16:creationId xmlns:a16="http://schemas.microsoft.com/office/drawing/2014/main" id="{0563DEE7-AAD0-C0AA-9CD3-A8222A500A56}"/>
              </a:ext>
              <a:ext uri="{C183D7F6-B498-43B3-948B-1728B52AA6E4}">
                <adec:decorative xmlns:adec="http://schemas.microsoft.com/office/drawing/2017/decorative" val="1"/>
              </a:ext>
            </a:extLst>
          </p:cNvPr>
          <p:cNvGrpSpPr/>
          <p:nvPr/>
        </p:nvGrpSpPr>
        <p:grpSpPr>
          <a:xfrm>
            <a:off x="3178126" y="4911164"/>
            <a:ext cx="830460" cy="833080"/>
            <a:chOff x="3178126" y="4911164"/>
            <a:chExt cx="830460" cy="833080"/>
          </a:xfrm>
        </p:grpSpPr>
        <p:pic>
          <p:nvPicPr>
            <p:cNvPr id="48" name="Picture 47" descr="dapr logo">
              <a:extLst>
                <a:ext uri="{FF2B5EF4-FFF2-40B4-BE49-F238E27FC236}">
                  <a16:creationId xmlns:a16="http://schemas.microsoft.com/office/drawing/2014/main" id="{A025A1F4-325E-AD37-79C3-51F99FA8F2A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3178126" y="4911164"/>
              <a:ext cx="830460" cy="466493"/>
            </a:xfrm>
            <a:prstGeom prst="rect">
              <a:avLst/>
            </a:prstGeom>
            <a:effectLst/>
          </p:spPr>
        </p:pic>
        <p:sp>
          <p:nvSpPr>
            <p:cNvPr id="49" name="Title 1">
              <a:extLst>
                <a:ext uri="{FF2B5EF4-FFF2-40B4-BE49-F238E27FC236}">
                  <a16:creationId xmlns:a16="http://schemas.microsoft.com/office/drawing/2014/main" id="{B4EECDB5-AFB2-22AE-29C6-752C9B1A4E2D}"/>
                </a:ext>
              </a:extLst>
            </p:cNvPr>
            <p:cNvSpPr txBox="1">
              <a:spLocks/>
            </p:cNvSpPr>
            <p:nvPr/>
          </p:nvSpPr>
          <p:spPr>
            <a:xfrm>
              <a:off x="3178126" y="5458012"/>
              <a:ext cx="555082" cy="286232"/>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u="none" strike="noStrike" kern="1200" cap="none" spc="0" normalizeH="0" baseline="0" noProof="0" err="1">
                  <a:ln w="3175">
                    <a:noFill/>
                  </a:ln>
                  <a:effectLst/>
                  <a:uLnTx/>
                  <a:uFillTx/>
                  <a:latin typeface="Segoe UI" panose="020B0502040204020203" pitchFamily="34" charset="0"/>
                  <a:ea typeface="Open Sans" panose="020B0606030504020204" pitchFamily="34" charset="0"/>
                </a:rPr>
                <a:t>Dapr</a:t>
              </a:r>
              <a:endParaRPr kumimoji="0" lang="en-US" sz="1400" u="none" strike="noStrike" kern="1200" cap="none" spc="0" normalizeH="0" baseline="0" noProof="0">
                <a:ln w="3175">
                  <a:noFill/>
                </a:ln>
                <a:effectLst/>
                <a:uLnTx/>
                <a:uFillTx/>
                <a:latin typeface="Segoe UI" panose="020B0502040204020203" pitchFamily="34" charset="0"/>
                <a:ea typeface="Open Sans" panose="020B0606030504020204" pitchFamily="34" charset="0"/>
              </a:endParaRPr>
            </a:p>
          </p:txBody>
        </p:sp>
      </p:grpSp>
      <p:grpSp>
        <p:nvGrpSpPr>
          <p:cNvPr id="62" name="Group 61">
            <a:extLst>
              <a:ext uri="{FF2B5EF4-FFF2-40B4-BE49-F238E27FC236}">
                <a16:creationId xmlns:a16="http://schemas.microsoft.com/office/drawing/2014/main" id="{B7E5E67F-367A-99D1-B1EE-1C3B47DAA3F5}"/>
              </a:ext>
              <a:ext uri="{C183D7F6-B498-43B3-948B-1728B52AA6E4}">
                <adec:decorative xmlns:adec="http://schemas.microsoft.com/office/drawing/2017/decorative" val="1"/>
              </a:ext>
            </a:extLst>
          </p:cNvPr>
          <p:cNvGrpSpPr/>
          <p:nvPr/>
        </p:nvGrpSpPr>
        <p:grpSpPr>
          <a:xfrm>
            <a:off x="6627522" y="1113756"/>
            <a:ext cx="6070361" cy="5070787"/>
            <a:chOff x="6825556" y="1561432"/>
            <a:chExt cx="5793350" cy="4839390"/>
          </a:xfrm>
        </p:grpSpPr>
        <p:grpSp>
          <p:nvGrpSpPr>
            <p:cNvPr id="63" name="Group 62">
              <a:extLst>
                <a:ext uri="{FF2B5EF4-FFF2-40B4-BE49-F238E27FC236}">
                  <a16:creationId xmlns:a16="http://schemas.microsoft.com/office/drawing/2014/main" id="{6DA18748-0653-5DF9-4982-0716BE7F6720}"/>
                </a:ext>
              </a:extLst>
            </p:cNvPr>
            <p:cNvGrpSpPr/>
            <p:nvPr/>
          </p:nvGrpSpPr>
          <p:grpSpPr>
            <a:xfrm>
              <a:off x="6825556" y="1561432"/>
              <a:ext cx="5793350" cy="4794635"/>
              <a:chOff x="6825556" y="1561432"/>
              <a:chExt cx="5793350" cy="4794635"/>
            </a:xfrm>
          </p:grpSpPr>
          <p:pic>
            <p:nvPicPr>
              <p:cNvPr id="65" name="Picture 64">
                <a:extLst>
                  <a:ext uri="{FF2B5EF4-FFF2-40B4-BE49-F238E27FC236}">
                    <a16:creationId xmlns:a16="http://schemas.microsoft.com/office/drawing/2014/main" id="{46AFE5ED-0F69-787D-29E1-8F2AD03E5063}"/>
                  </a:ext>
                  <a:ext uri="{C183D7F6-B498-43B3-948B-1728B52AA6E4}">
                    <adec:decorative xmlns:adec="http://schemas.microsoft.com/office/drawing/2017/decorative" val="1"/>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66" name="Picture 65" descr="A screenshot of a computer&#10;&#10;Description automatically generated">
                <a:extLst>
                  <a:ext uri="{FF2B5EF4-FFF2-40B4-BE49-F238E27FC236}">
                    <a16:creationId xmlns:a16="http://schemas.microsoft.com/office/drawing/2014/main" id="{241DF468-0486-46D1-B633-549B980F280A}"/>
                  </a:ext>
                </a:extLst>
              </p:cNvPr>
              <p:cNvPicPr>
                <a:picLocks noChangeAspect="1"/>
              </p:cNvPicPr>
              <p:nvPr/>
            </p:nvPicPr>
            <p:blipFill>
              <a:blip r:embed="rId14"/>
              <a:stretch>
                <a:fillRect/>
              </a:stretch>
            </p:blipFill>
            <p:spPr>
              <a:xfrm>
                <a:off x="7312951" y="1895157"/>
                <a:ext cx="5305955" cy="3168834"/>
              </a:xfrm>
              <a:prstGeom prst="rect">
                <a:avLst/>
              </a:prstGeom>
            </p:spPr>
          </p:pic>
        </p:grpSp>
        <p:sp>
          <p:nvSpPr>
            <p:cNvPr id="64" name="TextBox 63">
              <a:extLst>
                <a:ext uri="{FF2B5EF4-FFF2-40B4-BE49-F238E27FC236}">
                  <a16:creationId xmlns:a16="http://schemas.microsoft.com/office/drawing/2014/main" id="{03DCDA75-27B9-78DF-E80D-D6C944260211}"/>
                </a:ext>
              </a:extLst>
            </p:cNvPr>
            <p:cNvSpPr txBox="1"/>
            <p:nvPr/>
          </p:nvSpPr>
          <p:spPr>
            <a:xfrm>
              <a:off x="7112000" y="6139212"/>
              <a:ext cx="5029200" cy="261610"/>
            </a:xfrm>
            <a:prstGeom prst="rect">
              <a:avLst/>
            </a:prstGeom>
            <a:noFill/>
          </p:spPr>
          <p:txBody>
            <a:bodyPr wrap="square" rtlCol="0">
              <a:spAutoFit/>
            </a:bodyPr>
            <a:lstStyle/>
            <a:p>
              <a:pPr algn="ctr"/>
              <a:endParaRPr lang="en-US" sz="1100">
                <a:solidFill>
                  <a:schemeClr val="tx2">
                    <a:lumMod val="50000"/>
                  </a:schemeClr>
                </a:solidFill>
              </a:endParaRPr>
            </a:p>
          </p:txBody>
        </p:sp>
      </p:grpSp>
      <p:sp>
        <p:nvSpPr>
          <p:cNvPr id="72" name="Title 1">
            <a:extLst>
              <a:ext uri="{FF2B5EF4-FFF2-40B4-BE49-F238E27FC236}">
                <a16:creationId xmlns:a16="http://schemas.microsoft.com/office/drawing/2014/main" id="{4013555E-2FBB-2224-C4FB-461F6B38D4C6}"/>
              </a:ext>
              <a:ext uri="{C183D7F6-B498-43B3-948B-1728B52AA6E4}">
                <adec:decorative xmlns:adec="http://schemas.microsoft.com/office/drawing/2017/decorative" val="1"/>
              </a:ext>
            </a:extLst>
          </p:cNvPr>
          <p:cNvSpPr txBox="1">
            <a:spLocks/>
          </p:cNvSpPr>
          <p:nvPr/>
        </p:nvSpPr>
        <p:spPr>
          <a:xfrm>
            <a:off x="1236663" y="1278222"/>
            <a:ext cx="528888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a:t>Azure Container Apps</a:t>
            </a:r>
          </a:p>
        </p:txBody>
      </p:sp>
      <p:sp>
        <p:nvSpPr>
          <p:cNvPr id="74" name="TextBox 73">
            <a:extLst>
              <a:ext uri="{FF2B5EF4-FFF2-40B4-BE49-F238E27FC236}">
                <a16:creationId xmlns:a16="http://schemas.microsoft.com/office/drawing/2014/main" id="{3F03A580-7F18-9D6B-8598-BE340FD900A4}"/>
              </a:ext>
              <a:ext uri="{C183D7F6-B498-43B3-948B-1728B52AA6E4}">
                <adec:decorative xmlns:adec="http://schemas.microsoft.com/office/drawing/2017/decorative" val="1"/>
              </a:ext>
            </a:extLst>
          </p:cNvPr>
          <p:cNvSpPr txBox="1"/>
          <p:nvPr/>
        </p:nvSpPr>
        <p:spPr>
          <a:xfrm>
            <a:off x="592002" y="2347054"/>
            <a:ext cx="6287361" cy="369332"/>
          </a:xfrm>
          <a:prstGeom prst="rect">
            <a:avLst/>
          </a:prstGeom>
          <a:noFill/>
        </p:spPr>
        <p:txBody>
          <a:bodyPr wrap="square" lIns="0" tIns="0" rIns="0" bIns="0" rtlCol="0">
            <a:spAutoFit/>
          </a:bodyPr>
          <a:lstStyle/>
          <a:p>
            <a:pPr lvl="0">
              <a:spcAft>
                <a:spcPts val="392"/>
              </a:spcAft>
              <a:buClr>
                <a:srgbClr val="0078D3"/>
              </a:buClr>
              <a:defRPr/>
            </a:pPr>
            <a:r>
              <a:rPr lang="en-US" sz="2400" b="1" kern="0">
                <a:gradFill>
                  <a:gsLst>
                    <a:gs pos="0">
                      <a:srgbClr val="50E6FF"/>
                    </a:gs>
                    <a:gs pos="100000">
                      <a:srgbClr val="8661C5"/>
                    </a:gs>
                  </a:gsLst>
                  <a:lin ang="2700000" scaled="1"/>
                </a:gradFill>
                <a:latin typeface="Segoe UI Semibold" panose="020B0502040204020203" pitchFamily="34" charset="0"/>
                <a:cs typeface="Segoe UI Semibold" panose="020B0502040204020203" pitchFamily="34" charset="0"/>
              </a:rPr>
              <a:t>Serverless containers for microservices</a:t>
            </a:r>
          </a:p>
        </p:txBody>
      </p:sp>
      <p:sp>
        <p:nvSpPr>
          <p:cNvPr id="75" name="TextBox 74">
            <a:extLst>
              <a:ext uri="{FF2B5EF4-FFF2-40B4-BE49-F238E27FC236}">
                <a16:creationId xmlns:a16="http://schemas.microsoft.com/office/drawing/2014/main" id="{7BA1CC40-AEE0-C5AC-C788-E446E151A977}"/>
              </a:ext>
              <a:ext uri="{C183D7F6-B498-43B3-948B-1728B52AA6E4}">
                <adec:decorative xmlns:adec="http://schemas.microsoft.com/office/drawing/2017/decorative" val="1"/>
              </a:ext>
            </a:extLst>
          </p:cNvPr>
          <p:cNvSpPr txBox="1"/>
          <p:nvPr/>
        </p:nvSpPr>
        <p:spPr>
          <a:xfrm>
            <a:off x="592004" y="2986099"/>
            <a:ext cx="5503996" cy="1338828"/>
          </a:xfrm>
          <a:prstGeom prst="rect">
            <a:avLst/>
          </a:prstGeom>
          <a:noFill/>
        </p:spPr>
        <p:txBody>
          <a:bodyPr wrap="square" lIns="0" tIns="0" rIns="0" bIns="0" rtlCol="0">
            <a:spAutoFit/>
          </a:bodyPr>
          <a:lstStyle/>
          <a:p>
            <a:pPr marL="342900" lvl="0" indent="-342900" defTabSz="914400">
              <a:lnSpc>
                <a:spcPct val="95000"/>
              </a:lnSpc>
              <a:spcAft>
                <a:spcPts val="1800"/>
              </a:spcAft>
              <a:buFont typeface=".PingFang TC Regular"/>
              <a:buChar char="・"/>
              <a:defRPr/>
            </a:pPr>
            <a:r>
              <a:rPr lang="en-US" sz="2000">
                <a:solidFill>
                  <a:srgbClr val="FFFFFF"/>
                </a:solidFill>
                <a:latin typeface="Segoe UI" panose="020B0502040204020203" pitchFamily="34" charset="0"/>
                <a:ea typeface="Open Sans" panose="020B0606030504020204" pitchFamily="34" charset="0"/>
                <a:cs typeface="Segoe UI" panose="020B0502040204020203" pitchFamily="34" charset="0"/>
              </a:rPr>
              <a:t>ASP.NET web APIs &amp; minimal APIs</a:t>
            </a:r>
          </a:p>
          <a:p>
            <a:pPr marL="342900" lvl="0" indent="-342900" defTabSz="914400">
              <a:lnSpc>
                <a:spcPct val="95000"/>
              </a:lnSpc>
              <a:spcAft>
                <a:spcPts val="1800"/>
              </a:spcAft>
              <a:buFont typeface=".PingFang TC Regular"/>
              <a:buChar char="・"/>
              <a:defRPr/>
            </a:pPr>
            <a:r>
              <a:rPr lang="en-US" sz="2000">
                <a:solidFill>
                  <a:srgbClr val="FFFFFF"/>
                </a:solidFill>
                <a:latin typeface="Segoe UI" panose="020B0502040204020203" pitchFamily="34" charset="0"/>
                <a:ea typeface="Open Sans" panose="020B0606030504020204" pitchFamily="34" charset="0"/>
                <a:cs typeface="Segoe UI" panose="020B0502040204020203" pitchFamily="34" charset="0"/>
              </a:rPr>
              <a:t>Worker Service for background services</a:t>
            </a:r>
          </a:p>
          <a:p>
            <a:pPr marL="342900" lvl="0" indent="-342900" defTabSz="914400">
              <a:lnSpc>
                <a:spcPct val="95000"/>
              </a:lnSpc>
              <a:spcAft>
                <a:spcPts val="1800"/>
              </a:spcAft>
              <a:buFont typeface=".PingFang TC Regular"/>
              <a:buChar char="・"/>
              <a:defRPr/>
            </a:pPr>
            <a:r>
              <a:rPr lang="en-US" sz="2000">
                <a:solidFill>
                  <a:srgbClr val="FFFFFF"/>
                </a:solidFill>
                <a:latin typeface="Segoe UI" panose="020B0502040204020203" pitchFamily="34" charset="0"/>
                <a:ea typeface="Open Sans" panose="020B0606030504020204" pitchFamily="34" charset="0"/>
                <a:cs typeface="Segoe UI" panose="020B0502040204020203" pitchFamily="34" charset="0"/>
              </a:rPr>
              <a:t>Publish from Visual Studio 2022</a:t>
            </a:r>
          </a:p>
        </p:txBody>
      </p:sp>
      <p:cxnSp>
        <p:nvCxnSpPr>
          <p:cNvPr id="77" name="Straight Connector 76">
            <a:extLst>
              <a:ext uri="{FF2B5EF4-FFF2-40B4-BE49-F238E27FC236}">
                <a16:creationId xmlns:a16="http://schemas.microsoft.com/office/drawing/2014/main" id="{4150A251-2C61-B6F9-B53B-DB0C0C7181DA}"/>
              </a:ext>
              <a:ext uri="{C183D7F6-B498-43B3-948B-1728B52AA6E4}">
                <adec:decorative xmlns:adec="http://schemas.microsoft.com/office/drawing/2017/decorative" val="1"/>
              </a:ext>
            </a:extLst>
          </p:cNvPr>
          <p:cNvCxnSpPr>
            <a:cxnSpLocks/>
          </p:cNvCxnSpPr>
          <p:nvPr/>
        </p:nvCxnSpPr>
        <p:spPr>
          <a:xfrm>
            <a:off x="592002" y="4609796"/>
            <a:ext cx="5287505" cy="0"/>
          </a:xfrm>
          <a:prstGeom prst="line">
            <a:avLst/>
          </a:prstGeom>
          <a:ln w="9525"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944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31" y="1459"/>
            <a:ext cx="12188542" cy="3320992"/>
          </a:xfrm>
          <a:prstGeom prst="rect">
            <a:avLst/>
          </a:prstGeom>
        </p:spPr>
      </p:pic>
      <p:sp>
        <p:nvSpPr>
          <p:cNvPr id="34" name="Rectangle 33"/>
          <p:cNvSpPr/>
          <p:nvPr/>
        </p:nvSpPr>
        <p:spPr bwMode="auto">
          <a:xfrm>
            <a:off x="866" y="974"/>
            <a:ext cx="12206461" cy="3321476"/>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866" y="2877453"/>
            <a:ext cx="12189648" cy="8196530"/>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10116"/>
              <a:chOff x="1" y="2877375"/>
              <a:chExt cx="12191377" cy="2010116"/>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10116"/>
                <a:chOff x="269241" y="2877375"/>
                <a:chExt cx="11655840" cy="2010116"/>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08" tIns="143367" rIns="89630"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60695"/>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895870">
                    <a:lnSpc>
                      <a:spcPct val="90000"/>
                    </a:lnSpc>
                    <a:spcAft>
                      <a:spcPts val="588"/>
                    </a:spcAft>
                    <a:defRPr/>
                  </a:pPr>
                  <a:endParaRPr lang="en-US" sz="1537" dirty="0">
                    <a:gradFill>
                      <a:gsLst>
                        <a:gs pos="64545">
                          <a:srgbClr val="353535"/>
                        </a:gs>
                        <a:gs pos="40000">
                          <a:srgbClr val="353535"/>
                        </a:gs>
                      </a:gsLst>
                      <a:lin ang="5400000" scaled="0"/>
                    </a:gradFill>
                    <a:latin typeface="Segoe UI"/>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1069" y="1096002"/>
            <a:ext cx="7293132" cy="1089246"/>
          </a:xfrm>
          <a:prstGeom prst="rect">
            <a:avLst/>
          </a:prstGeom>
        </p:spPr>
        <p:txBody>
          <a:bodyPr wrap="square" anchor="ctr">
            <a:spAutoFit/>
          </a:bodyPr>
          <a:lstStyle/>
          <a:p>
            <a:pPr defTabSz="895698">
              <a:lnSpc>
                <a:spcPct val="90000"/>
              </a:lnSpc>
              <a:defRPr/>
            </a:pPr>
            <a:r>
              <a:rPr lang="en-US" altLang="en-US" sz="4312" dirty="0">
                <a:gradFill>
                  <a:gsLst>
                    <a:gs pos="12727">
                      <a:srgbClr val="FFFFFF"/>
                    </a:gs>
                    <a:gs pos="52000">
                      <a:srgbClr val="FFFFFF"/>
                    </a:gs>
                  </a:gsLst>
                  <a:lin ang="10800000" scaled="0"/>
                </a:gradFill>
                <a:latin typeface="Segoe UI Light"/>
              </a:rPr>
              <a:t>Microsoft Cognitive Services</a:t>
            </a:r>
          </a:p>
          <a:p>
            <a:pPr defTabSz="895698">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5433" y="3094607"/>
            <a:ext cx="2065571" cy="1940352"/>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5912" y="3094606"/>
            <a:ext cx="2119982" cy="2971519"/>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431" y="3094605"/>
            <a:ext cx="1726384" cy="247315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Autosuggest</a:t>
            </a:r>
          </a:p>
          <a:p>
            <a:pPr defTabSz="913963">
              <a:lnSpc>
                <a:spcPct val="90000"/>
              </a:lnSpc>
              <a:spcAft>
                <a:spcPts val="1000"/>
              </a:spcAft>
              <a:defRPr/>
            </a:pPr>
            <a:r>
              <a:rPr lang="en-US" sz="1469" dirty="0"/>
              <a:t>Bing Image Search </a:t>
            </a:r>
          </a:p>
          <a:p>
            <a:pPr defTabSz="913963">
              <a:lnSpc>
                <a:spcPct val="90000"/>
              </a:lnSpc>
              <a:spcAft>
                <a:spcPts val="1000"/>
              </a:spcAft>
              <a:defRPr/>
            </a:pPr>
            <a:r>
              <a:rPr lang="en-US" sz="1469" dirty="0"/>
              <a:t>Bing News Search</a:t>
            </a:r>
          </a:p>
          <a:p>
            <a:pPr defTabSz="913963">
              <a:lnSpc>
                <a:spcPct val="90000"/>
              </a:lnSpc>
              <a:spcAft>
                <a:spcPts val="1000"/>
              </a:spcAft>
              <a:defRPr/>
            </a:pPr>
            <a:r>
              <a:rPr lang="en-US" sz="1469" dirty="0"/>
              <a:t>Bing Video Search </a:t>
            </a:r>
          </a:p>
          <a:p>
            <a:pPr defTabSz="913963">
              <a:lnSpc>
                <a:spcPct val="90000"/>
              </a:lnSpc>
              <a:spcAft>
                <a:spcPts val="1000"/>
              </a:spcAft>
              <a:defRPr/>
            </a:pPr>
            <a:r>
              <a:rPr lang="en-US" sz="1469" dirty="0"/>
              <a:t>Bing Web Search </a:t>
            </a:r>
          </a:p>
          <a:p>
            <a:pPr defTabSz="913963">
              <a:lnSpc>
                <a:spcPct val="90000"/>
              </a:lnSpc>
              <a:spcAft>
                <a:spcPts val="1000"/>
              </a:spcAft>
              <a:defRPr/>
            </a:pPr>
            <a:r>
              <a:rPr lang="en-US" sz="1469" dirty="0"/>
              <a:t>Bing Entity Search</a:t>
            </a:r>
          </a:p>
          <a:p>
            <a:pPr defTabSz="913963">
              <a:lnSpc>
                <a:spcPct val="90000"/>
              </a:lnSpc>
              <a:spcAft>
                <a:spcPts val="1000"/>
              </a:spcAft>
              <a:defRPr/>
            </a:pPr>
            <a:r>
              <a:rPr lang="en-US" sz="1469" dirty="0"/>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5" y="3094604"/>
            <a:ext cx="2034627" cy="239416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Academic Knowledge</a:t>
            </a:r>
          </a:p>
          <a:p>
            <a:pPr defTabSz="913963">
              <a:lnSpc>
                <a:spcPct val="90000"/>
              </a:lnSpc>
              <a:spcAft>
                <a:spcPts val="1000"/>
              </a:spcAft>
              <a:defRPr/>
            </a:pPr>
            <a:r>
              <a:rPr lang="en-US" sz="1469" dirty="0"/>
              <a:t>Entity Linking</a:t>
            </a:r>
          </a:p>
          <a:p>
            <a:pPr defTabSz="913963">
              <a:lnSpc>
                <a:spcPct val="90000"/>
              </a:lnSpc>
              <a:spcAft>
                <a:spcPts val="1000"/>
              </a:spcAft>
              <a:defRPr/>
            </a:pPr>
            <a:r>
              <a:rPr lang="en-US" sz="1469" dirty="0"/>
              <a:t>Knowledge Exploration </a:t>
            </a:r>
          </a:p>
          <a:p>
            <a:pPr defTabSz="913963">
              <a:lnSpc>
                <a:spcPct val="90000"/>
              </a:lnSpc>
              <a:spcAft>
                <a:spcPts val="1000"/>
              </a:spcAft>
              <a:defRPr/>
            </a:pPr>
            <a:r>
              <a:rPr lang="en-US" sz="1469" dirty="0"/>
              <a:t>Recommendations</a:t>
            </a:r>
          </a:p>
          <a:p>
            <a:pPr defTabSz="913963">
              <a:lnSpc>
                <a:spcPct val="90000"/>
              </a:lnSpc>
              <a:spcAft>
                <a:spcPts val="1000"/>
              </a:spcAft>
              <a:defRPr/>
            </a:pPr>
            <a:r>
              <a:rPr lang="en-US" sz="1469" dirty="0"/>
              <a:t>QnA Maker</a:t>
            </a:r>
          </a:p>
          <a:p>
            <a:pPr defTabSz="913963">
              <a:lnSpc>
                <a:spcPct val="90000"/>
              </a:lnSpc>
              <a:spcAft>
                <a:spcPts val="1000"/>
              </a:spcAft>
              <a:defRPr/>
            </a:pPr>
            <a:r>
              <a:rPr lang="en-US" sz="1469" dirty="0"/>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870" y="3094605"/>
            <a:ext cx="1953906" cy="293756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Spell Check</a:t>
            </a:r>
          </a:p>
          <a:p>
            <a:pPr defTabSz="913963">
              <a:lnSpc>
                <a:spcPct val="90000"/>
              </a:lnSpc>
              <a:spcAft>
                <a:spcPts val="1000"/>
              </a:spcAft>
              <a:defRPr/>
            </a:pPr>
            <a:r>
              <a:rPr lang="en-US" sz="1469" dirty="0"/>
              <a:t>Linguistic Analysis</a:t>
            </a:r>
          </a:p>
          <a:p>
            <a:pPr defTabSz="913963">
              <a:lnSpc>
                <a:spcPct val="90000"/>
              </a:lnSpc>
              <a:spcAft>
                <a:spcPts val="1000"/>
              </a:spcAft>
              <a:defRPr/>
            </a:pPr>
            <a:r>
              <a:rPr lang="en-US" sz="1469" dirty="0"/>
              <a:t>Text Analytics</a:t>
            </a:r>
          </a:p>
          <a:p>
            <a:pPr defTabSz="913963">
              <a:lnSpc>
                <a:spcPct val="90000"/>
              </a:lnSpc>
              <a:spcAft>
                <a:spcPts val="1000"/>
              </a:spcAft>
              <a:defRPr/>
            </a:pPr>
            <a:r>
              <a:rPr lang="en-US" sz="1469" dirty="0"/>
              <a:t>Translator Text </a:t>
            </a:r>
            <a:br>
              <a:rPr lang="en-US" sz="1469" dirty="0"/>
            </a:br>
            <a:r>
              <a:rPr lang="en-US" sz="1469" dirty="0"/>
              <a:t>&amp; Speech</a:t>
            </a:r>
          </a:p>
          <a:p>
            <a:pPr defTabSz="913963">
              <a:lnSpc>
                <a:spcPct val="90000"/>
              </a:lnSpc>
              <a:spcAft>
                <a:spcPts val="1000"/>
              </a:spcAft>
              <a:defRPr/>
            </a:pPr>
            <a:r>
              <a:rPr lang="en-US" sz="1469" dirty="0"/>
              <a:t>Web Language Model</a:t>
            </a:r>
          </a:p>
          <a:p>
            <a:pPr defTabSz="913963">
              <a:lnSpc>
                <a:spcPct val="90000"/>
              </a:lnSpc>
              <a:spcAft>
                <a:spcPts val="1000"/>
              </a:spcAft>
              <a:defRPr/>
            </a:pPr>
            <a:r>
              <a:rPr lang="en-US" sz="1469" dirty="0"/>
              <a:t>Language Understanding </a:t>
            </a:r>
          </a:p>
          <a:p>
            <a:pPr defTabSz="913963">
              <a:lnSpc>
                <a:spcPct val="90000"/>
              </a:lnSpc>
              <a:spcAft>
                <a:spcPts val="1400"/>
              </a:spcAft>
              <a:defRPr/>
            </a:pPr>
            <a:endParaRPr lang="en-US" sz="1469" dirty="0"/>
          </a:p>
        </p:txBody>
      </p:sp>
      <p:sp>
        <p:nvSpPr>
          <p:cNvPr id="29" name="TextBox 28">
            <a:extLst>
              <a:ext uri="{FF2B5EF4-FFF2-40B4-BE49-F238E27FC236}">
                <a16:creationId xmlns:a16="http://schemas.microsoft.com/office/drawing/2014/main" id="{B657DF13-1FA1-49C7-907E-5403C8DF564F}"/>
              </a:ext>
            </a:extLst>
          </p:cNvPr>
          <p:cNvSpPr txBox="1"/>
          <p:nvPr/>
        </p:nvSpPr>
        <p:spPr>
          <a:xfrm>
            <a:off x="2264623" y="3085832"/>
            <a:ext cx="1866875" cy="136608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Speech </a:t>
            </a:r>
          </a:p>
          <a:p>
            <a:pPr defTabSz="913963">
              <a:lnSpc>
                <a:spcPct val="90000"/>
              </a:lnSpc>
              <a:spcAft>
                <a:spcPts val="1000"/>
              </a:spcAft>
              <a:defRPr/>
            </a:pPr>
            <a:r>
              <a:rPr lang="en-US" sz="1469" dirty="0"/>
              <a:t>Speaker Recognition</a:t>
            </a:r>
          </a:p>
          <a:p>
            <a:pPr defTabSz="913963">
              <a:lnSpc>
                <a:spcPct val="90000"/>
              </a:lnSpc>
              <a:spcAft>
                <a:spcPts val="1000"/>
              </a:spcAft>
              <a:defRPr/>
            </a:pPr>
            <a:r>
              <a:rPr lang="en-US" sz="1469" dirty="0"/>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865" y="6411993"/>
            <a:ext cx="12190271" cy="9702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20988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C2A0C5C-872B-BD9E-962F-F536E3A58E4F}"/>
              </a:ext>
              <a:ext uri="{C183D7F6-B498-43B3-948B-1728B52AA6E4}">
                <adec:decorative xmlns:adec="http://schemas.microsoft.com/office/drawing/2017/decorative" val="1"/>
              </a:ext>
            </a:extLst>
          </p:cNvPr>
          <p:cNvPicPr>
            <a:picLocks noChangeAspect="1"/>
          </p:cNvPicPr>
          <p:nvPr/>
        </p:nvPicPr>
        <p:blipFill rotWithShape="1">
          <a:blip r:embed="rId3"/>
          <a:srcRect l="1536" t="4664" r="39863" b="4664"/>
          <a:stretch/>
        </p:blipFill>
        <p:spPr bwMode="blackWhite">
          <a:xfrm>
            <a:off x="471055" y="585786"/>
            <a:ext cx="11282795" cy="5687568"/>
          </a:xfrm>
          <a:prstGeom prst="roundRect">
            <a:avLst>
              <a:gd name="adj" fmla="val 1128"/>
            </a:avLst>
          </a:prstGeom>
          <a:effectLst>
            <a:outerShdw blurRad="127000" dist="127000" dir="2700000" algn="tl" rotWithShape="0">
              <a:srgbClr val="2F2F2F">
                <a:alpha val="50000"/>
              </a:srgbClr>
            </a:outerShdw>
          </a:effectLst>
        </p:spPr>
      </p:pic>
      <p:sp>
        <p:nvSpPr>
          <p:cNvPr id="35" name="TextBox 34">
            <a:extLst>
              <a:ext uri="{FF2B5EF4-FFF2-40B4-BE49-F238E27FC236}">
                <a16:creationId xmlns:a16="http://schemas.microsoft.com/office/drawing/2014/main" id="{912C73F4-E616-F3DE-0612-FB81629AF5C8}"/>
              </a:ext>
            </a:extLst>
          </p:cNvPr>
          <p:cNvSpPr txBox="1"/>
          <p:nvPr/>
        </p:nvSpPr>
        <p:spPr bwMode="blackWhite">
          <a:xfrm>
            <a:off x="2381895" y="3032465"/>
            <a:ext cx="2347123" cy="664797"/>
          </a:xfrm>
          <a:prstGeom prst="rect">
            <a:avLst/>
          </a:prstGeom>
          <a:noFill/>
          <a:effectLst/>
        </p:spPr>
        <p:txBody>
          <a:bodyPr wrap="square" lIns="0" tIns="0" rIns="0" bIns="0" rtlCol="0" anchor="t" anchorCtr="0">
            <a:spAutoFit/>
          </a:bodyPr>
          <a:lstStyle/>
          <a:p>
            <a:pPr>
              <a:lnSpc>
                <a:spcPct val="90000"/>
              </a:lnSpc>
              <a:spcBef>
                <a:spcPts val="1200"/>
              </a:spcBef>
              <a:defRPr/>
            </a:pPr>
            <a:r>
              <a:rPr lang="en-US" sz="2400" b="1">
                <a:solidFill>
                  <a:schemeClr val="bg1"/>
                </a:solidFill>
                <a:latin typeface="Segoe UI Semibold"/>
              </a:rPr>
              <a:t>Seamless code to cloud</a:t>
            </a:r>
          </a:p>
        </p:txBody>
      </p:sp>
      <p:sp>
        <p:nvSpPr>
          <p:cNvPr id="37" name="TextBox 36">
            <a:extLst>
              <a:ext uri="{FF2B5EF4-FFF2-40B4-BE49-F238E27FC236}">
                <a16:creationId xmlns:a16="http://schemas.microsoft.com/office/drawing/2014/main" id="{B624A4A7-87CA-DCAC-2AD0-4F49C28AE7A3}"/>
              </a:ext>
            </a:extLst>
          </p:cNvPr>
          <p:cNvSpPr txBox="1"/>
          <p:nvPr/>
        </p:nvSpPr>
        <p:spPr bwMode="blackWhite">
          <a:xfrm>
            <a:off x="2381895" y="4012094"/>
            <a:ext cx="2347123" cy="664797"/>
          </a:xfrm>
          <a:prstGeom prst="rect">
            <a:avLst/>
          </a:prstGeom>
          <a:noFill/>
          <a:effectLst/>
        </p:spPr>
        <p:txBody>
          <a:bodyPr wrap="square" lIns="0" tIns="0" rIns="0" bIns="0" rtlCol="0" anchor="t" anchorCtr="0">
            <a:spAutoFit/>
          </a:bodyPr>
          <a:lstStyle/>
          <a:p>
            <a:pPr>
              <a:lnSpc>
                <a:spcPct val="90000"/>
              </a:lnSpc>
              <a:spcBef>
                <a:spcPts val="1200"/>
              </a:spcBef>
              <a:defRPr/>
            </a:pPr>
            <a:r>
              <a:rPr lang="en-US" sz="2400" b="1">
                <a:solidFill>
                  <a:schemeClr val="bg1"/>
                </a:solidFill>
                <a:latin typeface="Segoe UI Semibold"/>
              </a:rPr>
              <a:t>Any language, any platform</a:t>
            </a:r>
          </a:p>
        </p:txBody>
      </p:sp>
      <p:sp>
        <p:nvSpPr>
          <p:cNvPr id="39" name="TextBox 38">
            <a:extLst>
              <a:ext uri="{FF2B5EF4-FFF2-40B4-BE49-F238E27FC236}">
                <a16:creationId xmlns:a16="http://schemas.microsoft.com/office/drawing/2014/main" id="{7F5FFB92-6EC3-CDC3-1B81-42A2B6E7AFE5}"/>
              </a:ext>
            </a:extLst>
          </p:cNvPr>
          <p:cNvSpPr txBox="1"/>
          <p:nvPr/>
        </p:nvSpPr>
        <p:spPr bwMode="blackWhite">
          <a:xfrm>
            <a:off x="2381895" y="4991722"/>
            <a:ext cx="2856547" cy="664797"/>
          </a:xfrm>
          <a:prstGeom prst="rect">
            <a:avLst/>
          </a:prstGeom>
          <a:noFill/>
          <a:effectLst/>
        </p:spPr>
        <p:txBody>
          <a:bodyPr wrap="square" lIns="0" tIns="0" rIns="0" bIns="0" rtlCol="0" anchor="t" anchorCtr="0">
            <a:spAutoFit/>
          </a:bodyPr>
          <a:lstStyle/>
          <a:p>
            <a:pPr>
              <a:lnSpc>
                <a:spcPct val="90000"/>
              </a:lnSpc>
              <a:spcBef>
                <a:spcPts val="1200"/>
              </a:spcBef>
              <a:defRPr/>
            </a:pPr>
            <a:r>
              <a:rPr lang="en-US" sz="2400" b="1">
                <a:solidFill>
                  <a:schemeClr val="bg1"/>
                </a:solidFill>
                <a:latin typeface="Segoe UI Semibold"/>
              </a:rPr>
              <a:t>Secure build, test, and deployment</a:t>
            </a:r>
          </a:p>
        </p:txBody>
      </p:sp>
      <p:sp>
        <p:nvSpPr>
          <p:cNvPr id="43" name="TextBox 42">
            <a:extLst>
              <a:ext uri="{FF2B5EF4-FFF2-40B4-BE49-F238E27FC236}">
                <a16:creationId xmlns:a16="http://schemas.microsoft.com/office/drawing/2014/main" id="{FE8DC881-11DB-8B7B-0F91-3ADB90B92930}"/>
              </a:ext>
            </a:extLst>
          </p:cNvPr>
          <p:cNvSpPr txBox="1"/>
          <p:nvPr/>
        </p:nvSpPr>
        <p:spPr>
          <a:xfrm>
            <a:off x="1314161" y="1267880"/>
            <a:ext cx="4143582" cy="978729"/>
          </a:xfrm>
          <a:prstGeom prst="rect">
            <a:avLst/>
          </a:prstGeom>
          <a:noFill/>
        </p:spPr>
        <p:txBody>
          <a:bodyPr wrap="square" lIns="0" rIns="0">
            <a:spAutoFit/>
          </a:bodyPr>
          <a:lstStyle/>
          <a:p>
            <a:pPr defTabSz="914400">
              <a:lnSpc>
                <a:spcPct val="90000"/>
              </a:lnSpc>
              <a:spcBef>
                <a:spcPts val="1000"/>
              </a:spcBef>
              <a:defRPr/>
            </a:pPr>
            <a:r>
              <a:rPr lang="en-US" sz="3200">
                <a:gradFill flip="none" rotWithShape="1">
                  <a:gsLst>
                    <a:gs pos="0">
                      <a:srgbClr val="50E6FF"/>
                    </a:gs>
                    <a:gs pos="100000">
                      <a:srgbClr val="8661C5"/>
                    </a:gs>
                  </a:gsLst>
                  <a:lin ang="2700000" scaled="1"/>
                  <a:tileRect/>
                </a:gradFill>
                <a:latin typeface="+mj-lt"/>
                <a:ea typeface="Open Sans" panose="020B0606030504020204" pitchFamily="34" charset="0"/>
                <a:cs typeface="Open Sans" panose="020B0606030504020204" pitchFamily="34" charset="0"/>
              </a:rPr>
              <a:t>Visual Studio + GitHub    Azure</a:t>
            </a:r>
          </a:p>
        </p:txBody>
      </p:sp>
      <p:cxnSp>
        <p:nvCxnSpPr>
          <p:cNvPr id="44" name="Straight Connector 43" descr="line">
            <a:extLst>
              <a:ext uri="{FF2B5EF4-FFF2-40B4-BE49-F238E27FC236}">
                <a16:creationId xmlns:a16="http://schemas.microsoft.com/office/drawing/2014/main" id="{21E72DE5-2973-1C66-C9ED-9C727501ACAF}"/>
              </a:ext>
            </a:extLst>
          </p:cNvPr>
          <p:cNvCxnSpPr>
            <a:cxnSpLocks/>
          </p:cNvCxnSpPr>
          <p:nvPr/>
        </p:nvCxnSpPr>
        <p:spPr>
          <a:xfrm>
            <a:off x="1325986" y="3854678"/>
            <a:ext cx="4184368" cy="0"/>
          </a:xfrm>
          <a:prstGeom prst="line">
            <a:avLst/>
          </a:prstGeom>
          <a:ln w="9525"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descr="line">
            <a:extLst>
              <a:ext uri="{FF2B5EF4-FFF2-40B4-BE49-F238E27FC236}">
                <a16:creationId xmlns:a16="http://schemas.microsoft.com/office/drawing/2014/main" id="{C6D9E735-18E0-F347-3AE7-0B81D735872A}"/>
              </a:ext>
            </a:extLst>
          </p:cNvPr>
          <p:cNvCxnSpPr>
            <a:cxnSpLocks/>
          </p:cNvCxnSpPr>
          <p:nvPr/>
        </p:nvCxnSpPr>
        <p:spPr>
          <a:xfrm>
            <a:off x="1325986" y="4834307"/>
            <a:ext cx="4184368" cy="0"/>
          </a:xfrm>
          <a:prstGeom prst="line">
            <a:avLst/>
          </a:prstGeom>
          <a:ln w="9525"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Chevron 1" descr="arrow">
            <a:extLst>
              <a:ext uri="{FF2B5EF4-FFF2-40B4-BE49-F238E27FC236}">
                <a16:creationId xmlns:a16="http://schemas.microsoft.com/office/drawing/2014/main" id="{6911C6B0-9B46-49E0-4453-0C1FC01A7E05}"/>
              </a:ext>
            </a:extLst>
          </p:cNvPr>
          <p:cNvSpPr/>
          <p:nvPr/>
        </p:nvSpPr>
        <p:spPr bwMode="auto">
          <a:xfrm>
            <a:off x="2770537" y="1855407"/>
            <a:ext cx="159921" cy="226738"/>
          </a:xfrm>
          <a:prstGeom prst="chevron">
            <a:avLst>
              <a:gd name="adj" fmla="val 61847"/>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24B3E9DC-B514-F00E-F132-367D211FF883}"/>
              </a:ext>
            </a:extLst>
          </p:cNvPr>
          <p:cNvSpPr txBox="1"/>
          <p:nvPr/>
        </p:nvSpPr>
        <p:spPr bwMode="blackWhite">
          <a:xfrm>
            <a:off x="1314161" y="2297535"/>
            <a:ext cx="3664239" cy="249299"/>
          </a:xfrm>
          <a:prstGeom prst="rect">
            <a:avLst/>
          </a:prstGeom>
          <a:noFill/>
          <a:effectLst/>
        </p:spPr>
        <p:txBody>
          <a:bodyPr wrap="square" lIns="0" tIns="0" rIns="0" bIns="0" rtlCol="0" anchor="t" anchorCtr="0">
            <a:spAutoFit/>
          </a:bodyPr>
          <a:lstStyle/>
          <a:p>
            <a:pPr lvl="0" defTabSz="914400">
              <a:lnSpc>
                <a:spcPct val="90000"/>
              </a:lnSpc>
              <a:spcBef>
                <a:spcPts val="600"/>
              </a:spcBef>
              <a:spcAft>
                <a:spcPts val="600"/>
              </a:spcAft>
              <a:defRPr/>
            </a:pPr>
            <a:r>
              <a:rPr lang="en-US" sz="1800" kern="0">
                <a:solidFill>
                  <a:srgbClr val="FFFFFF"/>
                </a:solidFill>
                <a:latin typeface="Segoe UI" panose="020B0502040204020203" pitchFamily="34" charset="0"/>
                <a:cs typeface="Segoe UI" panose="020B0502040204020203" pitchFamily="34" charset="0"/>
              </a:rPr>
              <a:t>Focus on apps, not infrastructure</a:t>
            </a:r>
          </a:p>
        </p:txBody>
      </p:sp>
      <p:grpSp>
        <p:nvGrpSpPr>
          <p:cNvPr id="14" name="direction 1" descr="direction, expand, grow, large">
            <a:extLst>
              <a:ext uri="{FF2B5EF4-FFF2-40B4-BE49-F238E27FC236}">
                <a16:creationId xmlns:a16="http://schemas.microsoft.com/office/drawing/2014/main" id="{5C9D6CC3-00E7-8D7C-9A8F-EA04178A42A5}"/>
              </a:ext>
            </a:extLst>
          </p:cNvPr>
          <p:cNvGrpSpPr/>
          <p:nvPr/>
        </p:nvGrpSpPr>
        <p:grpSpPr>
          <a:xfrm>
            <a:off x="1418263" y="3080086"/>
            <a:ext cx="499659" cy="496589"/>
            <a:chOff x="11088641" y="1277626"/>
            <a:chExt cx="376859" cy="374544"/>
          </a:xfrm>
        </p:grpSpPr>
        <p:sp>
          <p:nvSpPr>
            <p:cNvPr id="15" name="Freeform: Shape 14">
              <a:extLst>
                <a:ext uri="{FF2B5EF4-FFF2-40B4-BE49-F238E27FC236}">
                  <a16:creationId xmlns:a16="http://schemas.microsoft.com/office/drawing/2014/main" id="{EE6CE926-D0F6-FC39-153A-E75DE9BEC3C3}"/>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8FD8B942-8F56-5DF5-8AE4-1E84C43CA49F}"/>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C79D39DE-6552-463A-33A8-FDEEAA388539}"/>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F7B5E3F-D8B0-4A03-4682-239131A68D68}"/>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8BA8C77A-5DA7-7EFB-41D7-B0E5E1A601D5}"/>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0" name="Group 19" descr="language">
            <a:extLst>
              <a:ext uri="{FF2B5EF4-FFF2-40B4-BE49-F238E27FC236}">
                <a16:creationId xmlns:a16="http://schemas.microsoft.com/office/drawing/2014/main" id="{C8077CF2-B910-FECB-AF81-3DA7FFFD230F}"/>
              </a:ext>
            </a:extLst>
          </p:cNvPr>
          <p:cNvGrpSpPr/>
          <p:nvPr/>
        </p:nvGrpSpPr>
        <p:grpSpPr>
          <a:xfrm>
            <a:off x="1332297" y="4123728"/>
            <a:ext cx="671590" cy="570713"/>
            <a:chOff x="6968828" y="3638140"/>
            <a:chExt cx="454015" cy="385820"/>
          </a:xfrm>
        </p:grpSpPr>
        <p:grpSp>
          <p:nvGrpSpPr>
            <p:cNvPr id="21" name="Group 20">
              <a:extLst>
                <a:ext uri="{FF2B5EF4-FFF2-40B4-BE49-F238E27FC236}">
                  <a16:creationId xmlns:a16="http://schemas.microsoft.com/office/drawing/2014/main" id="{81201417-0ACF-1DF3-C72E-F10F1C832F98}"/>
                </a:ext>
              </a:extLst>
            </p:cNvPr>
            <p:cNvGrpSpPr/>
            <p:nvPr/>
          </p:nvGrpSpPr>
          <p:grpSpPr>
            <a:xfrm>
              <a:off x="6968828" y="3638140"/>
              <a:ext cx="454015" cy="258674"/>
              <a:chOff x="5344816" y="1314040"/>
              <a:chExt cx="454015" cy="258674"/>
            </a:xfrm>
          </p:grpSpPr>
          <p:sp>
            <p:nvSpPr>
              <p:cNvPr id="27" name="Freeform: Shape 26">
                <a:extLst>
                  <a:ext uri="{FF2B5EF4-FFF2-40B4-BE49-F238E27FC236}">
                    <a16:creationId xmlns:a16="http://schemas.microsoft.com/office/drawing/2014/main" id="{DE9953F9-F95C-1EBE-43A3-753436339A4E}"/>
                  </a:ext>
                </a:extLst>
              </p:cNvPr>
              <p:cNvSpPr/>
              <p:nvPr/>
            </p:nvSpPr>
            <p:spPr>
              <a:xfrm>
                <a:off x="5344816" y="1314040"/>
                <a:ext cx="74450" cy="74450"/>
              </a:xfrm>
              <a:custGeom>
                <a:avLst/>
                <a:gdLst>
                  <a:gd name="connsiteX0" fmla="*/ 38201 w 74450"/>
                  <a:gd name="connsiteY0" fmla="*/ 73834 h 74450"/>
                  <a:gd name="connsiteX1" fmla="*/ 73833 w 74450"/>
                  <a:gd name="connsiteY1" fmla="*/ 38201 h 74450"/>
                  <a:gd name="connsiteX2" fmla="*/ 38201 w 74450"/>
                  <a:gd name="connsiteY2" fmla="*/ 2568 h 74450"/>
                  <a:gd name="connsiteX3" fmla="*/ 2568 w 74450"/>
                  <a:gd name="connsiteY3" fmla="*/ 38201 h 74450"/>
                  <a:gd name="connsiteX4" fmla="*/ 38201 w 74450"/>
                  <a:gd name="connsiteY4" fmla="*/ 73834 h 7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0" h="74450">
                    <a:moveTo>
                      <a:pt x="38201" y="73834"/>
                    </a:moveTo>
                    <a:cubicBezTo>
                      <a:pt x="57880" y="73834"/>
                      <a:pt x="73833" y="57880"/>
                      <a:pt x="73833" y="38201"/>
                    </a:cubicBezTo>
                    <a:cubicBezTo>
                      <a:pt x="73833" y="18522"/>
                      <a:pt x="57880" y="2568"/>
                      <a:pt x="38201" y="2568"/>
                    </a:cubicBezTo>
                    <a:cubicBezTo>
                      <a:pt x="18522" y="2568"/>
                      <a:pt x="2568" y="18522"/>
                      <a:pt x="2568" y="38201"/>
                    </a:cubicBezTo>
                    <a:cubicBezTo>
                      <a:pt x="2568" y="57880"/>
                      <a:pt x="18522" y="73834"/>
                      <a:pt x="38201" y="73834"/>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ADDC3205-0B3E-EB4D-494A-D41F055E5F3D}"/>
                  </a:ext>
                </a:extLst>
              </p:cNvPr>
              <p:cNvSpPr/>
              <p:nvPr/>
            </p:nvSpPr>
            <p:spPr>
              <a:xfrm>
                <a:off x="5352131" y="1315002"/>
                <a:ext cx="446700" cy="257712"/>
              </a:xfrm>
              <a:custGeom>
                <a:avLst/>
                <a:gdLst>
                  <a:gd name="connsiteX0" fmla="*/ 443273 w 446700"/>
                  <a:gd name="connsiteY0" fmla="*/ 181396 h 257712"/>
                  <a:gd name="connsiteX1" fmla="*/ 445648 w 446700"/>
                  <a:gd name="connsiteY1" fmla="*/ 159637 h 257712"/>
                  <a:gd name="connsiteX2" fmla="*/ 345781 w 446700"/>
                  <a:gd name="connsiteY2" fmla="*/ 59771 h 257712"/>
                  <a:gd name="connsiteX3" fmla="*/ 323452 w 446700"/>
                  <a:gd name="connsiteY3" fmla="*/ 62336 h 257712"/>
                  <a:gd name="connsiteX4" fmla="*/ 214844 w 446700"/>
                  <a:gd name="connsiteY4" fmla="*/ 2568 h 257712"/>
                  <a:gd name="connsiteX5" fmla="*/ 86376 w 446700"/>
                  <a:gd name="connsiteY5" fmla="*/ 131036 h 257712"/>
                  <a:gd name="connsiteX6" fmla="*/ 86471 w 446700"/>
                  <a:gd name="connsiteY6" fmla="*/ 136262 h 257712"/>
                  <a:gd name="connsiteX7" fmla="*/ 65852 w 446700"/>
                  <a:gd name="connsiteY7" fmla="*/ 132841 h 257712"/>
                  <a:gd name="connsiteX8" fmla="*/ 2568 w 446700"/>
                  <a:gd name="connsiteY8" fmla="*/ 196125 h 257712"/>
                  <a:gd name="connsiteX9" fmla="*/ 59580 w 446700"/>
                  <a:gd name="connsiteY9" fmla="*/ 259029 h 257712"/>
                  <a:gd name="connsiteX10" fmla="*/ 345781 w 446700"/>
                  <a:gd name="connsiteY10" fmla="*/ 259598 h 257712"/>
                  <a:gd name="connsiteX11" fmla="*/ 434530 w 446700"/>
                  <a:gd name="connsiteY11" fmla="*/ 205627 h 257712"/>
                  <a:gd name="connsiteX12" fmla="*/ 433771 w 446700"/>
                  <a:gd name="connsiteY12" fmla="*/ 199735 h 257712"/>
                  <a:gd name="connsiteX13" fmla="*/ 443273 w 446700"/>
                  <a:gd name="connsiteY13" fmla="*/ 181396 h 2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700" h="257712">
                    <a:moveTo>
                      <a:pt x="443273" y="181396"/>
                    </a:moveTo>
                    <a:cubicBezTo>
                      <a:pt x="444793" y="174365"/>
                      <a:pt x="445648" y="167143"/>
                      <a:pt x="445648" y="159637"/>
                    </a:cubicBezTo>
                    <a:cubicBezTo>
                      <a:pt x="445648" y="104430"/>
                      <a:pt x="400893" y="59771"/>
                      <a:pt x="345781" y="59771"/>
                    </a:cubicBezTo>
                    <a:cubicBezTo>
                      <a:pt x="338085" y="59771"/>
                      <a:pt x="330578" y="60626"/>
                      <a:pt x="323452" y="62336"/>
                    </a:cubicBezTo>
                    <a:cubicBezTo>
                      <a:pt x="300647" y="26418"/>
                      <a:pt x="260549" y="2568"/>
                      <a:pt x="214844" y="2568"/>
                    </a:cubicBezTo>
                    <a:cubicBezTo>
                      <a:pt x="143864" y="2568"/>
                      <a:pt x="86376" y="60150"/>
                      <a:pt x="86376" y="131036"/>
                    </a:cubicBezTo>
                    <a:cubicBezTo>
                      <a:pt x="86376" y="132841"/>
                      <a:pt x="86376" y="134551"/>
                      <a:pt x="86471" y="136262"/>
                    </a:cubicBezTo>
                    <a:cubicBezTo>
                      <a:pt x="80010" y="134077"/>
                      <a:pt x="73073" y="132841"/>
                      <a:pt x="65852" y="132841"/>
                    </a:cubicBezTo>
                    <a:cubicBezTo>
                      <a:pt x="30884" y="132841"/>
                      <a:pt x="2568" y="161157"/>
                      <a:pt x="2568" y="196125"/>
                    </a:cubicBezTo>
                    <a:cubicBezTo>
                      <a:pt x="2568" y="228907"/>
                      <a:pt x="27559" y="255892"/>
                      <a:pt x="59580" y="259029"/>
                    </a:cubicBezTo>
                    <a:lnTo>
                      <a:pt x="345781" y="259598"/>
                    </a:lnTo>
                    <a:cubicBezTo>
                      <a:pt x="384455" y="259598"/>
                      <a:pt x="417902" y="237649"/>
                      <a:pt x="434530" y="205627"/>
                    </a:cubicBezTo>
                    <a:cubicBezTo>
                      <a:pt x="434056" y="203726"/>
                      <a:pt x="433771" y="201826"/>
                      <a:pt x="433771" y="199735"/>
                    </a:cubicBezTo>
                    <a:cubicBezTo>
                      <a:pt x="433675" y="192134"/>
                      <a:pt x="437476" y="185388"/>
                      <a:pt x="443273" y="181396"/>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2" name="localization" descr="localization">
              <a:extLst>
                <a:ext uri="{FF2B5EF4-FFF2-40B4-BE49-F238E27FC236}">
                  <a16:creationId xmlns:a16="http://schemas.microsoft.com/office/drawing/2014/main" id="{CAC50524-2E02-84D4-0DE2-740CBEEEE6DA}"/>
                </a:ext>
              </a:extLst>
            </p:cNvPr>
            <p:cNvGrpSpPr/>
            <p:nvPr/>
          </p:nvGrpSpPr>
          <p:grpSpPr>
            <a:xfrm>
              <a:off x="7102817" y="3718253"/>
              <a:ext cx="306253" cy="305707"/>
              <a:chOff x="1636895" y="4837898"/>
              <a:chExt cx="411234" cy="410501"/>
            </a:xfrm>
          </p:grpSpPr>
          <p:sp>
            <p:nvSpPr>
              <p:cNvPr id="23" name="Freeform: Shape 22">
                <a:extLst>
                  <a:ext uri="{FF2B5EF4-FFF2-40B4-BE49-F238E27FC236}">
                    <a16:creationId xmlns:a16="http://schemas.microsoft.com/office/drawing/2014/main" id="{EB479FC5-7317-74B3-C277-9DAD410DF727}"/>
                  </a:ext>
                </a:extLst>
              </p:cNvPr>
              <p:cNvSpPr/>
              <p:nvPr/>
            </p:nvSpPr>
            <p:spPr>
              <a:xfrm>
                <a:off x="1636895" y="4837898"/>
                <a:ext cx="217512" cy="238837"/>
              </a:xfrm>
              <a:custGeom>
                <a:avLst/>
                <a:gdLst>
                  <a:gd name="connsiteX0" fmla="*/ 216555 w 217512"/>
                  <a:gd name="connsiteY0" fmla="*/ 152029 h 238837"/>
                  <a:gd name="connsiteX1" fmla="*/ 216555 w 217512"/>
                  <a:gd name="connsiteY1" fmla="*/ 1418 h 238837"/>
                  <a:gd name="connsiteX2" fmla="*/ 1418 w 217512"/>
                  <a:gd name="connsiteY2" fmla="*/ 1418 h 238837"/>
                  <a:gd name="connsiteX3" fmla="*/ 1418 w 217512"/>
                  <a:gd name="connsiteY3" fmla="*/ 238974 h 238837"/>
                  <a:gd name="connsiteX4" fmla="*/ 177106 w 217512"/>
                  <a:gd name="connsiteY4" fmla="*/ 238974 h 238837"/>
                  <a:gd name="connsiteX5" fmla="*/ 177106 w 217512"/>
                  <a:gd name="connsiteY5" fmla="*/ 152029 h 238837"/>
                  <a:gd name="connsiteX6" fmla="*/ 216555 w 217512"/>
                  <a:gd name="connsiteY6" fmla="*/ 152029 h 2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12" h="238837">
                    <a:moveTo>
                      <a:pt x="216555" y="152029"/>
                    </a:moveTo>
                    <a:lnTo>
                      <a:pt x="216555" y="1418"/>
                    </a:lnTo>
                    <a:lnTo>
                      <a:pt x="1418" y="1418"/>
                    </a:lnTo>
                    <a:lnTo>
                      <a:pt x="1418" y="238974"/>
                    </a:lnTo>
                    <a:lnTo>
                      <a:pt x="177106" y="238974"/>
                    </a:lnTo>
                    <a:lnTo>
                      <a:pt x="177106" y="152029"/>
                    </a:lnTo>
                    <a:lnTo>
                      <a:pt x="216555" y="152029"/>
                    </a:lnTo>
                    <a:close/>
                  </a:path>
                </a:pathLst>
              </a:custGeom>
              <a:solidFill>
                <a:srgbClr val="0078D7"/>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69300A1A-F0CC-F1B6-16C9-00B5D795B77B}"/>
                  </a:ext>
                </a:extLst>
              </p:cNvPr>
              <p:cNvSpPr/>
              <p:nvPr/>
            </p:nvSpPr>
            <p:spPr>
              <a:xfrm>
                <a:off x="1681877" y="4860673"/>
                <a:ext cx="127948" cy="183393"/>
              </a:xfrm>
              <a:custGeom>
                <a:avLst/>
                <a:gdLst>
                  <a:gd name="connsiteX0" fmla="*/ 128029 w 127948"/>
                  <a:gd name="connsiteY0" fmla="*/ 160579 h 183392"/>
                  <a:gd name="connsiteX1" fmla="*/ 84915 w 127948"/>
                  <a:gd name="connsiteY1" fmla="*/ 137801 h 183392"/>
                  <a:gd name="connsiteX2" fmla="*/ 96699 w 127948"/>
                  <a:gd name="connsiteY2" fmla="*/ 124436 h 183392"/>
                  <a:gd name="connsiteX3" fmla="*/ 127597 w 127948"/>
                  <a:gd name="connsiteY3" fmla="*/ 53298 h 183392"/>
                  <a:gd name="connsiteX4" fmla="*/ 127885 w 127948"/>
                  <a:gd name="connsiteY4" fmla="*/ 42520 h 183392"/>
                  <a:gd name="connsiteX5" fmla="*/ 127885 w 127948"/>
                  <a:gd name="connsiteY5" fmla="*/ 26280 h 183392"/>
                  <a:gd name="connsiteX6" fmla="*/ 75286 w 127948"/>
                  <a:gd name="connsiteY6" fmla="*/ 26424 h 183392"/>
                  <a:gd name="connsiteX7" fmla="*/ 75286 w 127948"/>
                  <a:gd name="connsiteY7" fmla="*/ 1418 h 183392"/>
                  <a:gd name="connsiteX8" fmla="*/ 50783 w 127948"/>
                  <a:gd name="connsiteY8" fmla="*/ 1418 h 183392"/>
                  <a:gd name="connsiteX9" fmla="*/ 50783 w 127948"/>
                  <a:gd name="connsiteY9" fmla="*/ 26568 h 183392"/>
                  <a:gd name="connsiteX10" fmla="*/ 1705 w 127948"/>
                  <a:gd name="connsiteY10" fmla="*/ 26711 h 183392"/>
                  <a:gd name="connsiteX11" fmla="*/ 1705 w 127948"/>
                  <a:gd name="connsiteY11" fmla="*/ 51214 h 183392"/>
                  <a:gd name="connsiteX12" fmla="*/ 101658 w 127948"/>
                  <a:gd name="connsiteY12" fmla="*/ 50783 h 183392"/>
                  <a:gd name="connsiteX13" fmla="*/ 76508 w 127948"/>
                  <a:gd name="connsiteY13" fmla="*/ 109274 h 183392"/>
                  <a:gd name="connsiteX14" fmla="*/ 64795 w 127948"/>
                  <a:gd name="connsiteY14" fmla="*/ 122065 h 183392"/>
                  <a:gd name="connsiteX15" fmla="*/ 53083 w 127948"/>
                  <a:gd name="connsiteY15" fmla="*/ 109274 h 183392"/>
                  <a:gd name="connsiteX16" fmla="*/ 28508 w 127948"/>
                  <a:gd name="connsiteY16" fmla="*/ 59909 h 183392"/>
                  <a:gd name="connsiteX17" fmla="*/ 27717 w 127948"/>
                  <a:gd name="connsiteY17" fmla="*/ 57322 h 183392"/>
                  <a:gd name="connsiteX18" fmla="*/ 1634 w 127948"/>
                  <a:gd name="connsiteY18" fmla="*/ 57681 h 183392"/>
                  <a:gd name="connsiteX19" fmla="*/ 32747 w 127948"/>
                  <a:gd name="connsiteY19" fmla="*/ 124364 h 183392"/>
                  <a:gd name="connsiteX20" fmla="*/ 44532 w 127948"/>
                  <a:gd name="connsiteY20" fmla="*/ 137729 h 183392"/>
                  <a:gd name="connsiteX21" fmla="*/ 1418 w 127948"/>
                  <a:gd name="connsiteY21" fmla="*/ 160579 h 183392"/>
                  <a:gd name="connsiteX22" fmla="*/ 10616 w 127948"/>
                  <a:gd name="connsiteY22" fmla="*/ 184076 h 183392"/>
                  <a:gd name="connsiteX23" fmla="*/ 64651 w 127948"/>
                  <a:gd name="connsiteY23" fmla="*/ 154471 h 183392"/>
                  <a:gd name="connsiteX24" fmla="*/ 118687 w 127948"/>
                  <a:gd name="connsiteY24" fmla="*/ 184076 h 183392"/>
                  <a:gd name="connsiteX25" fmla="*/ 128029 w 127948"/>
                  <a:gd name="connsiteY25" fmla="*/ 160579 h 18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948" h="183392">
                    <a:moveTo>
                      <a:pt x="128029" y="160579"/>
                    </a:moveTo>
                    <a:cubicBezTo>
                      <a:pt x="127669" y="160435"/>
                      <a:pt x="106256" y="151885"/>
                      <a:pt x="84915" y="137801"/>
                    </a:cubicBezTo>
                    <a:cubicBezTo>
                      <a:pt x="89226" y="133562"/>
                      <a:pt x="93250" y="129106"/>
                      <a:pt x="96699" y="124436"/>
                    </a:cubicBezTo>
                    <a:cubicBezTo>
                      <a:pt x="114448" y="100508"/>
                      <a:pt x="124005" y="68747"/>
                      <a:pt x="127597" y="53298"/>
                    </a:cubicBezTo>
                    <a:cubicBezTo>
                      <a:pt x="127669" y="52939"/>
                      <a:pt x="127885" y="42520"/>
                      <a:pt x="127885" y="42520"/>
                    </a:cubicBezTo>
                    <a:lnTo>
                      <a:pt x="127885" y="26280"/>
                    </a:lnTo>
                    <a:lnTo>
                      <a:pt x="75286" y="26424"/>
                    </a:lnTo>
                    <a:lnTo>
                      <a:pt x="75286" y="1418"/>
                    </a:lnTo>
                    <a:lnTo>
                      <a:pt x="50783" y="1418"/>
                    </a:lnTo>
                    <a:lnTo>
                      <a:pt x="50783" y="26568"/>
                    </a:lnTo>
                    <a:lnTo>
                      <a:pt x="1705" y="26711"/>
                    </a:lnTo>
                    <a:lnTo>
                      <a:pt x="1705" y="51214"/>
                    </a:lnTo>
                    <a:lnTo>
                      <a:pt x="101658" y="50783"/>
                    </a:lnTo>
                    <a:cubicBezTo>
                      <a:pt x="97705" y="66017"/>
                      <a:pt x="89586" y="91669"/>
                      <a:pt x="76508" y="109274"/>
                    </a:cubicBezTo>
                    <a:cubicBezTo>
                      <a:pt x="73131" y="113801"/>
                      <a:pt x="69178" y="118041"/>
                      <a:pt x="64795" y="122065"/>
                    </a:cubicBezTo>
                    <a:cubicBezTo>
                      <a:pt x="60412" y="118041"/>
                      <a:pt x="56460" y="113729"/>
                      <a:pt x="53083" y="109274"/>
                    </a:cubicBezTo>
                    <a:cubicBezTo>
                      <a:pt x="42232" y="94687"/>
                      <a:pt x="32891" y="74496"/>
                      <a:pt x="28508" y="59909"/>
                    </a:cubicBezTo>
                    <a:cubicBezTo>
                      <a:pt x="28220" y="59046"/>
                      <a:pt x="27717" y="57322"/>
                      <a:pt x="27717" y="57322"/>
                    </a:cubicBezTo>
                    <a:lnTo>
                      <a:pt x="1634" y="57681"/>
                    </a:lnTo>
                    <a:cubicBezTo>
                      <a:pt x="6736" y="77010"/>
                      <a:pt x="17801" y="104244"/>
                      <a:pt x="32747" y="124364"/>
                    </a:cubicBezTo>
                    <a:cubicBezTo>
                      <a:pt x="36268" y="129034"/>
                      <a:pt x="40220" y="133489"/>
                      <a:pt x="44532" y="137729"/>
                    </a:cubicBezTo>
                    <a:cubicBezTo>
                      <a:pt x="23191" y="151885"/>
                      <a:pt x="1778" y="160435"/>
                      <a:pt x="1418" y="160579"/>
                    </a:cubicBezTo>
                    <a:lnTo>
                      <a:pt x="10616" y="184076"/>
                    </a:lnTo>
                    <a:cubicBezTo>
                      <a:pt x="12268" y="183429"/>
                      <a:pt x="39214" y="172723"/>
                      <a:pt x="64651" y="154471"/>
                    </a:cubicBezTo>
                    <a:cubicBezTo>
                      <a:pt x="90160" y="172723"/>
                      <a:pt x="117106" y="183429"/>
                      <a:pt x="118687" y="184076"/>
                    </a:cubicBezTo>
                    <a:lnTo>
                      <a:pt x="128029" y="16057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204B5A2-7481-21C5-D109-CE6EE77D5989}"/>
                  </a:ext>
                </a:extLst>
              </p:cNvPr>
              <p:cNvSpPr/>
              <p:nvPr/>
            </p:nvSpPr>
            <p:spPr>
              <a:xfrm>
                <a:off x="1830617" y="5009562"/>
                <a:ext cx="217512" cy="238837"/>
              </a:xfrm>
              <a:custGeom>
                <a:avLst/>
                <a:gdLst>
                  <a:gd name="connsiteX0" fmla="*/ 217202 w 217512"/>
                  <a:gd name="connsiteY0" fmla="*/ 1418 h 238837"/>
                  <a:gd name="connsiteX1" fmla="*/ 1418 w 217512"/>
                  <a:gd name="connsiteY1" fmla="*/ 1418 h 238837"/>
                  <a:gd name="connsiteX2" fmla="*/ 1418 w 217512"/>
                  <a:gd name="connsiteY2" fmla="*/ 239190 h 238837"/>
                  <a:gd name="connsiteX3" fmla="*/ 217202 w 217512"/>
                  <a:gd name="connsiteY3" fmla="*/ 239190 h 238837"/>
                  <a:gd name="connsiteX4" fmla="*/ 217202 w 217512"/>
                  <a:gd name="connsiteY4" fmla="*/ 1418 h 23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12" h="238837">
                    <a:moveTo>
                      <a:pt x="217202" y="1418"/>
                    </a:moveTo>
                    <a:lnTo>
                      <a:pt x="1418" y="1418"/>
                    </a:lnTo>
                    <a:lnTo>
                      <a:pt x="1418" y="239190"/>
                    </a:lnTo>
                    <a:lnTo>
                      <a:pt x="217202" y="239190"/>
                    </a:lnTo>
                    <a:lnTo>
                      <a:pt x="217202" y="1418"/>
                    </a:lnTo>
                    <a:close/>
                  </a:path>
                </a:pathLst>
              </a:custGeom>
              <a:solidFill>
                <a:srgbClr val="0078D7"/>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AEB98088-2B03-8F97-FC8D-B18EA4FA8F72}"/>
                  </a:ext>
                </a:extLst>
              </p:cNvPr>
              <p:cNvSpPr/>
              <p:nvPr/>
            </p:nvSpPr>
            <p:spPr>
              <a:xfrm>
                <a:off x="1871363" y="5053678"/>
                <a:ext cx="140743" cy="153538"/>
              </a:xfrm>
              <a:custGeom>
                <a:avLst/>
                <a:gdLst>
                  <a:gd name="connsiteX0" fmla="*/ 142256 w 140743"/>
                  <a:gd name="connsiteY0" fmla="*/ 152388 h 153538"/>
                  <a:gd name="connsiteX1" fmla="*/ 114807 w 140743"/>
                  <a:gd name="connsiteY1" fmla="*/ 152388 h 153538"/>
                  <a:gd name="connsiteX2" fmla="*/ 101226 w 140743"/>
                  <a:gd name="connsiteY2" fmla="*/ 113944 h 153538"/>
                  <a:gd name="connsiteX3" fmla="*/ 41873 w 140743"/>
                  <a:gd name="connsiteY3" fmla="*/ 113944 h 153538"/>
                  <a:gd name="connsiteX4" fmla="*/ 28795 w 140743"/>
                  <a:gd name="connsiteY4" fmla="*/ 152388 h 153538"/>
                  <a:gd name="connsiteX5" fmla="*/ 1418 w 140743"/>
                  <a:gd name="connsiteY5" fmla="*/ 152388 h 153538"/>
                  <a:gd name="connsiteX6" fmla="*/ 57969 w 140743"/>
                  <a:gd name="connsiteY6" fmla="*/ 1418 h 153538"/>
                  <a:gd name="connsiteX7" fmla="*/ 86208 w 140743"/>
                  <a:gd name="connsiteY7" fmla="*/ 1418 h 153538"/>
                  <a:gd name="connsiteX8" fmla="*/ 142256 w 140743"/>
                  <a:gd name="connsiteY8" fmla="*/ 152388 h 153538"/>
                  <a:gd name="connsiteX9" fmla="*/ 94616 w 140743"/>
                  <a:gd name="connsiteY9" fmla="*/ 93537 h 153538"/>
                  <a:gd name="connsiteX10" fmla="*/ 73633 w 140743"/>
                  <a:gd name="connsiteY10" fmla="*/ 33322 h 153538"/>
                  <a:gd name="connsiteX11" fmla="*/ 71622 w 140743"/>
                  <a:gd name="connsiteY11" fmla="*/ 23837 h 153538"/>
                  <a:gd name="connsiteX12" fmla="*/ 71190 w 140743"/>
                  <a:gd name="connsiteY12" fmla="*/ 23837 h 153538"/>
                  <a:gd name="connsiteX13" fmla="*/ 69107 w 140743"/>
                  <a:gd name="connsiteY13" fmla="*/ 33322 h 153538"/>
                  <a:gd name="connsiteX14" fmla="*/ 48340 w 140743"/>
                  <a:gd name="connsiteY14" fmla="*/ 93537 h 153538"/>
                  <a:gd name="connsiteX15" fmla="*/ 94616 w 140743"/>
                  <a:gd name="connsiteY15" fmla="*/ 93537 h 15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0743" h="153538">
                    <a:moveTo>
                      <a:pt x="142256" y="152388"/>
                    </a:moveTo>
                    <a:lnTo>
                      <a:pt x="114807" y="152388"/>
                    </a:lnTo>
                    <a:lnTo>
                      <a:pt x="101226" y="113944"/>
                    </a:lnTo>
                    <a:lnTo>
                      <a:pt x="41873" y="113944"/>
                    </a:lnTo>
                    <a:lnTo>
                      <a:pt x="28795" y="152388"/>
                    </a:lnTo>
                    <a:lnTo>
                      <a:pt x="1418" y="152388"/>
                    </a:lnTo>
                    <a:lnTo>
                      <a:pt x="57969" y="1418"/>
                    </a:lnTo>
                    <a:lnTo>
                      <a:pt x="86208" y="1418"/>
                    </a:lnTo>
                    <a:lnTo>
                      <a:pt x="142256" y="152388"/>
                    </a:lnTo>
                    <a:close/>
                    <a:moveTo>
                      <a:pt x="94616" y="93537"/>
                    </a:moveTo>
                    <a:lnTo>
                      <a:pt x="73633" y="33322"/>
                    </a:lnTo>
                    <a:cubicBezTo>
                      <a:pt x="72987" y="31382"/>
                      <a:pt x="72340" y="28220"/>
                      <a:pt x="71622" y="23837"/>
                    </a:cubicBezTo>
                    <a:lnTo>
                      <a:pt x="71190" y="23837"/>
                    </a:lnTo>
                    <a:cubicBezTo>
                      <a:pt x="70544" y="27861"/>
                      <a:pt x="69825" y="31023"/>
                      <a:pt x="69107" y="33322"/>
                    </a:cubicBezTo>
                    <a:lnTo>
                      <a:pt x="48340" y="93537"/>
                    </a:lnTo>
                    <a:lnTo>
                      <a:pt x="94616" y="93537"/>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29" name="forward" descr="forward, content validation">
            <a:extLst>
              <a:ext uri="{FF2B5EF4-FFF2-40B4-BE49-F238E27FC236}">
                <a16:creationId xmlns:a16="http://schemas.microsoft.com/office/drawing/2014/main" id="{1D2C7DBE-E0E9-7F70-27A9-6FF614F31CBE}"/>
              </a:ext>
            </a:extLst>
          </p:cNvPr>
          <p:cNvGrpSpPr/>
          <p:nvPr/>
        </p:nvGrpSpPr>
        <p:grpSpPr>
          <a:xfrm>
            <a:off x="1399019" y="5045110"/>
            <a:ext cx="538146" cy="536699"/>
            <a:chOff x="3492975" y="1233785"/>
            <a:chExt cx="403671" cy="402588"/>
          </a:xfrm>
        </p:grpSpPr>
        <p:sp>
          <p:nvSpPr>
            <p:cNvPr id="30" name="Freeform: Shape 29">
              <a:extLst>
                <a:ext uri="{FF2B5EF4-FFF2-40B4-BE49-F238E27FC236}">
                  <a16:creationId xmlns:a16="http://schemas.microsoft.com/office/drawing/2014/main" id="{CFB46CDE-FF1D-A781-A822-7798747EC656}"/>
                </a:ext>
              </a:extLst>
            </p:cNvPr>
            <p:cNvSpPr/>
            <p:nvPr/>
          </p:nvSpPr>
          <p:spPr>
            <a:xfrm>
              <a:off x="3598897" y="1233785"/>
              <a:ext cx="297749" cy="402588"/>
            </a:xfrm>
            <a:custGeom>
              <a:avLst/>
              <a:gdLst>
                <a:gd name="connsiteX0" fmla="*/ 298030 w 297749"/>
                <a:gd name="connsiteY0" fmla="*/ 1362 h 402588"/>
                <a:gd name="connsiteX1" fmla="*/ 1362 w 297749"/>
                <a:gd name="connsiteY1" fmla="*/ 1362 h 402588"/>
                <a:gd name="connsiteX2" fmla="*/ 1362 w 297749"/>
                <a:gd name="connsiteY2" fmla="*/ 402469 h 402588"/>
                <a:gd name="connsiteX3" fmla="*/ 298030 w 297749"/>
                <a:gd name="connsiteY3" fmla="*/ 402469 h 402588"/>
                <a:gd name="connsiteX4" fmla="*/ 298030 w 297749"/>
                <a:gd name="connsiteY4" fmla="*/ 1362 h 40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9" h="402588">
                  <a:moveTo>
                    <a:pt x="298030" y="1362"/>
                  </a:moveTo>
                  <a:lnTo>
                    <a:pt x="1362" y="1362"/>
                  </a:lnTo>
                  <a:lnTo>
                    <a:pt x="1362" y="402469"/>
                  </a:lnTo>
                  <a:lnTo>
                    <a:pt x="298030" y="402469"/>
                  </a:lnTo>
                  <a:lnTo>
                    <a:pt x="298030" y="1362"/>
                  </a:lnTo>
                  <a:close/>
                </a:path>
              </a:pathLst>
            </a:custGeom>
            <a:solidFill>
              <a:srgbClr val="0078D7"/>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44E1E11B-1A1E-709A-8888-120B1093A15A}"/>
                </a:ext>
              </a:extLst>
            </p:cNvPr>
            <p:cNvSpPr/>
            <p:nvPr/>
          </p:nvSpPr>
          <p:spPr>
            <a:xfrm>
              <a:off x="3492975" y="1338298"/>
              <a:ext cx="268394" cy="192907"/>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10877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900"/>
                                  </p:stCondLst>
                                  <p:childTnLst>
                                    <p:set>
                                      <p:cBhvr>
                                        <p:cTn id="6" dur="1" fill="hold">
                                          <p:stCondLst>
                                            <p:cond delay="299"/>
                                          </p:stCondLst>
                                        </p:cTn>
                                        <p:tgtEl>
                                          <p:spTgt spid="14"/>
                                        </p:tgtEl>
                                        <p:attrNameLst>
                                          <p:attrName>style.visibility</p:attrName>
                                        </p:attrNameLst>
                                      </p:cBhvr>
                                      <p:to>
                                        <p:strVal val="visible"/>
                                      </p:to>
                                    </p:set>
                                  </p:childTnLst>
                                </p:cTn>
                              </p:par>
                              <p:par>
                                <p:cTn id="7" presetID="6" presetClass="emph" presetSubtype="0" accel="100000" autoRev="1" fill="hold" nodeType="withEffect">
                                  <p:stCondLst>
                                    <p:cond delay="900"/>
                                  </p:stCondLst>
                                  <p:childTnLst>
                                    <p:animScale>
                                      <p:cBhvr>
                                        <p:cTn id="8" dur="300" fill="hold"/>
                                        <p:tgtEl>
                                          <p:spTgt spid="14"/>
                                        </p:tgtEl>
                                      </p:cBhvr>
                                      <p:by x="0" y="0"/>
                                    </p:animScale>
                                  </p:childTnLst>
                                </p:cTn>
                              </p:par>
                              <p:par>
                                <p:cTn id="9" presetID="1" presetClass="entr" presetSubtype="0" fill="hold" nodeType="withEffect">
                                  <p:stCondLst>
                                    <p:cond delay="1100"/>
                                  </p:stCondLst>
                                  <p:childTnLst>
                                    <p:set>
                                      <p:cBhvr>
                                        <p:cTn id="10" dur="1" fill="hold">
                                          <p:stCondLst>
                                            <p:cond delay="299"/>
                                          </p:stCondLst>
                                        </p:cTn>
                                        <p:tgtEl>
                                          <p:spTgt spid="20"/>
                                        </p:tgtEl>
                                        <p:attrNameLst>
                                          <p:attrName>style.visibility</p:attrName>
                                        </p:attrNameLst>
                                      </p:cBhvr>
                                      <p:to>
                                        <p:strVal val="visible"/>
                                      </p:to>
                                    </p:set>
                                  </p:childTnLst>
                                </p:cTn>
                              </p:par>
                              <p:par>
                                <p:cTn id="11" presetID="6" presetClass="emph" presetSubtype="0" accel="100000" autoRev="1" fill="hold" nodeType="withEffect">
                                  <p:stCondLst>
                                    <p:cond delay="1100"/>
                                  </p:stCondLst>
                                  <p:childTnLst>
                                    <p:animScale>
                                      <p:cBhvr>
                                        <p:cTn id="12" dur="300" fill="hold"/>
                                        <p:tgtEl>
                                          <p:spTgt spid="20"/>
                                        </p:tgtEl>
                                      </p:cBhvr>
                                      <p:by x="0" y="0"/>
                                    </p:animScale>
                                  </p:childTnLst>
                                </p:cTn>
                              </p:par>
                              <p:par>
                                <p:cTn id="13" presetID="1" presetClass="entr" presetSubtype="0" fill="hold" nodeType="withEffect">
                                  <p:stCondLst>
                                    <p:cond delay="1300"/>
                                  </p:stCondLst>
                                  <p:childTnLst>
                                    <p:set>
                                      <p:cBhvr>
                                        <p:cTn id="14" dur="1" fill="hold">
                                          <p:stCondLst>
                                            <p:cond delay="299"/>
                                          </p:stCondLst>
                                        </p:cTn>
                                        <p:tgtEl>
                                          <p:spTgt spid="29"/>
                                        </p:tgtEl>
                                        <p:attrNameLst>
                                          <p:attrName>style.visibility</p:attrName>
                                        </p:attrNameLst>
                                      </p:cBhvr>
                                      <p:to>
                                        <p:strVal val="visible"/>
                                      </p:to>
                                    </p:set>
                                  </p:childTnLst>
                                </p:cTn>
                              </p:par>
                              <p:par>
                                <p:cTn id="15" presetID="6" presetClass="emph" presetSubtype="0" accel="100000" autoRev="1" fill="hold" nodeType="withEffect">
                                  <p:stCondLst>
                                    <p:cond delay="1300"/>
                                  </p:stCondLst>
                                  <p:childTnLst>
                                    <p:animScale>
                                      <p:cBhvr>
                                        <p:cTn id="16" dur="300" fill="hold"/>
                                        <p:tgtEl>
                                          <p:spTgt spid="29"/>
                                        </p:tgtEl>
                                      </p:cBhvr>
                                      <p:by x="0" y="0"/>
                                    </p:animScale>
                                  </p:childTnLst>
                                </p:cTn>
                              </p:par>
                              <p:par>
                                <p:cTn id="17" presetID="10" presetClass="entr" presetSubtype="0" fill="hold" grpId="0" nodeType="withEffect">
                                  <p:stCondLst>
                                    <p:cond delay="70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35" presetClass="path" presetSubtype="0" accel="50000" decel="50000" fill="hold" grpId="1" nodeType="withEffect">
                                  <p:stCondLst>
                                    <p:cond delay="900"/>
                                  </p:stCondLst>
                                  <p:childTnLst>
                                    <p:animMotion origin="layout" path="M 0.01536 2.96296E-6 L 1.45833E-6 2.96296E-6 " pathEditMode="relative" rAng="0" ptsTypes="AA">
                                      <p:cBhvr>
                                        <p:cTn id="30" dur="750" fill="hold"/>
                                        <p:tgtEl>
                                          <p:spTgt spid="35"/>
                                        </p:tgtEl>
                                        <p:attrNameLst>
                                          <p:attrName>ppt_x</p:attrName>
                                          <p:attrName>ppt_y</p:attrName>
                                        </p:attrNameLst>
                                      </p:cBhvr>
                                      <p:rCtr x="-768" y="0"/>
                                    </p:animMotion>
                                  </p:childTnLst>
                                </p:cTn>
                              </p:par>
                              <p:par>
                                <p:cTn id="31" presetID="10" presetClass="entr" presetSubtype="0" fill="hold" grpId="0" nodeType="withEffect">
                                  <p:stCondLst>
                                    <p:cond delay="11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35" presetClass="path" presetSubtype="0" accel="50000" decel="50000" fill="hold" grpId="1" nodeType="withEffect">
                                  <p:stCondLst>
                                    <p:cond delay="1100"/>
                                  </p:stCondLst>
                                  <p:childTnLst>
                                    <p:animMotion origin="layout" path="M 0.01536 2.96296E-6 L 1.45833E-6 2.96296E-6 " pathEditMode="relative" rAng="0" ptsTypes="AA">
                                      <p:cBhvr>
                                        <p:cTn id="35" dur="750" fill="hold"/>
                                        <p:tgtEl>
                                          <p:spTgt spid="37"/>
                                        </p:tgtEl>
                                        <p:attrNameLst>
                                          <p:attrName>ppt_x</p:attrName>
                                          <p:attrName>ppt_y</p:attrName>
                                        </p:attrNameLst>
                                      </p:cBhvr>
                                      <p:rCtr x="-768" y="0"/>
                                    </p:animMotion>
                                  </p:childTnLst>
                                </p:cTn>
                              </p:par>
                              <p:par>
                                <p:cTn id="36" presetID="10" presetClass="entr" presetSubtype="0" fill="hold" grpId="0" nodeType="withEffect">
                                  <p:stCondLst>
                                    <p:cond delay="130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35" presetClass="path" presetSubtype="0" accel="50000" decel="50000" fill="hold" grpId="1" nodeType="withEffect">
                                  <p:stCondLst>
                                    <p:cond delay="1300"/>
                                  </p:stCondLst>
                                  <p:childTnLst>
                                    <p:animMotion origin="layout" path="M 0.01536 2.96296E-6 L 1.45833E-6 2.96296E-6 " pathEditMode="relative" rAng="0" ptsTypes="AA">
                                      <p:cBhvr>
                                        <p:cTn id="40" dur="750" fill="hold"/>
                                        <p:tgtEl>
                                          <p:spTgt spid="39"/>
                                        </p:tgtEl>
                                        <p:attrNameLst>
                                          <p:attrName>ppt_x</p:attrName>
                                          <p:attrName>ppt_y</p:attrName>
                                        </p:attrNameLst>
                                      </p:cBhvr>
                                      <p:rCtr x="-768" y="0"/>
                                    </p:animMotion>
                                  </p:childTnLst>
                                </p:cTn>
                              </p:par>
                              <p:par>
                                <p:cTn id="41" presetID="10" presetClass="entr" presetSubtype="0" fill="hold" nodeType="withEffect">
                                  <p:stCondLst>
                                    <p:cond delay="90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nodeType="withEffect">
                                  <p:stCondLst>
                                    <p:cond delay="110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 presetClass="entr" presetSubtype="0" fill="hold" nodeType="withEffect">
                                  <p:stCondLst>
                                    <p:cond delay="500"/>
                                  </p:stCondLst>
                                  <p:childTnLst>
                                    <p:set>
                                      <p:cBhvr>
                                        <p:cTn id="48" dur="1" fill="hold">
                                          <p:stCondLst>
                                            <p:cond delay="0"/>
                                          </p:stCondLst>
                                        </p:cTn>
                                        <p:tgtEl>
                                          <p:spTgt spid="34"/>
                                        </p:tgtEl>
                                        <p:attrNameLst>
                                          <p:attrName>style.visibility</p:attrName>
                                        </p:attrNameLst>
                                      </p:cBhvr>
                                      <p:to>
                                        <p:strVal val="visible"/>
                                      </p:to>
                                    </p:set>
                                  </p:childTnLst>
                                </p:cTn>
                              </p:par>
                              <p:par>
                                <p:cTn id="49" presetID="42" presetClass="path" presetSubtype="0" accel="100000" autoRev="1" fill="hold" nodeType="withEffect">
                                  <p:stCondLst>
                                    <p:cond delay="0"/>
                                  </p:stCondLst>
                                  <p:childTnLst>
                                    <p:animMotion origin="layout" path="M -6.25E-7 0 L -0.22422 -0.40949 " pathEditMode="relative" rAng="0" ptsTypes="AA">
                                      <p:cBhvr>
                                        <p:cTn id="50" dur="500" fill="hold"/>
                                        <p:tgtEl>
                                          <p:spTgt spid="34"/>
                                        </p:tgtEl>
                                        <p:attrNameLst>
                                          <p:attrName>ppt_x</p:attrName>
                                          <p:attrName>ppt_y</p:attrName>
                                        </p:attrNameLst>
                                      </p:cBhvr>
                                      <p:rCtr x="-11211" y="-20486"/>
                                    </p:animMotion>
                                  </p:childTnLst>
                                </p:cTn>
                              </p:par>
                              <p:par>
                                <p:cTn id="51" presetID="6" presetClass="emph" presetSubtype="0" accel="100000" autoRev="1" fill="hold" nodeType="withEffect">
                                  <p:stCondLst>
                                    <p:cond delay="0"/>
                                  </p:stCondLst>
                                  <p:childTnLst>
                                    <p:animScale>
                                      <p:cBhvr>
                                        <p:cTn id="52" dur="500" fill="hold"/>
                                        <p:tgtEl>
                                          <p:spTgt spid="3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7" grpId="0"/>
      <p:bldP spid="37" grpId="1"/>
      <p:bldP spid="39" grpId="0"/>
      <p:bldP spid="39" grpId="1"/>
      <p:bldP spid="43" grpId="0"/>
      <p:bldP spid="2" grpId="0" animBg="1"/>
      <p:bldP spid="4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CAD7D0-08FB-34A6-3DE1-912B1012CFC7}"/>
              </a:ext>
              <a:ext uri="{C183D7F6-B498-43B3-948B-1728B52AA6E4}">
                <adec:decorative xmlns:adec="http://schemas.microsoft.com/office/drawing/2017/decorative" val="1"/>
              </a:ext>
            </a:extLst>
          </p:cNvPr>
          <p:cNvPicPr>
            <a:picLocks noChangeAspect="1"/>
          </p:cNvPicPr>
          <p:nvPr/>
        </p:nvPicPr>
        <p:blipFill rotWithShape="1">
          <a:blip r:embed="rId3"/>
          <a:srcRect l="4069" t="9903" r="42468" b="9903"/>
          <a:stretch/>
        </p:blipFill>
        <p:spPr>
          <a:xfrm>
            <a:off x="775855" y="914400"/>
            <a:ext cx="10735679" cy="5029200"/>
          </a:xfrm>
          <a:prstGeom prst="roundRect">
            <a:avLst>
              <a:gd name="adj" fmla="val 1232"/>
            </a:avLst>
          </a:prstGeom>
          <a:effectLst>
            <a:outerShdw blurRad="127000" dist="127000" dir="2700000" algn="tl" rotWithShape="0">
              <a:srgbClr val="2F2F2F">
                <a:alpha val="50000"/>
              </a:srgbClr>
            </a:outerShdw>
          </a:effectLst>
        </p:spPr>
      </p:pic>
      <p:sp>
        <p:nvSpPr>
          <p:cNvPr id="15" name="TextBox 14">
            <a:extLst>
              <a:ext uri="{FF2B5EF4-FFF2-40B4-BE49-F238E27FC236}">
                <a16:creationId xmlns:a16="http://schemas.microsoft.com/office/drawing/2014/main" id="{64795096-E75E-F8B1-2491-68DFE9CF1F44}"/>
              </a:ext>
            </a:extLst>
          </p:cNvPr>
          <p:cNvSpPr txBox="1"/>
          <p:nvPr/>
        </p:nvSpPr>
        <p:spPr>
          <a:xfrm>
            <a:off x="1413389" y="2555662"/>
            <a:ext cx="3850795" cy="2831544"/>
          </a:xfrm>
          <a:prstGeom prst="rect">
            <a:avLst/>
          </a:prstGeom>
          <a:noFill/>
          <a:effectLst/>
        </p:spPr>
        <p:txBody>
          <a:bodyPr wrap="square" lIns="0" tIns="0" rIns="0" bIns="0" rtlCol="0" anchor="t" anchorCtr="0">
            <a:spAutoFit/>
          </a:bodyPr>
          <a:lstStyle/>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Visual Studio 2022 provides first class Git and GitHub integration</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GitHub Actions gives you powerful CI/CD for .NET MAUI apps, Azure apps, and more</a:t>
            </a:r>
          </a:p>
          <a:p>
            <a:pPr marL="9525" lvl="1" defTabSz="914400">
              <a:lnSpc>
                <a:spcPct val="90000"/>
              </a:lnSpc>
              <a:spcBef>
                <a:spcPts val="600"/>
              </a:spcBef>
              <a:spcAft>
                <a:spcPts val="600"/>
              </a:spcAft>
              <a:defRPr/>
            </a:pPr>
            <a:r>
              <a:rPr lang="en-US" sz="1600" b="1" kern="0">
                <a:gradFill flip="none" rotWithShape="1">
                  <a:gsLst>
                    <a:gs pos="0">
                      <a:srgbClr val="50E6FF"/>
                    </a:gs>
                    <a:gs pos="100000">
                      <a:srgbClr val="8661C5"/>
                    </a:gs>
                  </a:gsLst>
                  <a:lin ang="2700000" scaled="1"/>
                  <a:tileRect/>
                </a:gradFill>
                <a:latin typeface="Segoe UI Semibold"/>
                <a:cs typeface="Segoe UI Semibold"/>
              </a:rPr>
              <a:t>Public Preview:</a:t>
            </a:r>
            <a:endParaRPr lang="en-US" sz="1600" kern="0">
              <a:solidFill>
                <a:srgbClr val="FFFFFF"/>
              </a:solidFill>
              <a:latin typeface="Segoe UI Semibold"/>
              <a:cs typeface="Segoe UI Semibold"/>
            </a:endParaRP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GitHub Advanced Security includes secret scanning push protection </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Actions Job Summaries allows you to create detailed workflow results</a:t>
            </a:r>
          </a:p>
        </p:txBody>
      </p:sp>
      <p:pic>
        <p:nvPicPr>
          <p:cNvPr id="2" name="Graphic 1" descr="GitHub logo">
            <a:extLst>
              <a:ext uri="{FF2B5EF4-FFF2-40B4-BE49-F238E27FC236}">
                <a16:creationId xmlns:a16="http://schemas.microsoft.com/office/drawing/2014/main" id="{E03C73B9-859D-6774-D7F6-25D29944BF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8907" y="1530294"/>
            <a:ext cx="765626" cy="750001"/>
          </a:xfrm>
          <a:prstGeom prst="rect">
            <a:avLst/>
          </a:prstGeom>
        </p:spPr>
      </p:pic>
      <p:sp>
        <p:nvSpPr>
          <p:cNvPr id="14" name="TextBox 13">
            <a:extLst>
              <a:ext uri="{FF2B5EF4-FFF2-40B4-BE49-F238E27FC236}">
                <a16:creationId xmlns:a16="http://schemas.microsoft.com/office/drawing/2014/main" id="{B285DB25-4D0A-8A71-2BA0-700762A3B53C}"/>
              </a:ext>
            </a:extLst>
          </p:cNvPr>
          <p:cNvSpPr txBox="1"/>
          <p:nvPr/>
        </p:nvSpPr>
        <p:spPr>
          <a:xfrm>
            <a:off x="1408843" y="1451942"/>
            <a:ext cx="3371247" cy="978729"/>
          </a:xfrm>
          <a:prstGeom prst="rect">
            <a:avLst/>
          </a:prstGeom>
          <a:noFill/>
        </p:spPr>
        <p:txBody>
          <a:bodyPr wrap="square">
            <a:spAutoFit/>
          </a:bodyPr>
          <a:lstStyle/>
          <a:p>
            <a:pPr lvl="0" defTabSz="914400">
              <a:lnSpc>
                <a:spcPct val="90000"/>
              </a:lnSpc>
              <a:spcBef>
                <a:spcPts val="1000"/>
              </a:spcBef>
              <a:defRPr/>
            </a:pPr>
            <a:r>
              <a:rPr lang="en-US" sz="3200">
                <a:gradFill flip="none" rotWithShape="1">
                  <a:gsLst>
                    <a:gs pos="0">
                      <a:srgbClr val="50E6FF"/>
                    </a:gs>
                    <a:gs pos="100000">
                      <a:srgbClr val="8661C5"/>
                    </a:gs>
                  </a:gsLst>
                  <a:lin ang="2700000" scaled="1"/>
                  <a:tileRect/>
                </a:gradFill>
                <a:latin typeface="+mj-lt"/>
                <a:ea typeface="Open Sans" panose="020B0606030504020204" pitchFamily="34" charset="0"/>
                <a:cs typeface="Open Sans" panose="020B0606030504020204" pitchFamily="34" charset="0"/>
              </a:rPr>
              <a:t>Code to cloud with GitHub</a:t>
            </a:r>
          </a:p>
        </p:txBody>
      </p:sp>
    </p:spTree>
    <p:extLst>
      <p:ext uri="{BB962C8B-B14F-4D97-AF65-F5344CB8AC3E}">
        <p14:creationId xmlns:p14="http://schemas.microsoft.com/office/powerpoint/2010/main" val="383661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35" presetClass="path" presetSubtype="0" accel="50000" decel="50000" fill="hold" grpId="1" nodeType="withEffect">
                                  <p:stCondLst>
                                    <p:cond delay="700"/>
                                  </p:stCondLst>
                                  <p:childTnLst>
                                    <p:animMotion origin="layout" path="M 0.01536 -2.96296E-6 L 4.16667E-7 -2.96296E-6 " pathEditMode="relative" rAng="0" ptsTypes="AA">
                                      <p:cBhvr>
                                        <p:cTn id="9" dur="750" fill="hold"/>
                                        <p:tgtEl>
                                          <p:spTgt spid="15"/>
                                        </p:tgtEl>
                                        <p:attrNameLst>
                                          <p:attrName>ppt_x</p:attrName>
                                          <p:attrName>ppt_y</p:attrName>
                                        </p:attrNameLst>
                                      </p:cBhvr>
                                      <p:rCtr x="-768" y="0"/>
                                    </p:animMotion>
                                  </p:childTnLst>
                                </p:cTn>
                              </p:par>
                              <p:par>
                                <p:cTn id="10" presetID="10" presetClass="entr" presetSubtype="0" fill="hold" grpId="0" nodeType="withEffect">
                                  <p:stCondLst>
                                    <p:cond delay="7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 presetClass="entr" presetSubtype="0" fill="hold" nodeType="withEffect">
                                  <p:stCondLst>
                                    <p:cond delay="500"/>
                                  </p:stCondLst>
                                  <p:childTnLst>
                                    <p:set>
                                      <p:cBhvr>
                                        <p:cTn id="14" dur="1" fill="hold">
                                          <p:stCondLst>
                                            <p:cond delay="0"/>
                                          </p:stCondLst>
                                        </p:cTn>
                                        <p:tgtEl>
                                          <p:spTgt spid="11"/>
                                        </p:tgtEl>
                                        <p:attrNameLst>
                                          <p:attrName>style.visibility</p:attrName>
                                        </p:attrNameLst>
                                      </p:cBhvr>
                                      <p:to>
                                        <p:strVal val="visible"/>
                                      </p:to>
                                    </p:set>
                                  </p:childTnLst>
                                </p:cTn>
                              </p:par>
                              <p:par>
                                <p:cTn id="15" presetID="42" presetClass="path" presetSubtype="0" accel="100000" autoRev="1" fill="hold" nodeType="withEffect">
                                  <p:stCondLst>
                                    <p:cond delay="0"/>
                                  </p:stCondLst>
                                  <p:childTnLst>
                                    <p:animMotion origin="layout" path="M -6.25E-7 0 L -0.20443 -0.36412 " pathEditMode="relative" rAng="0" ptsTypes="AA">
                                      <p:cBhvr>
                                        <p:cTn id="16" dur="500" fill="hold"/>
                                        <p:tgtEl>
                                          <p:spTgt spid="11"/>
                                        </p:tgtEl>
                                        <p:attrNameLst>
                                          <p:attrName>ppt_x</p:attrName>
                                          <p:attrName>ppt_y</p:attrName>
                                        </p:attrNameLst>
                                      </p:cBhvr>
                                      <p:rCtr x="-10221" y="-18218"/>
                                    </p:animMotion>
                                  </p:childTnLst>
                                </p:cTn>
                              </p:par>
                              <p:par>
                                <p:cTn id="17" presetID="6" presetClass="emph" presetSubtype="0" accel="100000" autoRev="1" fill="hold" nodeType="withEffect">
                                  <p:stCondLst>
                                    <p:cond delay="0"/>
                                  </p:stCondLst>
                                  <p:childTnLst>
                                    <p:animScale>
                                      <p:cBhvr>
                                        <p:cTn id="18" dur="500" fill="hold"/>
                                        <p:tgtEl>
                                          <p:spTgt spid="11"/>
                                        </p:tgtEl>
                                      </p:cBhvr>
                                      <p:by x="0" y="0"/>
                                    </p:animScale>
                                  </p:childTnLst>
                                </p:cTn>
                              </p:par>
                              <p:par>
                                <p:cTn id="19" presetID="10" presetClass="entr" presetSubtype="0" fill="hold" nodeType="withEffect">
                                  <p:stCondLst>
                                    <p:cond delay="7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CAD7D0-08FB-34A6-3DE1-912B1012CFC7}"/>
              </a:ext>
              <a:ext uri="{C183D7F6-B498-43B3-948B-1728B52AA6E4}">
                <adec:decorative xmlns:adec="http://schemas.microsoft.com/office/drawing/2017/decorative" val="1"/>
              </a:ext>
            </a:extLst>
          </p:cNvPr>
          <p:cNvPicPr>
            <a:picLocks noChangeAspect="1"/>
          </p:cNvPicPr>
          <p:nvPr/>
        </p:nvPicPr>
        <p:blipFill rotWithShape="1">
          <a:blip r:embed="rId3"/>
          <a:srcRect l="4069" t="9903" r="42468" b="9903"/>
          <a:stretch/>
        </p:blipFill>
        <p:spPr>
          <a:xfrm>
            <a:off x="701964" y="914400"/>
            <a:ext cx="10809570" cy="5029200"/>
          </a:xfrm>
          <a:prstGeom prst="roundRect">
            <a:avLst>
              <a:gd name="adj" fmla="val 1232"/>
            </a:avLst>
          </a:prstGeom>
          <a:effectLst>
            <a:outerShdw blurRad="127000" dist="127000" dir="2700000" algn="tl" rotWithShape="0">
              <a:srgbClr val="2F2F2F">
                <a:alpha val="50000"/>
              </a:srgbClr>
            </a:outerShdw>
          </a:effectLst>
        </p:spPr>
      </p:pic>
      <p:sp>
        <p:nvSpPr>
          <p:cNvPr id="15" name="TextBox 14">
            <a:extLst>
              <a:ext uri="{FF2B5EF4-FFF2-40B4-BE49-F238E27FC236}">
                <a16:creationId xmlns:a16="http://schemas.microsoft.com/office/drawing/2014/main" id="{64795096-E75E-F8B1-2491-68DFE9CF1F44}"/>
              </a:ext>
            </a:extLst>
          </p:cNvPr>
          <p:cNvSpPr txBox="1"/>
          <p:nvPr/>
        </p:nvSpPr>
        <p:spPr>
          <a:xfrm>
            <a:off x="1386171" y="2537515"/>
            <a:ext cx="3657600" cy="2890022"/>
          </a:xfrm>
          <a:prstGeom prst="rect">
            <a:avLst/>
          </a:prstGeom>
          <a:noFill/>
          <a:effectLst/>
        </p:spPr>
        <p:txBody>
          <a:bodyPr wrap="square" lIns="0" tIns="0" rIns="0" bIns="0" rtlCol="0" anchor="t" anchorCtr="0">
            <a:spAutoFit/>
          </a:bodyPr>
          <a:lstStyle/>
          <a:p>
            <a:pPr defTabSz="914400">
              <a:lnSpc>
                <a:spcPct val="90000"/>
              </a:lnSpc>
              <a:spcBef>
                <a:spcPts val="600"/>
              </a:spcBef>
              <a:defRPr/>
            </a:pPr>
            <a:r>
              <a:rPr lang="en-US" sz="2800" kern="0">
                <a:solidFill>
                  <a:srgbClr val="FFFFFF"/>
                </a:solidFill>
                <a:latin typeface="Segoe UI Semibold"/>
              </a:rPr>
              <a:t>.NET 7 Preview 4</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Streamlined SDK</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Native AOT compilation</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Central Package Management</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Minimal API, </a:t>
            </a:r>
            <a:r>
              <a:rPr lang="en-US" sz="1600" kern="0" err="1">
                <a:solidFill>
                  <a:srgbClr val="FFFFFF"/>
                </a:solidFill>
                <a:latin typeface="Segoe UI" panose="020B0502040204020203" pitchFamily="34" charset="0"/>
                <a:cs typeface="Segoe UI" panose="020B0502040204020203" pitchFamily="34" charset="0"/>
              </a:rPr>
              <a:t>gRPC</a:t>
            </a:r>
            <a:r>
              <a:rPr lang="en-US" sz="1600" kern="0">
                <a:solidFill>
                  <a:srgbClr val="FFFFFF"/>
                </a:solidFill>
                <a:latin typeface="Segoe UI" panose="020B0502040204020203" pitchFamily="34" charset="0"/>
                <a:cs typeface="Segoe UI" panose="020B0502040204020203" pitchFamily="34" charset="0"/>
              </a:rPr>
              <a:t> enhancements</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More performance improvements</a:t>
            </a:r>
          </a:p>
          <a:p>
            <a:pPr defTabSz="914400">
              <a:lnSpc>
                <a:spcPct val="90000"/>
              </a:lnSpc>
              <a:spcBef>
                <a:spcPts val="600"/>
              </a:spcBef>
              <a:defRPr/>
            </a:pPr>
            <a:endParaRPr lang="en-US" sz="1600" kern="0">
              <a:solidFill>
                <a:srgbClr val="FFFFFF"/>
              </a:solidFill>
              <a:latin typeface="Segoe UI Semibold"/>
            </a:endParaRPr>
          </a:p>
          <a:p>
            <a:pPr marL="9525" lvl="1" defTabSz="914400">
              <a:lnSpc>
                <a:spcPct val="90000"/>
              </a:lnSpc>
              <a:spcBef>
                <a:spcPts val="600"/>
              </a:spcBef>
              <a:spcAft>
                <a:spcPts val="600"/>
              </a:spcAft>
              <a:defRPr/>
            </a:pPr>
            <a:r>
              <a:rPr lang="en-US" sz="1800" b="1" kern="0">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get.dot.net/7</a:t>
            </a:r>
          </a:p>
        </p:txBody>
      </p:sp>
      <p:grpSp>
        <p:nvGrpSpPr>
          <p:cNvPr id="9" name="Group 8" descr="Public preview bug (on dark theme)">
            <a:extLst>
              <a:ext uri="{FF2B5EF4-FFF2-40B4-BE49-F238E27FC236}">
                <a16:creationId xmlns:a16="http://schemas.microsoft.com/office/drawing/2014/main" id="{541227BE-886C-D9EE-9011-D2209E91C7F7}"/>
              </a:ext>
            </a:extLst>
          </p:cNvPr>
          <p:cNvGrpSpPr/>
          <p:nvPr/>
        </p:nvGrpSpPr>
        <p:grpSpPr>
          <a:xfrm>
            <a:off x="1411306" y="1600331"/>
            <a:ext cx="2011171" cy="604056"/>
            <a:chOff x="7193270" y="1628040"/>
            <a:chExt cx="2011171" cy="604056"/>
          </a:xfrm>
        </p:grpSpPr>
        <p:sp>
          <p:nvSpPr>
            <p:cNvPr id="16" name="Rounded Rectangle 18">
              <a:extLst>
                <a:ext uri="{FF2B5EF4-FFF2-40B4-BE49-F238E27FC236}">
                  <a16:creationId xmlns:a16="http://schemas.microsoft.com/office/drawing/2014/main" id="{8C7ADA52-4263-FC6E-9823-FC9E455117BD}"/>
                </a:ext>
                <a:ext uri="{C183D7F6-B498-43B3-948B-1728B52AA6E4}">
                  <adec:decorative xmlns:adec="http://schemas.microsoft.com/office/drawing/2017/decorative" val="1"/>
                </a:ext>
              </a:extLst>
            </p:cNvPr>
            <p:cNvSpPr/>
            <p:nvPr/>
          </p:nvSpPr>
          <p:spPr bwMode="auto">
            <a:xfrm>
              <a:off x="7256769" y="1691540"/>
              <a:ext cx="1947672"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p>
              <a:pPr algn="ctr" defTabSz="914400"/>
              <a:endParaRPr lang="en-CA" sz="2000" kern="0">
                <a:gradFill flip="none" rotWithShape="1">
                  <a:gsLst>
                    <a:gs pos="0">
                      <a:srgbClr val="000000"/>
                    </a:gs>
                    <a:gs pos="100000">
                      <a:srgbClr val="000000"/>
                    </a:gs>
                  </a:gsLst>
                  <a:lin ang="2700000" scaled="1"/>
                  <a:tileRect/>
                </a:gradFill>
                <a:latin typeface="Segoe UI Semibold"/>
              </a:endParaRPr>
            </a:p>
          </p:txBody>
        </p:sp>
        <p:sp>
          <p:nvSpPr>
            <p:cNvPr id="17" name="Rounded Rectangle 18">
              <a:extLst>
                <a:ext uri="{FF2B5EF4-FFF2-40B4-BE49-F238E27FC236}">
                  <a16:creationId xmlns:a16="http://schemas.microsoft.com/office/drawing/2014/main" id="{C3EB39F9-493C-97DD-AAA3-4AF0F47D468F}"/>
                </a:ext>
              </a:extLst>
            </p:cNvPr>
            <p:cNvSpPr/>
            <p:nvPr/>
          </p:nvSpPr>
          <p:spPr bwMode="auto">
            <a:xfrm>
              <a:off x="7193270" y="1628040"/>
              <a:ext cx="1949912" cy="540556"/>
            </a:xfrm>
            <a:prstGeom prst="roundRect">
              <a:avLst>
                <a:gd name="adj" fmla="val 9671"/>
              </a:avLst>
            </a:prstGeom>
            <a:blipFill>
              <a:blip r:embed="rId4"/>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defTabSz="914400"/>
              <a:r>
                <a:rPr lang="en-CA" sz="2000" kern="0">
                  <a:gradFill flip="none" rotWithShape="1">
                    <a:gsLst>
                      <a:gs pos="25904">
                        <a:srgbClr val="2F2F2F"/>
                      </a:gs>
                      <a:gs pos="46000">
                        <a:srgbClr val="2F2F2F"/>
                      </a:gs>
                    </a:gsLst>
                    <a:lin ang="2700000" scaled="1"/>
                    <a:tileRect/>
                  </a:gradFill>
                  <a:latin typeface="Segoe UI Semibold"/>
                </a:rPr>
                <a:t>Public preview</a:t>
              </a:r>
            </a:p>
          </p:txBody>
        </p:sp>
      </p:grpSp>
    </p:spTree>
    <p:extLst>
      <p:ext uri="{BB962C8B-B14F-4D97-AF65-F5344CB8AC3E}">
        <p14:creationId xmlns:p14="http://schemas.microsoft.com/office/powerpoint/2010/main" val="218345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35" presetClass="path" presetSubtype="0" accel="50000" decel="50000" fill="hold" grpId="1" nodeType="withEffect">
                                  <p:stCondLst>
                                    <p:cond delay="0"/>
                                  </p:stCondLst>
                                  <p:childTnLst>
                                    <p:animMotion origin="layout" path="M 0.01537 -2.22222E-6 L -6.25E-7 -2.22222E-6 " pathEditMode="relative" rAng="0" ptsTypes="AA">
                                      <p:cBhvr>
                                        <p:cTn id="12" dur="750" fill="hold"/>
                                        <p:tgtEl>
                                          <p:spTgt spid="15"/>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CAD7D0-08FB-34A6-3DE1-912B1012CFC7}"/>
              </a:ext>
              <a:ext uri="{C183D7F6-B498-43B3-948B-1728B52AA6E4}">
                <adec:decorative xmlns:adec="http://schemas.microsoft.com/office/drawing/2017/decorative" val="1"/>
              </a:ext>
            </a:extLst>
          </p:cNvPr>
          <p:cNvPicPr>
            <a:picLocks noChangeAspect="1"/>
          </p:cNvPicPr>
          <p:nvPr/>
        </p:nvPicPr>
        <p:blipFill rotWithShape="1">
          <a:blip r:embed="rId3"/>
          <a:srcRect l="4069" t="9903" r="42468" b="9903"/>
          <a:stretch/>
        </p:blipFill>
        <p:spPr>
          <a:xfrm>
            <a:off x="665018" y="914400"/>
            <a:ext cx="10846516" cy="5029200"/>
          </a:xfrm>
          <a:prstGeom prst="roundRect">
            <a:avLst>
              <a:gd name="adj" fmla="val 1232"/>
            </a:avLst>
          </a:prstGeom>
          <a:effectLst>
            <a:outerShdw blurRad="127000" dist="127000" dir="2700000" algn="tl" rotWithShape="0">
              <a:srgbClr val="2F2F2F">
                <a:alpha val="50000"/>
              </a:srgbClr>
            </a:outerShdw>
          </a:effectLst>
        </p:spPr>
      </p:pic>
      <p:grpSp>
        <p:nvGrpSpPr>
          <p:cNvPr id="12" name="Group 11" descr="Announcing bug (on dark theme)">
            <a:extLst>
              <a:ext uri="{FF2B5EF4-FFF2-40B4-BE49-F238E27FC236}">
                <a16:creationId xmlns:a16="http://schemas.microsoft.com/office/drawing/2014/main" id="{B0558677-2FA8-C80F-D7B8-BA0EBB870406}"/>
              </a:ext>
            </a:extLst>
          </p:cNvPr>
          <p:cNvGrpSpPr/>
          <p:nvPr/>
        </p:nvGrpSpPr>
        <p:grpSpPr>
          <a:xfrm>
            <a:off x="1383596" y="1581858"/>
            <a:ext cx="1727707" cy="604056"/>
            <a:chOff x="7193270" y="1628040"/>
            <a:chExt cx="1727707" cy="604056"/>
          </a:xfrm>
        </p:grpSpPr>
        <p:sp>
          <p:nvSpPr>
            <p:cNvPr id="13" name="Rounded Rectangle 18">
              <a:extLst>
                <a:ext uri="{FF2B5EF4-FFF2-40B4-BE49-F238E27FC236}">
                  <a16:creationId xmlns:a16="http://schemas.microsoft.com/office/drawing/2014/main" id="{C4FB9136-BCBD-890C-2250-CBB49AD921EF}"/>
                </a:ext>
                <a:ext uri="{C183D7F6-B498-43B3-948B-1728B52AA6E4}">
                  <adec:decorative xmlns:adec="http://schemas.microsoft.com/office/drawing/2017/decorative" val="1"/>
                </a:ext>
              </a:extLst>
            </p:cNvPr>
            <p:cNvSpPr/>
            <p:nvPr/>
          </p:nvSpPr>
          <p:spPr bwMode="auto">
            <a:xfrm>
              <a:off x="7256769" y="1691540"/>
              <a:ext cx="1664208"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1440" tIns="45720" rIns="91440" bIns="45720" rtlCol="0">
              <a:noAutofit/>
            </a:bodyPr>
            <a:lstStyle/>
            <a:p>
              <a:pPr algn="ctr" defTabSz="914400"/>
              <a:endParaRPr lang="en-CA" sz="2000" kern="0">
                <a:gradFill flip="none" rotWithShape="1">
                  <a:gsLst>
                    <a:gs pos="0">
                      <a:srgbClr val="000000"/>
                    </a:gs>
                    <a:gs pos="100000">
                      <a:srgbClr val="000000"/>
                    </a:gs>
                  </a:gsLst>
                  <a:lin ang="2700000" scaled="1"/>
                  <a:tileRect/>
                </a:gradFill>
                <a:latin typeface="Segoe UI Semibold"/>
              </a:endParaRPr>
            </a:p>
          </p:txBody>
        </p:sp>
        <p:sp>
          <p:nvSpPr>
            <p:cNvPr id="14" name="Rounded Rectangle 18">
              <a:extLst>
                <a:ext uri="{FF2B5EF4-FFF2-40B4-BE49-F238E27FC236}">
                  <a16:creationId xmlns:a16="http://schemas.microsoft.com/office/drawing/2014/main" id="{9F465662-E0A5-0855-7D6A-9FC8165FB473}"/>
                </a:ext>
              </a:extLst>
            </p:cNvPr>
            <p:cNvSpPr/>
            <p:nvPr/>
          </p:nvSpPr>
          <p:spPr bwMode="auto">
            <a:xfrm>
              <a:off x="7193270" y="1628040"/>
              <a:ext cx="1668292" cy="540556"/>
            </a:xfrm>
            <a:prstGeom prst="roundRect">
              <a:avLst>
                <a:gd name="adj" fmla="val 9671"/>
              </a:avLst>
            </a:prstGeom>
            <a:blipFill>
              <a:blip r:embed="rId4"/>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defTabSz="914400"/>
              <a:r>
                <a:rPr lang="en-CA" sz="2000" kern="0">
                  <a:gradFill flip="none" rotWithShape="1">
                    <a:gsLst>
                      <a:gs pos="25904">
                        <a:srgbClr val="2F2F2F"/>
                      </a:gs>
                      <a:gs pos="46000">
                        <a:srgbClr val="2F2F2F"/>
                      </a:gs>
                    </a:gsLst>
                    <a:lin ang="2700000" scaled="1"/>
                    <a:tileRect/>
                  </a:gradFill>
                  <a:latin typeface="Segoe UI Semibold"/>
                </a:rPr>
                <a:t>Announcing</a:t>
              </a:r>
            </a:p>
          </p:txBody>
        </p:sp>
      </p:grpSp>
      <p:sp>
        <p:nvSpPr>
          <p:cNvPr id="15" name="TextBox 14">
            <a:extLst>
              <a:ext uri="{FF2B5EF4-FFF2-40B4-BE49-F238E27FC236}">
                <a16:creationId xmlns:a16="http://schemas.microsoft.com/office/drawing/2014/main" id="{64795096-E75E-F8B1-2491-68DFE9CF1F44}"/>
              </a:ext>
            </a:extLst>
          </p:cNvPr>
          <p:cNvSpPr txBox="1"/>
          <p:nvPr/>
        </p:nvSpPr>
        <p:spPr>
          <a:xfrm>
            <a:off x="1358461" y="2519042"/>
            <a:ext cx="3657600" cy="1840504"/>
          </a:xfrm>
          <a:prstGeom prst="rect">
            <a:avLst/>
          </a:prstGeom>
          <a:noFill/>
          <a:effectLst/>
        </p:spPr>
        <p:txBody>
          <a:bodyPr wrap="square" lIns="0" tIns="0" rIns="0" bIns="0" rtlCol="0" anchor="t" anchorCtr="0">
            <a:spAutoFit/>
          </a:bodyPr>
          <a:lstStyle/>
          <a:p>
            <a:pPr defTabSz="914400">
              <a:lnSpc>
                <a:spcPct val="90000"/>
              </a:lnSpc>
              <a:spcBef>
                <a:spcPts val="600"/>
              </a:spcBef>
              <a:defRPr/>
            </a:pPr>
            <a:r>
              <a:rPr lang="en-US" sz="2800" kern="0">
                <a:solidFill>
                  <a:srgbClr val="FFFFFF"/>
                </a:solidFill>
                <a:latin typeface="Segoe UI Semibold"/>
              </a:rPr>
              <a:t>.NET Conf 2022</a:t>
            </a:r>
          </a:p>
          <a:p>
            <a:pPr marL="9525" lvl="1" defTabSz="914400">
              <a:lnSpc>
                <a:spcPct val="90000"/>
              </a:lnSpc>
              <a:spcBef>
                <a:spcPts val="600"/>
              </a:spcBef>
              <a:spcAft>
                <a:spcPts val="600"/>
              </a:spcAft>
              <a:defRPr/>
            </a:pPr>
            <a:r>
              <a:rPr lang="en-US" sz="1600" b="1" kern="0">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November 8 – 10</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.NET 7 launch</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Free, three-day, virtual event</a:t>
            </a:r>
          </a:p>
          <a:p>
            <a:pPr marL="295275" lvl="1" indent="-285750" defTabSz="914400">
              <a:lnSpc>
                <a:spcPct val="90000"/>
              </a:lnSpc>
              <a:spcBef>
                <a:spcPts val="600"/>
              </a:spcBef>
              <a:spcAft>
                <a:spcPts val="600"/>
              </a:spcAft>
              <a:buFont typeface=".PingFang TC Regular"/>
              <a:buChar char="・"/>
              <a:defRPr/>
            </a:pPr>
            <a:r>
              <a:rPr lang="en-US" sz="1600" kern="0">
                <a:solidFill>
                  <a:srgbClr val="FFFFFF"/>
                </a:solidFill>
                <a:latin typeface="Segoe UI" panose="020B0502040204020203" pitchFamily="34" charset="0"/>
                <a:cs typeface="Segoe UI" panose="020B0502040204020203" pitchFamily="34" charset="0"/>
              </a:rPr>
              <a:t>Save the date!</a:t>
            </a:r>
          </a:p>
        </p:txBody>
      </p:sp>
      <p:sp>
        <p:nvSpPr>
          <p:cNvPr id="9" name="TextBox 8">
            <a:extLst>
              <a:ext uri="{FF2B5EF4-FFF2-40B4-BE49-F238E27FC236}">
                <a16:creationId xmlns:a16="http://schemas.microsoft.com/office/drawing/2014/main" id="{F04487FE-D9F5-C6AE-D011-DB48B223BF35}"/>
              </a:ext>
            </a:extLst>
          </p:cNvPr>
          <p:cNvSpPr txBox="1"/>
          <p:nvPr/>
        </p:nvSpPr>
        <p:spPr>
          <a:xfrm>
            <a:off x="1358462" y="5169302"/>
            <a:ext cx="2246528" cy="221599"/>
          </a:xfrm>
          <a:prstGeom prst="rect">
            <a:avLst/>
          </a:prstGeom>
          <a:noFill/>
          <a:effectLst/>
        </p:spPr>
        <p:txBody>
          <a:bodyPr wrap="square" lIns="0" tIns="0" rIns="0" bIns="0" rtlCol="0" anchor="t" anchorCtr="0">
            <a:noAutofit/>
          </a:bodyPr>
          <a:lstStyle/>
          <a:p>
            <a:pPr marL="9525" lvl="1" defTabSz="914400">
              <a:lnSpc>
                <a:spcPct val="90000"/>
              </a:lnSpc>
              <a:spcBef>
                <a:spcPts val="600"/>
              </a:spcBef>
              <a:spcAft>
                <a:spcPts val="600"/>
              </a:spcAft>
              <a:defRPr/>
            </a:pPr>
            <a:r>
              <a:rPr lang="en-US" sz="1800" b="1" kern="0">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www.dotnetconf.net </a:t>
            </a:r>
          </a:p>
        </p:txBody>
      </p:sp>
    </p:spTree>
    <p:extLst>
      <p:ext uri="{BB962C8B-B14F-4D97-AF65-F5344CB8AC3E}">
        <p14:creationId xmlns:p14="http://schemas.microsoft.com/office/powerpoint/2010/main" val="823621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35" presetClass="path" presetSubtype="0" accel="50000" decel="50000" fill="hold" grpId="1" nodeType="withEffect">
                                  <p:stCondLst>
                                    <p:cond delay="0"/>
                                  </p:stCondLst>
                                  <p:childTnLst>
                                    <p:animMotion origin="layout" path="M 0.01536 2.96296E-6 L 1.45833E-6 2.96296E-6 " pathEditMode="relative" rAng="0" ptsTypes="AA">
                                      <p:cBhvr>
                                        <p:cTn id="12" dur="750" fill="hold"/>
                                        <p:tgtEl>
                                          <p:spTgt spid="15"/>
                                        </p:tgtEl>
                                        <p:attrNameLst>
                                          <p:attrName>ppt_x</p:attrName>
                                          <p:attrName>ppt_y</p:attrName>
                                        </p:attrNameLst>
                                      </p:cBhvr>
                                      <p:rCtr x="-768" y="0"/>
                                    </p:animMotion>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35" presetClass="path" presetSubtype="0" accel="50000" decel="50000" fill="hold" grpId="1" nodeType="withEffect">
                                  <p:stCondLst>
                                    <p:cond delay="0"/>
                                  </p:stCondLst>
                                  <p:childTnLst>
                                    <p:animMotion origin="layout" path="M 0.01536 2.96296E-6 L 1.45833E-6 2.96296E-6 " pathEditMode="relative" rAng="0" ptsTypes="AA">
                                      <p:cBhvr>
                                        <p:cTn id="17" dur="750" fill="hold"/>
                                        <p:tgtEl>
                                          <p:spTgt spid="9"/>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9" grpId="0"/>
      <p:bldP spid="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3DE336-BCFB-4534-9E4D-1ADC80976447}"/>
              </a:ext>
              <a:ext uri="{C183D7F6-B498-43B3-948B-1728B52AA6E4}">
                <adec:decorative xmlns:adec="http://schemas.microsoft.com/office/drawing/2017/decorative" val="1"/>
              </a:ext>
            </a:extLst>
          </p:cNvPr>
          <p:cNvPicPr>
            <a:picLocks noChangeAspect="1"/>
          </p:cNvPicPr>
          <p:nvPr/>
        </p:nvPicPr>
        <p:blipFill rotWithShape="1">
          <a:blip r:embed="rId3"/>
          <a:srcRect l="4069" t="9903" r="42468" b="9903"/>
          <a:stretch/>
        </p:blipFill>
        <p:spPr bwMode="blackWhite">
          <a:xfrm>
            <a:off x="701964" y="914400"/>
            <a:ext cx="10809570" cy="5029200"/>
          </a:xfrm>
          <a:prstGeom prst="roundRect">
            <a:avLst>
              <a:gd name="adj" fmla="val 1232"/>
            </a:avLst>
          </a:prstGeom>
          <a:effectLst>
            <a:outerShdw blurRad="127000" dist="127000" dir="2700000" algn="tl" rotWithShape="0">
              <a:srgbClr val="2F2F2F">
                <a:alpha val="50000"/>
              </a:srgbClr>
            </a:outerShdw>
          </a:effectLst>
        </p:spPr>
      </p:pic>
      <p:sp>
        <p:nvSpPr>
          <p:cNvPr id="14" name="TextBox 13">
            <a:extLst>
              <a:ext uri="{FF2B5EF4-FFF2-40B4-BE49-F238E27FC236}">
                <a16:creationId xmlns:a16="http://schemas.microsoft.com/office/drawing/2014/main" id="{C4B319D1-D944-4043-9A56-161A08903CB5}"/>
              </a:ext>
            </a:extLst>
          </p:cNvPr>
          <p:cNvSpPr txBox="1"/>
          <p:nvPr/>
        </p:nvSpPr>
        <p:spPr bwMode="blackWhite">
          <a:xfrm>
            <a:off x="1469297" y="1790848"/>
            <a:ext cx="3495105" cy="1329595"/>
          </a:xfrm>
          <a:prstGeom prst="rect">
            <a:avLst/>
          </a:prstGeom>
          <a:noFill/>
          <a:effectLst/>
        </p:spPr>
        <p:txBody>
          <a:bodyPr wrap="square" lIns="0" tIns="0" rIns="0" bIns="0" rtlCol="0" anchor="t" anchorCtr="0">
            <a:spAutoFit/>
          </a:bodyPr>
          <a:lstStyle/>
          <a:p>
            <a:pPr>
              <a:lnSpc>
                <a:spcPct val="90000"/>
              </a:lnSpc>
              <a:spcBef>
                <a:spcPts val="1200"/>
              </a:spcBef>
              <a:defRPr/>
            </a:pPr>
            <a:r>
              <a:rPr lang="en-US" sz="4800" b="1" spc="-50">
                <a:gradFill>
                  <a:gsLst>
                    <a:gs pos="0">
                      <a:srgbClr val="50E6FF"/>
                    </a:gs>
                    <a:gs pos="100000">
                      <a:srgbClr val="8661C5"/>
                    </a:gs>
                  </a:gsLst>
                  <a:lin ang="2700000" scaled="1"/>
                </a:gradFill>
                <a:latin typeface="Segoe UI Semibold"/>
              </a:rPr>
              <a:t>Get started today!</a:t>
            </a:r>
          </a:p>
        </p:txBody>
      </p:sp>
      <p:sp>
        <p:nvSpPr>
          <p:cNvPr id="8" name="TextBox 7">
            <a:extLst>
              <a:ext uri="{FF2B5EF4-FFF2-40B4-BE49-F238E27FC236}">
                <a16:creationId xmlns:a16="http://schemas.microsoft.com/office/drawing/2014/main" id="{3D222BC6-83A8-B2A6-445B-5CD3B26EBCF7}"/>
              </a:ext>
            </a:extLst>
          </p:cNvPr>
          <p:cNvSpPr txBox="1"/>
          <p:nvPr/>
        </p:nvSpPr>
        <p:spPr>
          <a:xfrm>
            <a:off x="1469297" y="3450882"/>
            <a:ext cx="3785617" cy="1708160"/>
          </a:xfrm>
          <a:prstGeom prst="rect">
            <a:avLst/>
          </a:prstGeom>
          <a:noFill/>
          <a:effectLst/>
        </p:spPr>
        <p:txBody>
          <a:bodyPr wrap="square" lIns="0" tIns="0" rIns="0" bIns="0" rtlCol="0" anchor="t" anchorCtr="0">
            <a:spAutoFit/>
          </a:bodyPr>
          <a:lstStyle/>
          <a:p>
            <a:pPr defTabSz="914400">
              <a:lnSpc>
                <a:spcPct val="90000"/>
              </a:lnSpc>
              <a:spcBef>
                <a:spcPts val="600"/>
              </a:spcBef>
              <a:spcAft>
                <a:spcPts val="600"/>
              </a:spcAft>
              <a:defRPr/>
            </a:pPr>
            <a:r>
              <a:rPr lang="en-US" sz="1800" kern="0">
                <a:solidFill>
                  <a:srgbClr val="FFFFFF"/>
                </a:solidFill>
                <a:latin typeface="Segoe UI Semibold"/>
              </a:rPr>
              <a:t>Get started with .NET MAUI</a:t>
            </a:r>
          </a:p>
          <a:p>
            <a:pPr defTabSz="914400">
              <a:lnSpc>
                <a:spcPct val="90000"/>
              </a:lnSpc>
              <a:spcAft>
                <a:spcPts val="600"/>
              </a:spcAft>
              <a:defRPr/>
            </a:pPr>
            <a:r>
              <a:rPr lang="en-US" sz="1800" b="1" kern="0" err="1">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dot.net</a:t>
            </a:r>
            <a:r>
              <a:rPr lang="en-US" sz="1800" b="1" kern="0">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a:t>
            </a:r>
            <a:r>
              <a:rPr lang="en-US" sz="1800" b="1" kern="0" err="1">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maui</a:t>
            </a:r>
            <a:endParaRPr lang="en-US" sz="1800" b="1" kern="0">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endParaRPr>
          </a:p>
          <a:p>
            <a:pPr defTabSz="914400">
              <a:lnSpc>
                <a:spcPct val="90000"/>
              </a:lnSpc>
              <a:spcBef>
                <a:spcPts val="600"/>
              </a:spcBef>
              <a:spcAft>
                <a:spcPts val="600"/>
              </a:spcAft>
              <a:defRPr/>
            </a:pPr>
            <a:endParaRPr lang="en-US" sz="1800" kern="0">
              <a:solidFill>
                <a:srgbClr val="FFFFFF"/>
              </a:solidFill>
              <a:latin typeface="Segoe UI Semibold"/>
            </a:endParaRPr>
          </a:p>
          <a:p>
            <a:pPr defTabSz="914400">
              <a:lnSpc>
                <a:spcPct val="90000"/>
              </a:lnSpc>
              <a:spcBef>
                <a:spcPts val="600"/>
              </a:spcBef>
              <a:spcAft>
                <a:spcPts val="600"/>
              </a:spcAft>
              <a:defRPr/>
            </a:pPr>
            <a:r>
              <a:rPr lang="en-US" sz="1800" kern="0">
                <a:solidFill>
                  <a:srgbClr val="FFFFFF"/>
                </a:solidFill>
                <a:latin typeface="Segoe UI Semibold"/>
              </a:rPr>
              <a:t>Download Visual Studio 2022</a:t>
            </a:r>
          </a:p>
          <a:p>
            <a:pPr defTabSz="914400">
              <a:lnSpc>
                <a:spcPct val="90000"/>
              </a:lnSpc>
              <a:spcAft>
                <a:spcPts val="600"/>
              </a:spcAft>
              <a:defRPr/>
            </a:pPr>
            <a:r>
              <a:rPr lang="en-US" sz="1800" b="1" kern="0" err="1">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VisualStudio.com</a:t>
            </a:r>
            <a:r>
              <a:rPr lang="en-US" sz="1800" b="1" kern="0">
                <a:gradFill flip="none" rotWithShape="1">
                  <a:gsLst>
                    <a:gs pos="0">
                      <a:srgbClr val="50E6FF"/>
                    </a:gs>
                    <a:gs pos="100000">
                      <a:srgbClr val="8661C5"/>
                    </a:gs>
                  </a:gsLst>
                  <a:lin ang="2700000" scaled="1"/>
                  <a:tileRect/>
                </a:gradFill>
                <a:latin typeface="Segoe UI Semibold" panose="020B0502040204020203" pitchFamily="34" charset="0"/>
                <a:cs typeface="Segoe UI Semibold" panose="020B0502040204020203" pitchFamily="34" charset="0"/>
              </a:rPr>
              <a:t>/download</a:t>
            </a:r>
          </a:p>
        </p:txBody>
      </p:sp>
      <p:cxnSp>
        <p:nvCxnSpPr>
          <p:cNvPr id="9" name="Straight Connector 8" descr="line">
            <a:extLst>
              <a:ext uri="{FF2B5EF4-FFF2-40B4-BE49-F238E27FC236}">
                <a16:creationId xmlns:a16="http://schemas.microsoft.com/office/drawing/2014/main" id="{B4018F3C-B8C2-0D96-70A6-CDE877AD2452}"/>
              </a:ext>
            </a:extLst>
          </p:cNvPr>
          <p:cNvCxnSpPr>
            <a:cxnSpLocks/>
          </p:cNvCxnSpPr>
          <p:nvPr/>
        </p:nvCxnSpPr>
        <p:spPr>
          <a:xfrm>
            <a:off x="1513238" y="4290427"/>
            <a:ext cx="3569720" cy="0"/>
          </a:xfrm>
          <a:prstGeom prst="line">
            <a:avLst/>
          </a:prstGeom>
          <a:ln w="9525"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80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35" presetClass="path" presetSubtype="0" accel="50000" decel="50000" fill="hold" grpId="1" nodeType="withEffect">
                                  <p:stCondLst>
                                    <p:cond delay="500"/>
                                  </p:stCondLst>
                                  <p:childTnLst>
                                    <p:animMotion origin="layout" path="M 0.01536 2.96296E-6 L 1.45833E-6 2.96296E-6 " pathEditMode="relative" rAng="0" ptsTypes="AA">
                                      <p:cBhvr>
                                        <p:cTn id="12" dur="750" fill="hold"/>
                                        <p:tgtEl>
                                          <p:spTgt spid="8"/>
                                        </p:tgtEl>
                                        <p:attrNameLst>
                                          <p:attrName>ppt_x</p:attrName>
                                          <p:attrName>ppt_y</p:attrName>
                                        </p:attrNameLst>
                                      </p:cBhvr>
                                      <p:rCtr x="-768" y="0"/>
                                    </p:animMotion>
                                  </p:childTnLst>
                                </p:cTn>
                              </p:par>
                              <p:par>
                                <p:cTn id="13" presetID="10"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460" y="2434"/>
            <a:ext cx="12185085" cy="3310644"/>
          </a:xfrm>
          <a:prstGeom prst="rect">
            <a:avLst/>
          </a:prstGeom>
        </p:spPr>
      </p:pic>
      <p:sp>
        <p:nvSpPr>
          <p:cNvPr id="106" name="Rectangle 105"/>
          <p:cNvSpPr/>
          <p:nvPr/>
        </p:nvSpPr>
        <p:spPr bwMode="auto">
          <a:xfrm>
            <a:off x="972" y="1460"/>
            <a:ext cx="12202999" cy="3318417"/>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algn="ctr" defTabSz="895406"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30" y="1915486"/>
            <a:ext cx="12204730" cy="49539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31" y="1893034"/>
            <a:ext cx="1220646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2049" y="298489"/>
            <a:ext cx="7293132" cy="1089246"/>
          </a:xfrm>
          <a:prstGeom prst="rect">
            <a:avLst/>
          </a:prstGeom>
        </p:spPr>
        <p:txBody>
          <a:bodyPr wrap="square" anchor="ctr">
            <a:spAutoFit/>
          </a:bodyPr>
          <a:lstStyle/>
          <a:p>
            <a:pPr defTabSz="895698">
              <a:lnSpc>
                <a:spcPct val="90000"/>
              </a:lnSpc>
              <a:defRPr/>
            </a:pPr>
            <a:r>
              <a:rPr lang="en-US" altLang="en-US" sz="4312" dirty="0">
                <a:gradFill>
                  <a:gsLst>
                    <a:gs pos="12727">
                      <a:srgbClr val="FFFFFF"/>
                    </a:gs>
                    <a:gs pos="52000">
                      <a:srgbClr val="FFFFFF"/>
                    </a:gs>
                  </a:gsLst>
                  <a:lin ang="10800000" scaled="0"/>
                </a:gradFill>
                <a:latin typeface="Segoe UI Light"/>
              </a:rPr>
              <a:t>Microsoft Cognitive Services</a:t>
            </a:r>
          </a:p>
          <a:p>
            <a:pPr defTabSz="895698">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73" y="5739289"/>
            <a:ext cx="12318572" cy="1117740"/>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13963">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13963">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13963">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13963">
                <a:lnSpc>
                  <a:spcPct val="90000"/>
                </a:lnSpc>
                <a:spcAft>
                  <a:spcPts val="1400"/>
                </a:spcAft>
                <a:defRPr/>
              </a:pPr>
              <a:r>
                <a:rPr lang="en-US" sz="1600" b="1" spc="50"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895"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6048" y="2601687"/>
            <a:ext cx="1926766" cy="566452"/>
          </a:xfrm>
          <a:prstGeom prst="rect">
            <a:avLst/>
          </a:prstGeom>
          <a:noFill/>
        </p:spPr>
        <p:txBody>
          <a:bodyPr wrap="square" lIns="179183" tIns="143347" rIns="89617"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6"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1202"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6661"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510"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810" y="1457265"/>
            <a:ext cx="10802704" cy="1075558"/>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5434" y="3085832"/>
            <a:ext cx="11810460" cy="2980291"/>
            <a:chOff x="204598" y="3085784"/>
            <a:chExt cx="11812135" cy="298071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11322"/>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1940"/>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Autosuggest</a:t>
              </a:r>
            </a:p>
            <a:p>
              <a:pPr defTabSz="913963">
                <a:lnSpc>
                  <a:spcPct val="90000"/>
                </a:lnSpc>
                <a:spcAft>
                  <a:spcPts val="1000"/>
                </a:spcAft>
                <a:defRPr/>
              </a:pPr>
              <a:r>
                <a:rPr lang="en-US" sz="1469" dirty="0"/>
                <a:t>Bing Image Search </a:t>
              </a:r>
            </a:p>
            <a:p>
              <a:pPr defTabSz="913963">
                <a:lnSpc>
                  <a:spcPct val="90000"/>
                </a:lnSpc>
                <a:spcAft>
                  <a:spcPts val="1000"/>
                </a:spcAft>
                <a:defRPr/>
              </a:pPr>
              <a:r>
                <a:rPr lang="en-US" sz="1469" dirty="0"/>
                <a:t>Bing News Search</a:t>
              </a:r>
            </a:p>
            <a:p>
              <a:pPr defTabSz="913963">
                <a:lnSpc>
                  <a:spcPct val="90000"/>
                </a:lnSpc>
                <a:spcAft>
                  <a:spcPts val="1000"/>
                </a:spcAft>
                <a:defRPr/>
              </a:pPr>
              <a:r>
                <a:rPr lang="en-US" sz="1469" dirty="0"/>
                <a:t>Bing Video Search </a:t>
              </a:r>
            </a:p>
            <a:p>
              <a:pPr defTabSz="913963">
                <a:lnSpc>
                  <a:spcPct val="90000"/>
                </a:lnSpc>
                <a:spcAft>
                  <a:spcPts val="1000"/>
                </a:spcAft>
                <a:defRPr/>
              </a:pPr>
              <a:r>
                <a:rPr lang="en-US" sz="1469" dirty="0"/>
                <a:t>Bing Web Search </a:t>
              </a:r>
            </a:p>
            <a:p>
              <a:pPr defTabSz="913963">
                <a:lnSpc>
                  <a:spcPct val="90000"/>
                </a:lnSpc>
                <a:spcAft>
                  <a:spcPts val="1000"/>
                </a:spcAft>
                <a:defRPr/>
              </a:pPr>
              <a:r>
                <a:rPr lang="en-US" sz="146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Academic Knowledge</a:t>
              </a:r>
            </a:p>
            <a:p>
              <a:pPr defTabSz="913963">
                <a:lnSpc>
                  <a:spcPct val="90000"/>
                </a:lnSpc>
                <a:spcAft>
                  <a:spcPts val="1000"/>
                </a:spcAft>
                <a:defRPr/>
              </a:pPr>
              <a:r>
                <a:rPr lang="en-US" sz="1469" dirty="0"/>
                <a:t>Entity Linking</a:t>
              </a:r>
            </a:p>
            <a:p>
              <a:pPr defTabSz="913963">
                <a:lnSpc>
                  <a:spcPct val="90000"/>
                </a:lnSpc>
                <a:spcAft>
                  <a:spcPts val="1000"/>
                </a:spcAft>
                <a:defRPr/>
              </a:pPr>
              <a:r>
                <a:rPr lang="en-US" sz="1469" dirty="0"/>
                <a:t>Knowledge Exploration </a:t>
              </a:r>
            </a:p>
            <a:p>
              <a:pPr defTabSz="913963">
                <a:lnSpc>
                  <a:spcPct val="90000"/>
                </a:lnSpc>
                <a:spcAft>
                  <a:spcPts val="1000"/>
                </a:spcAft>
                <a:defRPr/>
              </a:pPr>
              <a:r>
                <a:rPr lang="en-US" sz="1469" dirty="0"/>
                <a:t>Recommendations</a:t>
              </a:r>
            </a:p>
            <a:p>
              <a:pPr defTabSz="913963">
                <a:lnSpc>
                  <a:spcPct val="90000"/>
                </a:lnSpc>
                <a:spcAft>
                  <a:spcPts val="1000"/>
                </a:spcAft>
                <a:defRPr/>
              </a:pPr>
              <a:r>
                <a:rPr lang="en-US" sz="1469" dirty="0" err="1"/>
                <a:t>QnA</a:t>
              </a:r>
              <a:r>
                <a:rPr lang="en-US" sz="146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Spell Check</a:t>
              </a:r>
            </a:p>
            <a:p>
              <a:pPr defTabSz="913963">
                <a:lnSpc>
                  <a:spcPct val="90000"/>
                </a:lnSpc>
                <a:spcAft>
                  <a:spcPts val="1000"/>
                </a:spcAft>
                <a:defRPr/>
              </a:pPr>
              <a:r>
                <a:rPr lang="en-US" sz="1469" dirty="0"/>
                <a:t>Linguistic Analysis</a:t>
              </a:r>
            </a:p>
            <a:p>
              <a:pPr defTabSz="913963">
                <a:lnSpc>
                  <a:spcPct val="90000"/>
                </a:lnSpc>
                <a:spcAft>
                  <a:spcPts val="1000"/>
                </a:spcAft>
                <a:defRPr/>
              </a:pPr>
              <a:r>
                <a:rPr lang="en-US" sz="1469" dirty="0"/>
                <a:t>Text Analytics</a:t>
              </a:r>
            </a:p>
            <a:p>
              <a:pPr defTabSz="913963">
                <a:lnSpc>
                  <a:spcPct val="90000"/>
                </a:lnSpc>
                <a:spcAft>
                  <a:spcPts val="1000"/>
                </a:spcAft>
                <a:defRPr/>
              </a:pPr>
              <a:r>
                <a:rPr lang="en-US" sz="1469" dirty="0"/>
                <a:t>Translator Text </a:t>
              </a:r>
              <a:br>
                <a:rPr lang="en-US" sz="1469" dirty="0"/>
              </a:br>
              <a:r>
                <a:rPr lang="en-US" sz="1469" dirty="0"/>
                <a:t>&amp; Speech</a:t>
              </a:r>
            </a:p>
            <a:p>
              <a:pPr defTabSz="913963">
                <a:lnSpc>
                  <a:spcPct val="90000"/>
                </a:lnSpc>
                <a:spcAft>
                  <a:spcPts val="1000"/>
                </a:spcAft>
                <a:defRPr/>
              </a:pPr>
              <a:r>
                <a:rPr lang="en-US" sz="1469" dirty="0"/>
                <a:t>Web Language Model</a:t>
              </a:r>
            </a:p>
            <a:p>
              <a:pPr defTabSz="913963">
                <a:lnSpc>
                  <a:spcPct val="90000"/>
                </a:lnSpc>
                <a:spcAft>
                  <a:spcPts val="1400"/>
                </a:spcAft>
                <a:defRPr/>
              </a:pPr>
              <a:endParaRPr lang="en-US" sz="146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05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Speech </a:t>
              </a:r>
            </a:p>
            <a:p>
              <a:pPr defTabSz="913963">
                <a:lnSpc>
                  <a:spcPct val="90000"/>
                </a:lnSpc>
                <a:spcAft>
                  <a:spcPts val="1000"/>
                </a:spcAft>
                <a:defRPr/>
              </a:pPr>
              <a:r>
                <a:rPr lang="en-US" sz="1469" dirty="0"/>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460" y="2434"/>
            <a:ext cx="12185085" cy="3310644"/>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972" y="1460"/>
            <a:ext cx="12202999" cy="3318417"/>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algn="ctr" defTabSz="895406"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1728" y="1887070"/>
            <a:ext cx="12206462" cy="3011668"/>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70585" y="1565443"/>
            <a:ext cx="11652843" cy="683141"/>
          </a:xfrm>
          <a:prstGeom prst="rect">
            <a:avLst/>
          </a:prstGeom>
        </p:spPr>
        <p:txBody>
          <a:bodyPr wrap="square" lIns="146263" tIns="91414" rIns="146263" bIns="91414">
            <a:spAutoFit/>
          </a:bodyPr>
          <a:lstStyle/>
          <a:p>
            <a:pPr defTabSz="895698">
              <a:lnSpc>
                <a:spcPct val="90000"/>
              </a:lnSpc>
              <a:spcAft>
                <a:spcPts val="1440"/>
              </a:spcAft>
              <a:defRPr/>
            </a:pPr>
            <a:r>
              <a:rPr lang="en-US" sz="1765" dirty="0">
                <a:gradFill>
                  <a:gsLst>
                    <a:gs pos="13000">
                      <a:srgbClr val="FFFFFF"/>
                    </a:gs>
                    <a:gs pos="83000">
                      <a:srgbClr val="FFFFFF"/>
                    </a:gs>
                  </a:gsLst>
                  <a:lin ang="10800000" scaled="0"/>
                </a:gradFill>
                <a:latin typeface="Segoe UI"/>
              </a:rPr>
              <a:t>The broadest set of custom AI services available, allowing customers to use their own data </a:t>
            </a:r>
            <a:br>
              <a:rPr lang="en-US" sz="1765" dirty="0">
                <a:gradFill>
                  <a:gsLst>
                    <a:gs pos="13000">
                      <a:srgbClr val="FFFFFF"/>
                    </a:gs>
                    <a:gs pos="83000">
                      <a:srgbClr val="FFFFFF"/>
                    </a:gs>
                  </a:gsLst>
                  <a:lin ang="10800000" scaled="0"/>
                </a:gradFill>
                <a:latin typeface="Segoe UI"/>
              </a:rPr>
            </a:br>
            <a:r>
              <a:rPr lang="en-US" sz="1765" dirty="0">
                <a:gradFill>
                  <a:gsLst>
                    <a:gs pos="13000">
                      <a:srgbClr val="FFFFFF"/>
                    </a:gs>
                    <a:gs pos="83000">
                      <a:srgbClr val="FFFFFF"/>
                    </a:gs>
                  </a:gsLst>
                  <a:lin ang="10800000" scaled="0"/>
                </a:gradFill>
                <a:latin typeface="Segoe UI"/>
              </a:rPr>
              <a:t>with algorithms that are customized for their specific needs.</a:t>
            </a:r>
            <a:endParaRPr lang="en-US" sz="2800" dirty="0">
              <a:gradFill>
                <a:gsLst>
                  <a:gs pos="13000">
                    <a:srgbClr val="FFFFFF"/>
                  </a:gs>
                  <a:gs pos="83000">
                    <a:srgbClr val="FFFFFF"/>
                  </a:gs>
                </a:gsLst>
                <a:lin ang="10800000" scaled="0"/>
              </a:gradFill>
              <a:latin typeface="Segoe UI"/>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973" y="6100770"/>
            <a:ext cx="12202998" cy="318379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1694" y="6113381"/>
            <a:ext cx="1807708"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7476" y="6113381"/>
            <a:ext cx="2079046" cy="544226"/>
          </a:xfrm>
          <a:prstGeom prst="rect">
            <a:avLst/>
          </a:prstGeom>
        </p:spPr>
        <p:txBody>
          <a:bodyPr wrap="square">
            <a:spAutoFit/>
          </a:bodyPr>
          <a:lstStyle/>
          <a:p>
            <a:pPr algn="ctr" defTabSz="913963">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948" y="6113381"/>
            <a:ext cx="1634408" cy="544226"/>
          </a:xfrm>
          <a:prstGeom prst="rect">
            <a:avLst/>
          </a:prstGeom>
        </p:spPr>
        <p:txBody>
          <a:bodyPr wrap="square">
            <a:spAutoFit/>
          </a:bodyPr>
          <a:lstStyle/>
          <a:p>
            <a:pPr algn="ctr" defTabSz="913963">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30" y="6113381"/>
            <a:ext cx="1695804" cy="544226"/>
          </a:xfrm>
          <a:prstGeom prst="rect">
            <a:avLst/>
          </a:prstGeom>
        </p:spPr>
        <p:txBody>
          <a:bodyPr wrap="square">
            <a:spAutoFit/>
          </a:bodyPr>
          <a:lstStyle/>
          <a:p>
            <a:pPr algn="ctr" defTabSz="913963">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268" y="6113381"/>
            <a:ext cx="1785246"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70493" y="4521755"/>
            <a:ext cx="2340200" cy="1181668"/>
          </a:xfrm>
          <a:prstGeom prst="rect">
            <a:avLst/>
          </a:prstGeom>
        </p:spPr>
        <p:txBody>
          <a:bodyPr wrap="square" lIns="146263" tIns="91414" rIns="146263" bIns="91414">
            <a:spAutoFit/>
          </a:bodyPr>
          <a:lstStyle/>
          <a:p>
            <a:pPr algn="ctr" defTabSz="913963">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540" y="4521756"/>
            <a:ext cx="2340200" cy="932404"/>
          </a:xfrm>
          <a:prstGeom prst="rect">
            <a:avLst/>
          </a:prstGeom>
        </p:spPr>
        <p:txBody>
          <a:bodyPr wrap="square" lIns="146263" tIns="91414" rIns="146263" bIns="91414">
            <a:spAutoFit/>
          </a:bodyPr>
          <a:lstStyle/>
          <a:p>
            <a:pPr algn="ctr" defTabSz="913963">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590" y="4521755"/>
            <a:ext cx="2340200" cy="1181668"/>
          </a:xfrm>
          <a:prstGeom prst="rect">
            <a:avLst/>
          </a:prstGeom>
        </p:spPr>
        <p:txBody>
          <a:bodyPr wrap="square" lIns="146263" tIns="91414" rIns="146263" bIns="91414">
            <a:spAutoFit/>
          </a:bodyPr>
          <a:lstStyle/>
          <a:p>
            <a:pPr algn="ctr" defTabSz="913963">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638" y="4521755"/>
            <a:ext cx="2340200" cy="1181668"/>
          </a:xfrm>
          <a:prstGeom prst="rect">
            <a:avLst/>
          </a:prstGeom>
        </p:spPr>
        <p:txBody>
          <a:bodyPr wrap="square" lIns="146263" tIns="91414" rIns="146263" bIns="91414">
            <a:spAutoFit/>
          </a:bodyPr>
          <a:lstStyle/>
          <a:p>
            <a:pPr algn="ctr" defTabSz="913963">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8688" y="4521756"/>
            <a:ext cx="2340200" cy="932404"/>
          </a:xfrm>
          <a:prstGeom prst="rect">
            <a:avLst/>
          </a:prstGeom>
        </p:spPr>
        <p:txBody>
          <a:bodyPr wrap="square" lIns="146263" tIns="91414" rIns="146263" bIns="91414">
            <a:spAutoFit/>
          </a:bodyPr>
          <a:lstStyle/>
          <a:p>
            <a:pPr algn="ctr" defTabSz="913963">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895" y="1455099"/>
            <a:ext cx="1926766" cy="1523059"/>
            <a:chOff x="270068" y="-1773005"/>
            <a:chExt cx="1927040" cy="1523276"/>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6533"/>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6048" y="1455100"/>
            <a:ext cx="1926766" cy="1527560"/>
            <a:chOff x="2215498" y="-1773006"/>
            <a:chExt cx="1927040" cy="1527777"/>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6533"/>
            </a:xfrm>
            <a:prstGeom prst="rect">
              <a:avLst/>
            </a:prstGeom>
            <a:noFill/>
          </p:spPr>
          <p:txBody>
            <a:bodyPr wrap="square" lIns="179183" tIns="143347" rIns="89617"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6" y="1455100"/>
            <a:ext cx="1926766" cy="1527560"/>
            <a:chOff x="6106357" y="-1773006"/>
            <a:chExt cx="1927040" cy="1527777"/>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6533"/>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1202" y="1455100"/>
            <a:ext cx="1926766" cy="1527560"/>
            <a:chOff x="4160927" y="-1773006"/>
            <a:chExt cx="1927040" cy="1527777"/>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6533"/>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6661" y="1455100"/>
            <a:ext cx="1926766" cy="1527560"/>
            <a:chOff x="9997214" y="-1773006"/>
            <a:chExt cx="1927040" cy="1527777"/>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6533"/>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510" y="1455100"/>
            <a:ext cx="1926766" cy="1527560"/>
            <a:chOff x="8051787" y="-1773006"/>
            <a:chExt cx="1927040" cy="1527777"/>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6533"/>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2049" y="298489"/>
            <a:ext cx="7293132" cy="1089246"/>
          </a:xfrm>
          <a:prstGeom prst="rect">
            <a:avLst/>
          </a:prstGeom>
        </p:spPr>
        <p:txBody>
          <a:bodyPr wrap="square" anchor="ctr">
            <a:spAutoFit/>
          </a:bodyPr>
          <a:lstStyle/>
          <a:p>
            <a:pPr defTabSz="895698">
              <a:lnSpc>
                <a:spcPct val="90000"/>
              </a:lnSpc>
              <a:defRPr/>
            </a:pPr>
            <a:r>
              <a:rPr lang="en-US" altLang="en-US" sz="4312" dirty="0">
                <a:gradFill>
                  <a:gsLst>
                    <a:gs pos="12727">
                      <a:srgbClr val="FFFFFF"/>
                    </a:gs>
                    <a:gs pos="52000">
                      <a:srgbClr val="FFFFFF"/>
                    </a:gs>
                  </a:gsLst>
                  <a:lin ang="10800000" scaled="0"/>
                </a:gradFill>
                <a:latin typeface="Segoe UI Light"/>
              </a:rPr>
              <a:t>Microsoft Cognitive Services</a:t>
            </a:r>
          </a:p>
          <a:p>
            <a:pPr defTabSz="895698">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spcBef>
                <a:spcPts val="576"/>
              </a:spcBef>
              <a:spcAft>
                <a:spcPts val="576"/>
              </a:spcAft>
            </a:pP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Roll your own with REST APIs</a:t>
            </a:r>
          </a:p>
          <a:p>
            <a:pPr>
              <a:spcBef>
                <a:spcPts val="576"/>
              </a:spcBef>
              <a:spcAft>
                <a:spcPts val="576"/>
              </a:spcAft>
            </a:pP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Simple to add: just a few </a:t>
            </a:r>
            <a:b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lines of code required</a:t>
            </a:r>
          </a:p>
        </p:txBody>
      </p:sp>
      <p:sp>
        <p:nvSpPr>
          <p:cNvPr id="36" name="Rectangle 35"/>
          <p:cNvSpPr/>
          <p:nvPr/>
        </p:nvSpPr>
        <p:spPr bwMode="auto">
          <a:xfrm>
            <a:off x="4094567"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Integrate into the language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and platform of your choice</a:t>
            </a:r>
          </a:p>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Breadth of offerings helps you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find the right API for your app</a:t>
            </a:r>
          </a:p>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Bring your own data for your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custom experience</a:t>
            </a:r>
          </a:p>
        </p:txBody>
      </p:sp>
      <p:sp>
        <p:nvSpPr>
          <p:cNvPr id="37" name="Rectangle 36"/>
          <p:cNvSpPr/>
          <p:nvPr/>
        </p:nvSpPr>
        <p:spPr bwMode="auto">
          <a:xfrm>
            <a:off x="8189134"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lnSpc>
                <a:spcPct val="90000"/>
              </a:lnSpc>
              <a:spcBef>
                <a:spcPts val="588"/>
              </a:spcBef>
              <a:spcAft>
                <a:spcPts val="576"/>
              </a:spcAft>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Built by experts in their field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from Microsoft Research, Bing,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and Azure Machine Learning</a:t>
            </a:r>
          </a:p>
          <a:p>
            <a:pPr>
              <a:lnSpc>
                <a:spcPct val="90000"/>
              </a:lnSpc>
              <a:spcBef>
                <a:spcPts val="588"/>
              </a:spcBef>
              <a:spcAft>
                <a:spcPts val="576"/>
              </a:spcAft>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Quality documentation, sample code, and community support</a:t>
            </a:r>
          </a:p>
        </p:txBody>
      </p:sp>
      <p:pic>
        <p:nvPicPr>
          <p:cNvPr id="12" name="Picture 11"/>
          <p:cNvPicPr>
            <a:picLocks noChangeAspect="1"/>
          </p:cNvPicPr>
          <p:nvPr/>
        </p:nvPicPr>
        <p:blipFill rotWithShape="1">
          <a:blip r:embed="rId3"/>
          <a:srcRect t="31789" b="27258"/>
          <a:stretch/>
        </p:blipFill>
        <p:spPr>
          <a:xfrm>
            <a:off x="1" y="-33322"/>
            <a:ext cx="12192000" cy="3353688"/>
          </a:xfrm>
          <a:prstGeom prst="rect">
            <a:avLst/>
          </a:prstGeom>
        </p:spPr>
      </p:pic>
      <p:sp>
        <p:nvSpPr>
          <p:cNvPr id="39" name="Rectangle 38"/>
          <p:cNvSpPr/>
          <p:nvPr/>
        </p:nvSpPr>
        <p:spPr bwMode="auto">
          <a:xfrm>
            <a:off x="1" y="-42189"/>
            <a:ext cx="8191775" cy="3364609"/>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0" y="2962857"/>
            <a:ext cx="3998202" cy="651728"/>
          </a:xfrm>
          <a:prstGeom prst="rect">
            <a:avLst/>
          </a:prstGeom>
          <a:solidFill>
            <a:schemeClr val="accent3"/>
          </a:solidFill>
        </p:spPr>
        <p:txBody>
          <a:bodyPr wrap="none" lIns="179285" tIns="143428" rIns="179285" bIns="143428" rtlCol="0" anchor="ctr">
            <a:noAutofit/>
          </a:bodyPr>
          <a:lstStyle/>
          <a:p>
            <a:pPr algn="ctr" defTabSz="896215"/>
            <a:r>
              <a:rPr lang="en-US" sz="2353" dirty="0">
                <a:gradFill>
                  <a:gsLst>
                    <a:gs pos="64545">
                      <a:schemeClr val="bg1"/>
                    </a:gs>
                    <a:gs pos="54000">
                      <a:schemeClr val="bg1"/>
                    </a:gs>
                  </a:gsLst>
                  <a:lin ang="10800000" scaled="0"/>
                </a:gradFill>
                <a:latin typeface="Segoe UI" panose="020B0502040204020203" pitchFamily="34" charset="0"/>
                <a:cs typeface="Segoe UI" panose="020B0502040204020203" pitchFamily="34" charset="0"/>
              </a:rPr>
              <a:t>Easy</a:t>
            </a:r>
          </a:p>
        </p:txBody>
      </p:sp>
      <p:sp>
        <p:nvSpPr>
          <p:cNvPr id="26" name="TextBox 25"/>
          <p:cNvSpPr txBox="1"/>
          <p:nvPr/>
        </p:nvSpPr>
        <p:spPr>
          <a:xfrm>
            <a:off x="4089901" y="2962857"/>
            <a:ext cx="4007533" cy="651728"/>
          </a:xfrm>
          <a:prstGeom prst="rect">
            <a:avLst/>
          </a:prstGeom>
          <a:solidFill>
            <a:schemeClr val="accent1"/>
          </a:solidFill>
        </p:spPr>
        <p:txBody>
          <a:bodyPr wrap="none" lIns="179285" tIns="143428" rIns="179285" bIns="143428" rtlCol="0" anchor="ctr">
            <a:noAutofit/>
          </a:bodyPr>
          <a:lstStyle/>
          <a:p>
            <a:pPr algn="ctr" defTabSz="896215"/>
            <a:r>
              <a:rPr lang="en-US" sz="2353" dirty="0">
                <a:gradFill>
                  <a:gsLst>
                    <a:gs pos="71818">
                      <a:schemeClr val="bg1"/>
                    </a:gs>
                    <a:gs pos="59000">
                      <a:schemeClr val="bg1"/>
                    </a:gs>
                  </a:gsLst>
                  <a:lin ang="10800000" scaled="0"/>
                </a:gradFill>
                <a:latin typeface="Segoe UI" panose="020B0502040204020203" pitchFamily="34" charset="0"/>
                <a:cs typeface="Segoe UI" panose="020B0502040204020203" pitchFamily="34" charset="0"/>
              </a:rPr>
              <a:t>Flexible</a:t>
            </a:r>
          </a:p>
        </p:txBody>
      </p:sp>
      <p:sp>
        <p:nvSpPr>
          <p:cNvPr id="27" name="TextBox 26"/>
          <p:cNvSpPr txBox="1"/>
          <p:nvPr/>
        </p:nvSpPr>
        <p:spPr>
          <a:xfrm>
            <a:off x="8184468" y="2962857"/>
            <a:ext cx="4007533" cy="651728"/>
          </a:xfrm>
          <a:prstGeom prst="rect">
            <a:avLst/>
          </a:prstGeom>
          <a:solidFill>
            <a:schemeClr val="tx1"/>
          </a:solidFill>
        </p:spPr>
        <p:txBody>
          <a:bodyPr wrap="none" lIns="179285" tIns="143428" rIns="179285" bIns="143428" rtlCol="0" anchor="ctr">
            <a:noAutofit/>
          </a:bodyPr>
          <a:lstStyle/>
          <a:p>
            <a:pPr algn="ctr" defTabSz="896215"/>
            <a:r>
              <a:rPr lang="en-US" sz="2353" dirty="0">
                <a:gradFill>
                  <a:gsLst>
                    <a:gs pos="3636">
                      <a:schemeClr val="bg1"/>
                    </a:gs>
                    <a:gs pos="20000">
                      <a:schemeClr val="bg1"/>
                    </a:gs>
                  </a:gsLst>
                  <a:lin ang="10800000" scaled="0"/>
                </a:gradFill>
                <a:latin typeface="Segoe UI" panose="020B0502040204020203" pitchFamily="34" charset="0"/>
                <a:cs typeface="Segoe UI" panose="020B0502040204020203" pitchFamily="34" charset="0"/>
              </a:rPr>
              <a:t>Tested</a:t>
            </a:r>
          </a:p>
        </p:txBody>
      </p:sp>
      <p:sp>
        <p:nvSpPr>
          <p:cNvPr id="2" name="Title 1"/>
          <p:cNvSpPr>
            <a:spLocks noGrp="1"/>
          </p:cNvSpPr>
          <p:nvPr>
            <p:ph type="title"/>
          </p:nvPr>
        </p:nvSpPr>
        <p:spPr/>
        <p:txBody>
          <a:bodyPr>
            <a:noAutofit/>
          </a:bodyPr>
          <a:lstStyle/>
          <a:p>
            <a:r>
              <a:rPr lang="en-US" sz="5882" dirty="0">
                <a:gradFill>
                  <a:gsLst>
                    <a:gs pos="1250">
                      <a:schemeClr val="bg1"/>
                    </a:gs>
                    <a:gs pos="100000">
                      <a:schemeClr val="bg1"/>
                    </a:gs>
                  </a:gsLst>
                  <a:lin ang="5400000" scaled="0"/>
                </a:gradFill>
              </a:rPr>
              <a:t>Why Microsoft </a:t>
            </a:r>
            <a:br>
              <a:rPr lang="en-US" sz="5882" dirty="0">
                <a:gradFill>
                  <a:gsLst>
                    <a:gs pos="1250">
                      <a:schemeClr val="bg1"/>
                    </a:gs>
                    <a:gs pos="100000">
                      <a:schemeClr val="bg1"/>
                    </a:gs>
                  </a:gsLst>
                  <a:lin ang="5400000" scaled="0"/>
                </a:gradFill>
              </a:rPr>
            </a:br>
            <a:r>
              <a:rPr lang="en-US" sz="5882" dirty="0">
                <a:gradFill>
                  <a:gsLst>
                    <a:gs pos="1250">
                      <a:schemeClr val="bg1"/>
                    </a:gs>
                    <a:gs pos="100000">
                      <a:schemeClr val="bg1"/>
                    </a:gs>
                  </a:gsLst>
                  <a:lin ang="5400000" scaled="0"/>
                </a:gradFill>
              </a:rPr>
              <a:t>Cognitive Services?</a:t>
            </a:r>
          </a:p>
        </p:txBody>
      </p:sp>
      <p:grpSp>
        <p:nvGrpSpPr>
          <p:cNvPr id="21" name="Group 20"/>
          <p:cNvGrpSpPr/>
          <p:nvPr/>
        </p:nvGrpSpPr>
        <p:grpSpPr>
          <a:xfrm>
            <a:off x="465664" y="5210957"/>
            <a:ext cx="1838620" cy="1239175"/>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677515"/>
                <a:ext cx="812663" cy="549003"/>
              </a:xfrm>
              <a:prstGeom prst="rect">
                <a:avLst/>
              </a:prstGeom>
              <a:noFill/>
            </p:spPr>
            <p:txBody>
              <a:bodyPr wrap="square" lIns="179259" tIns="143408" rIns="179259" bIns="143408" rtlCol="0" anchor="ctr">
                <a:spAutoFit/>
              </a:bodyPr>
              <a:lstStyle/>
              <a:p>
                <a:pPr algn="ctr" defTabSz="896215">
                  <a:lnSpc>
                    <a:spcPct val="90000"/>
                  </a:lnSpc>
                  <a:spcAft>
                    <a:spcPts val="588"/>
                  </a:spcAft>
                </a:pP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GET A</a:t>
                </a:r>
                <a:b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b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 KEY</a:t>
                </a: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59" tIns="143408" rIns="179259" bIns="143408" rtlCol="0" anchor="ctr">
                <a:spAutoFit/>
              </a:bodyPr>
              <a:lstStyle/>
              <a:p>
                <a:pPr algn="ctr" defTabSz="896215">
                  <a:lnSpc>
                    <a:spcPct val="90000"/>
                  </a:lnSpc>
                  <a:spcAft>
                    <a:spcPts val="588"/>
                  </a:spcAft>
                </a:pP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BUILD</a:t>
                </a:r>
              </a:p>
            </p:txBody>
          </p:sp>
        </p:grpSp>
      </p:grpSp>
      <p:sp>
        <p:nvSpPr>
          <p:cNvPr id="44" name="Freeform 11"/>
          <p:cNvSpPr>
            <a:spLocks noEditPoints="1"/>
          </p:cNvSpPr>
          <p:nvPr/>
        </p:nvSpPr>
        <p:spPr bwMode="black">
          <a:xfrm>
            <a:off x="5279222" y="5815072"/>
            <a:ext cx="393974" cy="485050"/>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defTabSz="896215"/>
            <a:endParaRPr lang="en-US" sz="1765">
              <a:solidFill>
                <a:srgbClr val="505050"/>
              </a:solidFill>
            </a:endParaRPr>
          </a:p>
        </p:txBody>
      </p:sp>
      <p:sp>
        <p:nvSpPr>
          <p:cNvPr id="48" name="Freeform 47"/>
          <p:cNvSpPr>
            <a:spLocks noChangeAspect="1" noEditPoints="1"/>
          </p:cNvSpPr>
          <p:nvPr/>
        </p:nvSpPr>
        <p:spPr bwMode="black">
          <a:xfrm>
            <a:off x="4530524" y="5873675"/>
            <a:ext cx="369347" cy="3678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9630" tIns="44814" rIns="89630" bIns="44814" numCol="1" anchor="t" anchorCtr="0" compatLnSpc="1">
            <a:prstTxWarp prst="textNoShape">
              <a:avLst/>
            </a:prstTxWarp>
          </a:bodyPr>
          <a:lstStyle/>
          <a:p>
            <a:pPr defTabSz="896215"/>
            <a:endParaRPr lang="en-US" sz="1765" dirty="0">
              <a:solidFill>
                <a:srgbClr val="505050"/>
              </a:solidFill>
            </a:endParaRPr>
          </a:p>
        </p:txBody>
      </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47411" y="6212018"/>
            <a:ext cx="986844" cy="286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97369" y="5734630"/>
            <a:ext cx="969698" cy="2606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567423" y="5585363"/>
            <a:ext cx="904484" cy="370839"/>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7423" y="6072289"/>
            <a:ext cx="1086866" cy="3319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3858" y="6111307"/>
            <a:ext cx="1656731" cy="4104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923858" y="5490977"/>
            <a:ext cx="1635461" cy="4104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2548" y="5825144"/>
            <a:ext cx="365471" cy="442995"/>
          </a:xfrm>
          <a:prstGeom prst="rect">
            <a:avLst/>
          </a:prstGeom>
        </p:spPr>
      </p:pic>
    </p:spTree>
    <p:extLst>
      <p:ext uri="{BB962C8B-B14F-4D97-AF65-F5344CB8AC3E}">
        <p14:creationId xmlns:p14="http://schemas.microsoft.com/office/powerpoint/2010/main" val="37309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2.xml><?xml version="1.0" encoding="utf-8"?>
<a:theme xmlns:a="http://schemas.openxmlformats.org/drawingml/2006/main" name="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3.xml><?xml version="1.0" encoding="utf-8"?>
<a:theme xmlns:a="http://schemas.openxmlformats.org/drawingml/2006/main" name="1_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4.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5.xml><?xml version="1.0" encoding="utf-8"?>
<a:theme xmlns:a="http://schemas.openxmlformats.org/drawingml/2006/main" name="Microsoft Build 16/9 White Template">
  <a:themeElements>
    <a:clrScheme name="Custom 15">
      <a:dk1>
        <a:srgbClr val="000000"/>
      </a:dk1>
      <a:lt1>
        <a:srgbClr val="FFFFFF"/>
      </a:lt1>
      <a:dk2>
        <a:srgbClr val="243A5E"/>
      </a:dk2>
      <a:lt2>
        <a:srgbClr val="E6E6E6"/>
      </a:lt2>
      <a:accent1>
        <a:srgbClr val="0078D4"/>
      </a:accent1>
      <a:accent2>
        <a:srgbClr val="243A5E"/>
      </a:accent2>
      <a:accent3>
        <a:srgbClr val="C73ECC"/>
      </a:accent3>
      <a:accent4>
        <a:srgbClr val="CD98CF"/>
      </a:accent4>
      <a:accent5>
        <a:srgbClr val="FFA38B"/>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6" id="{5AB83E4D-DAFD-475F-94BE-3C874EE6796C}" vid="{EF52822A-F92D-4612-B336-94EE81DEA042}"/>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207B1E-3148-EA4A-B755-E354687C8B39}" vid="{0F94BF21-676E-1B4C-B18B-81CCF4ABE752}"/>
    </a:ext>
  </a:extLst>
</a:theme>
</file>

<file path=ppt/theme/theme7.xml><?xml version="1.0" encoding="utf-8"?>
<a:theme xmlns:a="http://schemas.openxmlformats.org/drawingml/2006/main" name="Microsoft Build 16/9 Black Template">
  <a:themeElements>
    <a:clrScheme name="Custom 18">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A38B"/>
      </a:accent5>
      <a:accent6>
        <a:srgbClr val="B1B3B3"/>
      </a:accent6>
      <a:hlink>
        <a:srgbClr val="89DCD2"/>
      </a:hlink>
      <a:folHlink>
        <a:srgbClr val="89DCD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6" id="{5AB83E4D-DAFD-475F-94BE-3C874EE6796C}" vid="{5F9AE2FE-A299-4505-A865-91C0AC0935A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0" ma:contentTypeDescription="Create a new document." ma:contentTypeScope="" ma:versionID="ac311aee0a98dbaefc8937bf30bd4e69">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d367072218d1860a5c42f66f4fd363e9"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Number xmlns="804751ba-60e0-4191-9865-d7e5284c1d69" xsi:nil="true"/>
    <TaxCatchAll xmlns="230e9df3-be65-4c73-a93b-d1236ebd677e" xsi:nil="true"/>
  </documentManagement>
</p:properties>
</file>

<file path=customXml/itemProps1.xml><?xml version="1.0" encoding="utf-8"?>
<ds:datastoreItem xmlns:ds="http://schemas.openxmlformats.org/officeDocument/2006/customXml" ds:itemID="{9D2314C2-9711-4689-98B6-08CC64257B7A}">
  <ds:schemaRefs>
    <ds:schemaRef ds:uri="http://schemas.microsoft.com/sharepoint/v3/contenttype/forms"/>
  </ds:schemaRefs>
</ds:datastoreItem>
</file>

<file path=customXml/itemProps2.xml><?xml version="1.0" encoding="utf-8"?>
<ds:datastoreItem xmlns:ds="http://schemas.openxmlformats.org/officeDocument/2006/customXml" ds:itemID="{766D86B0-B11F-44B7-8124-09575EE7F6E1}">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DBF5AEB-B62F-4272-9466-A955346673FF}">
  <ds:schemaRefs>
    <ds:schemaRef ds:uri="http://schemas.microsoft.com/office/2006/metadata/properties"/>
    <ds:schemaRef ds:uri="http://schemas.microsoft.com/office/infopath/2007/PartnerControls"/>
    <ds:schemaRef ds:uri="http://schemas.microsoft.com/sharepoint/v3"/>
    <ds:schemaRef ds:uri="804751ba-60e0-4191-9865-d7e5284c1d69"/>
    <ds:schemaRef ds:uri="http://purl.org/dc/dcmitype/"/>
    <ds:schemaRef ds:uri="http://schemas.microsoft.com/office/2006/documentManagement/types"/>
    <ds:schemaRef ds:uri="http://www.w3.org/XML/1998/namespace"/>
    <ds:schemaRef ds:uri="230e9df3-be65-4c73-a93b-d1236ebd677e"/>
    <ds:schemaRef ds:uri="http://purl.org/dc/terms/"/>
    <ds:schemaRef ds:uri="http://schemas.openxmlformats.org/package/2006/metadata/core-properties"/>
    <ds:schemaRef ds:uri="913b567d-4c83-4181-a45c-f04ce7e1b72e"/>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65</TotalTime>
  <Words>8037</Words>
  <Application>Microsoft Office PowerPoint</Application>
  <PresentationFormat>Widescreen</PresentationFormat>
  <Paragraphs>933</Paragraphs>
  <Slides>64</Slides>
  <Notes>46</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64</vt:i4>
      </vt:variant>
    </vt:vector>
  </HeadingPairs>
  <TitlesOfParts>
    <vt:vector size="83" baseType="lpstr">
      <vt:lpstr>.PingFang SC Regular</vt:lpstr>
      <vt:lpstr>.PingFang TC Regular</vt:lpstr>
      <vt:lpstr>Arial</vt:lpstr>
      <vt:lpstr>Calibri</vt:lpstr>
      <vt:lpstr>Consolas</vt:lpstr>
      <vt:lpstr>Fira Sans</vt:lpstr>
      <vt:lpstr>Open Sans</vt:lpstr>
      <vt:lpstr>Segoe UI</vt:lpstr>
      <vt:lpstr>Segoe UI Light</vt:lpstr>
      <vt:lpstr>Segoe UI Semibold</vt:lpstr>
      <vt:lpstr>Segoe UI Semilight</vt:lpstr>
      <vt:lpstr>Wingdings</vt:lpstr>
      <vt:lpstr>Azure updated</vt:lpstr>
      <vt:lpstr>Azure black</vt:lpstr>
      <vt:lpstr>1_Azure updated</vt:lpstr>
      <vt:lpstr>Microsoft Ignite 16/9 Black Template</vt:lpstr>
      <vt:lpstr>Microsoft Build 16/9 White Template</vt:lpstr>
      <vt:lpstr>Azure 1</vt:lpstr>
      <vt:lpstr>Microsoft Build 16/9 Black Template</vt:lpstr>
      <vt:lpstr>PowerPoint Presentation</vt:lpstr>
      <vt:lpstr>M. IBNU FADHIL CODER.ENTREPRENEUR.TINKERER</vt:lpstr>
      <vt:lpstr>Medium close-up for large graphics containers mockup</vt:lpstr>
      <vt:lpstr>Medium close-up for large graphics containers mockup</vt:lpstr>
      <vt:lpstr>PowerPoint Presentation</vt:lpstr>
      <vt:lpstr>PowerPoint Presentation</vt:lpstr>
      <vt:lpstr>PowerPoint Presentation</vt:lpstr>
      <vt:lpstr>PowerPoint Presentation</vt:lpstr>
      <vt:lpstr>Why Microsoft  Cognitive Services?</vt:lpstr>
      <vt:lpstr>Bringing it all together   The Seeing AI App   Computer Vision, Image, Speech  Recognition, NLP, and ML from  Microsoft Cognitive Services </vt:lpstr>
      <vt:lpstr>PowerPoint Presentation</vt:lpstr>
      <vt:lpstr>PowerPoint Presentation</vt:lpstr>
      <vt:lpstr>PowerPoint Presentation</vt:lpstr>
      <vt:lpstr>PowerPoint Presentation</vt:lpstr>
      <vt:lpstr>PowerPoint Presentation</vt:lpstr>
      <vt:lpstr>PowerPoint Presentation</vt:lpstr>
      <vt:lpstr>APIs in action Demo Time!</vt:lpstr>
      <vt:lpstr>“I have not seen anything comparable. We can use the Computer Vision API to prove  to our clients the reliability of  the data, so they can be confident making important business decisions based on  that information.”          —Vigiglobe CEO Leendert de Voogd </vt:lpstr>
      <vt:lpstr>“Microsoft Cognitive Services gives us a huge range of opportunities. It’s a perfect match for us now, and in the future when we want to add more features to our app. The Computer Vision and Speech APIs are extremely powerful.”                 —Blucup CEO Jaan Apajalahti</vt:lpstr>
      <vt:lpstr>Developer resources</vt:lpstr>
      <vt:lpstr>Resources, Tutorials &amp; Demos</vt:lpstr>
      <vt:lpstr>Why Microsoft  Cognitive Services? </vt:lpstr>
      <vt:lpstr>Get started  for free at microsoft.com/Cognitive</vt:lpstr>
      <vt:lpstr>Machine Learning end-to-end lifecycle</vt:lpstr>
      <vt:lpstr>Machine Learning end-to-end lifecycle</vt:lpstr>
      <vt:lpstr>Machine Learning end-to-end lifecycle</vt:lpstr>
      <vt:lpstr>Machine Learning end-to-end lifecycle</vt:lpstr>
      <vt:lpstr>Machine Learning end-to-end lifecycle</vt:lpstr>
      <vt:lpstr>Machine Learning end-to-end lifecycle</vt:lpstr>
      <vt:lpstr>Machine Learning end-to-end lifecycle</vt:lpstr>
      <vt:lpstr>Machine Learning end-to-end lifecycle</vt:lpstr>
      <vt:lpstr>Machine Learning end-to-end lifecycle</vt:lpstr>
      <vt:lpstr>Machine Learning Platform Architecture</vt:lpstr>
      <vt:lpstr>Machine Learning Platform Architecture</vt:lpstr>
      <vt:lpstr>PowerPoint Presentation</vt:lpstr>
      <vt:lpstr>PowerPoint Presentation</vt:lpstr>
      <vt:lpstr>Custom components</vt:lpstr>
      <vt:lpstr>Medium close-up for large graphics containers mockup</vt:lpstr>
      <vt:lpstr>Medium close-up for large graphics containers mockup</vt:lpstr>
      <vt:lpstr>Medium close-up for large graphics containers mockup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 MAUI in .NET 6</vt:lpstr>
      <vt:lpstr>PowerPoint Presentation</vt:lpstr>
      <vt:lpstr>PowerPoint Presentation</vt:lpstr>
      <vt:lpstr>PowerPoint Presentation</vt:lpstr>
      <vt:lpstr>PowerPoint Presentation</vt:lpstr>
      <vt:lpstr>Choose your stack</vt:lpstr>
      <vt:lpstr>PowerPoint Presentation</vt:lpstr>
      <vt:lpstr>PowerPoint Presentation</vt:lpstr>
      <vt:lpstr>Common App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Accelerate innovation and achieve agility with a trusted, integrated data platform with hybrid and multi cloud capabilities</dc:title>
  <dc:subject>Microsoft Build 2022</dc:subject>
  <dc:creator>Minsoo Thigpen; Abe Omorogbe; Daniel Moth; Beatriz Stollnitz</dc:creator>
  <cp:lastModifiedBy>Mif Masterz</cp:lastModifiedBy>
  <cp:revision>7</cp:revision>
  <dcterms:created xsi:type="dcterms:W3CDTF">2022-04-08T19:01:57Z</dcterms:created>
  <dcterms:modified xsi:type="dcterms:W3CDTF">2022-07-14T02:51:54Z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MediaServiceImageTags">
    <vt:lpwstr/>
  </property>
</Properties>
</file>